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351899B-BB44-48D5-9E6A-E8884FC458D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899B-BB44-48D5-9E6A-E8884FC458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351899B-BB44-48D5-9E6A-E8884FC458D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351899B-BB44-48D5-9E6A-E8884FC458D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351899B-BB44-48D5-9E6A-E8884FC458D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DCC831E-063B-4424-B28D-5A31A16D74B6}"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899B-BB44-48D5-9E6A-E8884FC458D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351899B-BB44-48D5-9E6A-E8884FC458D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351899B-BB44-48D5-9E6A-E8884FC458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351899B-BB44-48D5-9E6A-E8884FC458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351899B-BB44-48D5-9E6A-E8884FC458D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DCC831E-063B-4424-B28D-5A31A16D74B6}" type="datetimeFigureOut">
              <a:rPr lang="en-US" smtClean="0"/>
              <a:pPr/>
              <a:t>12/29/2021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351899B-BB44-48D5-9E6A-E8884FC458D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DCC831E-063B-4424-B28D-5A31A16D74B6}" type="datetimeFigureOut">
              <a:rPr lang="en-US" smtClean="0"/>
              <a:pPr/>
              <a:t>12/29/2021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DCC831E-063B-4424-B28D-5A31A16D74B6}" type="datetimeFigureOut">
              <a:rPr lang="en-US" smtClean="0"/>
              <a:pPr/>
              <a:t>12/29/2021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351899B-BB44-48D5-9E6A-E8884FC458D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NAME-REETIKA PRADHAN</a:t>
            </a:r>
          </a:p>
          <a:p>
            <a:endParaRPr lang="en-US" dirty="0" smtClean="0"/>
          </a:p>
          <a:p>
            <a:r>
              <a:rPr lang="en-US" smtClean="0"/>
              <a:t>ENROLLMENT </a:t>
            </a:r>
            <a:r>
              <a:rPr lang="en-US" smtClean="0"/>
              <a:t>NO-EONFWL466520</a:t>
            </a:r>
            <a:endParaRPr lang="en-US" dirty="0"/>
          </a:p>
        </p:txBody>
      </p:sp>
      <p:sp>
        <p:nvSpPr>
          <p:cNvPr id="2" name="Title 1"/>
          <p:cNvSpPr>
            <a:spLocks noGrp="1"/>
          </p:cNvSpPr>
          <p:nvPr>
            <p:ph type="ctrTitle"/>
          </p:nvPr>
        </p:nvSpPr>
        <p:spPr/>
        <p:txBody>
          <a:bodyPr/>
          <a:lstStyle/>
          <a:p>
            <a:r>
              <a:rPr lang="en-US" dirty="0" smtClean="0"/>
              <a:t>HOTEL MANAGMENT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300" dirty="0" smtClean="0"/>
              <a:t>This is a Hotel Management tool which can be used to manage activities like storing customer details, booking rooms of four different types, ordering food for particular rooms, un booking rooms and showing the bill. It can also be used to see different room features and room availability.</a:t>
            </a:r>
          </a:p>
          <a:p>
            <a:r>
              <a:rPr lang="en-US" sz="2300" dirty="0" smtClean="0"/>
              <a:t> It is a menu driven program and it runs until the user exits. File handling has been used to store the current status of the hotel(customer details, booked rooms, food ordered) in a file once the program exits so that when we restart the program, the old details are not lost. The program reads the file when it restarts to know the previous status of the hotel. Writing of file has been done in a separate thread as it can be done parallely.</a:t>
            </a:r>
          </a:p>
          <a:p>
            <a:r>
              <a:rPr lang="en-US" sz="2300" dirty="0" smtClean="0"/>
              <a:t>. User defined exception is thrown if the user tries to book an already allotted room. Exception handling is properly done to deal with any kind of unexpected exception</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Topics Covered-</a:t>
            </a:r>
            <a:endParaRPr lang="en-US" dirty="0"/>
          </a:p>
        </p:txBody>
      </p:sp>
      <p:sp>
        <p:nvSpPr>
          <p:cNvPr id="3" name="Content Placeholder 2"/>
          <p:cNvSpPr>
            <a:spLocks noGrp="1"/>
          </p:cNvSpPr>
          <p:nvPr>
            <p:ph sz="quarter" idx="1"/>
          </p:nvPr>
        </p:nvSpPr>
        <p:spPr/>
        <p:txBody>
          <a:bodyPr>
            <a:normAutofit/>
          </a:bodyPr>
          <a:lstStyle/>
          <a:p>
            <a:r>
              <a:rPr lang="en-US" sz="1800" dirty="0" smtClean="0"/>
              <a:t>Classes and Objects, Inheritance, File Handling with Objects, Array List, implementing Interface, User defined exception and Exception handling.</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PROJECT-</a:t>
            </a:r>
            <a:endParaRPr lang="en-US" dirty="0"/>
          </a:p>
        </p:txBody>
      </p:sp>
      <p:pic>
        <p:nvPicPr>
          <p:cNvPr id="4" name="Content Placeholder 3" descr="Screenshot (27).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PROJECT-</a:t>
            </a:r>
            <a:endParaRPr lang="en-US" dirty="0"/>
          </a:p>
        </p:txBody>
      </p:sp>
      <p:pic>
        <p:nvPicPr>
          <p:cNvPr id="4" name="Content Placeholder 3" descr="Screenshot (28).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TotalTime>
  <Words>218</Words>
  <Application>Microsoft Office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HOTEL MANAGMENT</vt:lpstr>
      <vt:lpstr>About Project-</vt:lpstr>
      <vt:lpstr>Topics Covered-</vt:lpstr>
      <vt:lpstr>OUTPUT OF PROJECT-</vt:lpstr>
      <vt:lpstr>OUTPUT OF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MANAGMENT</dc:title>
  <dc:creator>DELL</dc:creator>
  <cp:lastModifiedBy>DELL</cp:lastModifiedBy>
  <cp:revision>6</cp:revision>
  <dcterms:created xsi:type="dcterms:W3CDTF">2021-12-28T21:38:08Z</dcterms:created>
  <dcterms:modified xsi:type="dcterms:W3CDTF">2021-12-29T13:45:14Z</dcterms:modified>
</cp:coreProperties>
</file>