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91" r:id="rId3"/>
    <p:sldId id="276" r:id="rId4"/>
    <p:sldId id="277" r:id="rId5"/>
    <p:sldId id="278" r:id="rId6"/>
    <p:sldId id="292" r:id="rId7"/>
    <p:sldId id="288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Tiwari P P Paltani" userId="f105d35d7b602419" providerId="LiveId" clId="{B11EC588-A641-446B-B83D-25A5654571AD}"/>
    <pc:docChg chg="custSel delSld modSld">
      <pc:chgData name="Vivek Tiwari P P Paltani" userId="f105d35d7b602419" providerId="LiveId" clId="{B11EC588-A641-446B-B83D-25A5654571AD}" dt="2025-08-26T11:21:23.309" v="6" actId="478"/>
      <pc:docMkLst>
        <pc:docMk/>
      </pc:docMkLst>
      <pc:sldChg chg="del">
        <pc:chgData name="Vivek Tiwari P P Paltani" userId="f105d35d7b602419" providerId="LiveId" clId="{B11EC588-A641-446B-B83D-25A5654571AD}" dt="2025-08-22T13:29:12.630" v="2" actId="47"/>
        <pc:sldMkLst>
          <pc:docMk/>
          <pc:sldMk cId="2041672057" sldId="269"/>
        </pc:sldMkLst>
      </pc:sldChg>
      <pc:sldChg chg="del">
        <pc:chgData name="Vivek Tiwari P P Paltani" userId="f105d35d7b602419" providerId="LiveId" clId="{B11EC588-A641-446B-B83D-25A5654571AD}" dt="2025-08-22T13:29:18.694" v="3" actId="47"/>
        <pc:sldMkLst>
          <pc:docMk/>
          <pc:sldMk cId="95659406" sldId="270"/>
        </pc:sldMkLst>
      </pc:sldChg>
      <pc:sldChg chg="del">
        <pc:chgData name="Vivek Tiwari P P Paltani" userId="f105d35d7b602419" providerId="LiveId" clId="{B11EC588-A641-446B-B83D-25A5654571AD}" dt="2025-08-22T13:29:21.620" v="4" actId="47"/>
        <pc:sldMkLst>
          <pc:docMk/>
          <pc:sldMk cId="3518092651" sldId="271"/>
        </pc:sldMkLst>
      </pc:sldChg>
      <pc:sldChg chg="del">
        <pc:chgData name="Vivek Tiwari P P Paltani" userId="f105d35d7b602419" providerId="LiveId" clId="{B11EC588-A641-446B-B83D-25A5654571AD}" dt="2025-08-22T13:28:14.935" v="0" actId="2696"/>
        <pc:sldMkLst>
          <pc:docMk/>
          <pc:sldMk cId="161495296" sldId="279"/>
        </pc:sldMkLst>
      </pc:sldChg>
      <pc:sldChg chg="delSp mod">
        <pc:chgData name="Vivek Tiwari P P Paltani" userId="f105d35d7b602419" providerId="LiveId" clId="{B11EC588-A641-446B-B83D-25A5654571AD}" dt="2025-08-26T11:21:23.309" v="6" actId="478"/>
        <pc:sldMkLst>
          <pc:docMk/>
          <pc:sldMk cId="3289289980" sldId="288"/>
        </pc:sldMkLst>
        <pc:spChg chg="del">
          <ac:chgData name="Vivek Tiwari P P Paltani" userId="f105d35d7b602419" providerId="LiveId" clId="{B11EC588-A641-446B-B83D-25A5654571AD}" dt="2025-08-26T11:21:19.817" v="5" actId="478"/>
          <ac:spMkLst>
            <pc:docMk/>
            <pc:sldMk cId="3289289980" sldId="288"/>
            <ac:spMk id="44" creationId="{00000000-0000-0000-0000-000000000000}"/>
          </ac:spMkLst>
        </pc:spChg>
        <pc:spChg chg="del">
          <ac:chgData name="Vivek Tiwari P P Paltani" userId="f105d35d7b602419" providerId="LiveId" clId="{B11EC588-A641-446B-B83D-25A5654571AD}" dt="2025-08-26T11:21:23.309" v="6" actId="478"/>
          <ac:spMkLst>
            <pc:docMk/>
            <pc:sldMk cId="3289289980" sldId="288"/>
            <ac:spMk id="45" creationId="{00000000-0000-0000-0000-000000000000}"/>
          </ac:spMkLst>
        </pc:spChg>
      </pc:sldChg>
      <pc:sldChg chg="del">
        <pc:chgData name="Vivek Tiwari P P Paltani" userId="f105d35d7b602419" providerId="LiveId" clId="{B11EC588-A641-446B-B83D-25A5654571AD}" dt="2025-08-22T13:29:11.336" v="1" actId="47"/>
        <pc:sldMkLst>
          <pc:docMk/>
          <pc:sldMk cId="3585836750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933A8-FE61-4917-9D41-5D818763D763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290EE0-8AFC-409F-A388-2EBAEB241377}">
      <dgm:prSet phldrT="[Text]" custT="1"/>
      <dgm:spPr/>
      <dgm:t>
        <a:bodyPr/>
        <a:lstStyle/>
        <a:p>
          <a:r>
            <a:rPr lang="en-US" sz="1800" dirty="0"/>
            <a:t>Processed</a:t>
          </a:r>
        </a:p>
      </dgm:t>
    </dgm:pt>
    <dgm:pt modelId="{9B7E89A7-EE10-404D-8734-D4D23201DFDE}" type="parTrans" cxnId="{036C276B-AEED-480D-953D-44010E9E98BD}">
      <dgm:prSet/>
      <dgm:spPr/>
      <dgm:t>
        <a:bodyPr/>
        <a:lstStyle/>
        <a:p>
          <a:endParaRPr lang="en-US" sz="1800"/>
        </a:p>
      </dgm:t>
    </dgm:pt>
    <dgm:pt modelId="{94E90E5B-435C-404D-A00D-1B2ACF8C71BA}" type="sibTrans" cxnId="{036C276B-AEED-480D-953D-44010E9E98BD}">
      <dgm:prSet/>
      <dgm:spPr/>
      <dgm:t>
        <a:bodyPr/>
        <a:lstStyle/>
        <a:p>
          <a:endParaRPr lang="en-US" sz="1800"/>
        </a:p>
      </dgm:t>
    </dgm:pt>
    <dgm:pt modelId="{7CCCD452-96CB-4FAB-A98C-CD3C475A928F}">
      <dgm:prSet phldrT="[Text]" custT="1"/>
      <dgm:spPr/>
      <dgm:t>
        <a:bodyPr/>
        <a:lstStyle/>
        <a:p>
          <a:r>
            <a:rPr lang="en-US" sz="1800" dirty="0"/>
            <a:t>Organized</a:t>
          </a:r>
        </a:p>
      </dgm:t>
    </dgm:pt>
    <dgm:pt modelId="{B8FF8A23-6E5A-4491-AE2F-5BDABD09949E}" type="parTrans" cxnId="{04ED4194-12D7-4D10-B97C-FE6F6E573507}">
      <dgm:prSet/>
      <dgm:spPr/>
      <dgm:t>
        <a:bodyPr/>
        <a:lstStyle/>
        <a:p>
          <a:endParaRPr lang="en-US" sz="1800"/>
        </a:p>
      </dgm:t>
    </dgm:pt>
    <dgm:pt modelId="{FB4C642B-8EC8-4EE6-99BA-E9430478A6B7}" type="sibTrans" cxnId="{04ED4194-12D7-4D10-B97C-FE6F6E573507}">
      <dgm:prSet/>
      <dgm:spPr/>
      <dgm:t>
        <a:bodyPr/>
        <a:lstStyle/>
        <a:p>
          <a:endParaRPr lang="en-US" sz="1800"/>
        </a:p>
      </dgm:t>
    </dgm:pt>
    <dgm:pt modelId="{A6CF8BD4-89EE-4665-9A98-E26525267092}">
      <dgm:prSet phldrT="[Text]" custT="1"/>
      <dgm:spPr/>
      <dgm:t>
        <a:bodyPr/>
        <a:lstStyle/>
        <a:p>
          <a:r>
            <a:rPr lang="en-US" sz="1800" dirty="0"/>
            <a:t>Structured</a:t>
          </a:r>
        </a:p>
      </dgm:t>
    </dgm:pt>
    <dgm:pt modelId="{5FB326BB-6C2E-4D7E-9963-7CB2AC19F438}" type="parTrans" cxnId="{F38FEA76-5202-4905-A1B3-C7019E1B61CD}">
      <dgm:prSet/>
      <dgm:spPr/>
      <dgm:t>
        <a:bodyPr/>
        <a:lstStyle/>
        <a:p>
          <a:endParaRPr lang="en-US" sz="1800"/>
        </a:p>
      </dgm:t>
    </dgm:pt>
    <dgm:pt modelId="{C73AA9F8-DE27-485F-81EA-A56961E5C43E}" type="sibTrans" cxnId="{F38FEA76-5202-4905-A1B3-C7019E1B61CD}">
      <dgm:prSet/>
      <dgm:spPr/>
      <dgm:t>
        <a:bodyPr/>
        <a:lstStyle/>
        <a:p>
          <a:endParaRPr lang="en-US" sz="1800"/>
        </a:p>
      </dgm:t>
    </dgm:pt>
    <dgm:pt modelId="{70D41881-E99D-460B-A978-4EFE58C679D6}">
      <dgm:prSet phldrT="[Text]" custT="1"/>
      <dgm:spPr/>
      <dgm:t>
        <a:bodyPr/>
        <a:lstStyle/>
        <a:p>
          <a:r>
            <a:rPr lang="en-US" sz="1800" dirty="0"/>
            <a:t>Transformed</a:t>
          </a:r>
        </a:p>
      </dgm:t>
    </dgm:pt>
    <dgm:pt modelId="{23D477C8-5A5C-43F8-9086-8663256597D0}" type="parTrans" cxnId="{EB1D2325-C727-4C8C-8E00-6C3302456211}">
      <dgm:prSet/>
      <dgm:spPr/>
      <dgm:t>
        <a:bodyPr/>
        <a:lstStyle/>
        <a:p>
          <a:endParaRPr lang="en-US" sz="1800"/>
        </a:p>
      </dgm:t>
    </dgm:pt>
    <dgm:pt modelId="{FE7CBEDE-5100-4D1C-A9DD-F9A6E4F784B4}" type="sibTrans" cxnId="{EB1D2325-C727-4C8C-8E00-6C3302456211}">
      <dgm:prSet/>
      <dgm:spPr/>
      <dgm:t>
        <a:bodyPr/>
        <a:lstStyle/>
        <a:p>
          <a:endParaRPr lang="en-US" sz="1800"/>
        </a:p>
      </dgm:t>
    </dgm:pt>
    <dgm:pt modelId="{F80B3B49-A12A-4A5C-8FD1-31D8062F01F4}" type="pres">
      <dgm:prSet presAssocID="{1CC933A8-FE61-4917-9D41-5D818763D763}" presName="matrix" presStyleCnt="0">
        <dgm:presLayoutVars>
          <dgm:chMax val="1"/>
          <dgm:dir/>
          <dgm:resizeHandles val="exact"/>
        </dgm:presLayoutVars>
      </dgm:prSet>
      <dgm:spPr/>
    </dgm:pt>
    <dgm:pt modelId="{F8BD140E-4814-46DA-9B64-C44A3D85A397}" type="pres">
      <dgm:prSet presAssocID="{1CC933A8-FE61-4917-9D41-5D818763D763}" presName="diamond" presStyleLbl="bgShp" presStyleIdx="0" presStyleCnt="1"/>
      <dgm:spPr/>
    </dgm:pt>
    <dgm:pt modelId="{AADC82AE-57EA-4E98-9507-185B1EECD829}" type="pres">
      <dgm:prSet presAssocID="{1CC933A8-FE61-4917-9D41-5D818763D763}" presName="quad1" presStyleLbl="node1" presStyleIdx="0" presStyleCnt="4" custScaleX="166691" custLinFactNeighborX="-25295" custLinFactNeighborY="-3614">
        <dgm:presLayoutVars>
          <dgm:chMax val="0"/>
          <dgm:chPref val="0"/>
          <dgm:bulletEnabled val="1"/>
        </dgm:presLayoutVars>
      </dgm:prSet>
      <dgm:spPr/>
    </dgm:pt>
    <dgm:pt modelId="{F1F53A30-15CD-48EF-9B6B-6C5C59685F82}" type="pres">
      <dgm:prSet presAssocID="{1CC933A8-FE61-4917-9D41-5D818763D763}" presName="quad2" presStyleLbl="node1" presStyleIdx="1" presStyleCnt="4" custScaleX="147062" custLinFactNeighborX="36136" custLinFactNeighborY="-1807">
        <dgm:presLayoutVars>
          <dgm:chMax val="0"/>
          <dgm:chPref val="0"/>
          <dgm:bulletEnabled val="1"/>
        </dgm:presLayoutVars>
      </dgm:prSet>
      <dgm:spPr/>
    </dgm:pt>
    <dgm:pt modelId="{87C25D4B-E3CE-4146-8F57-B4CF9362C53D}" type="pres">
      <dgm:prSet presAssocID="{1CC933A8-FE61-4917-9D41-5D818763D763}" presName="quad3" presStyleLbl="node1" presStyleIdx="2" presStyleCnt="4" custScaleX="175480" custLinFactNeighborX="-41556" custLinFactNeighborY="-1807">
        <dgm:presLayoutVars>
          <dgm:chMax val="0"/>
          <dgm:chPref val="0"/>
          <dgm:bulletEnabled val="1"/>
        </dgm:presLayoutVars>
      </dgm:prSet>
      <dgm:spPr/>
    </dgm:pt>
    <dgm:pt modelId="{B4C1DC23-ABD2-453F-A42D-D0C893A71669}" type="pres">
      <dgm:prSet presAssocID="{1CC933A8-FE61-4917-9D41-5D818763D763}" presName="quad4" presStyleLbl="node1" presStyleIdx="3" presStyleCnt="4" custScaleX="215719" custLinFactNeighborX="65975" custLinFactNeighborY="1807">
        <dgm:presLayoutVars>
          <dgm:chMax val="0"/>
          <dgm:chPref val="0"/>
          <dgm:bulletEnabled val="1"/>
        </dgm:presLayoutVars>
      </dgm:prSet>
      <dgm:spPr/>
    </dgm:pt>
  </dgm:ptLst>
  <dgm:cxnLst>
    <dgm:cxn modelId="{3B720D17-6712-4495-8D50-20CEBB8B1379}" type="presOf" srcId="{1CC933A8-FE61-4917-9D41-5D818763D763}" destId="{F80B3B49-A12A-4A5C-8FD1-31D8062F01F4}" srcOrd="0" destOrd="0" presId="urn:microsoft.com/office/officeart/2005/8/layout/matrix3"/>
    <dgm:cxn modelId="{EB1D2325-C727-4C8C-8E00-6C3302456211}" srcId="{1CC933A8-FE61-4917-9D41-5D818763D763}" destId="{70D41881-E99D-460B-A978-4EFE58C679D6}" srcOrd="3" destOrd="0" parTransId="{23D477C8-5A5C-43F8-9086-8663256597D0}" sibTransId="{FE7CBEDE-5100-4D1C-A9DD-F9A6E4F784B4}"/>
    <dgm:cxn modelId="{8B123463-30E6-4FCC-8BBC-BF314D73FDEB}" type="presOf" srcId="{67290EE0-8AFC-409F-A388-2EBAEB241377}" destId="{AADC82AE-57EA-4E98-9507-185B1EECD829}" srcOrd="0" destOrd="0" presId="urn:microsoft.com/office/officeart/2005/8/layout/matrix3"/>
    <dgm:cxn modelId="{9FE1E446-C561-4EB0-BDBA-0F475B0366B9}" type="presOf" srcId="{A6CF8BD4-89EE-4665-9A98-E26525267092}" destId="{87C25D4B-E3CE-4146-8F57-B4CF9362C53D}" srcOrd="0" destOrd="0" presId="urn:microsoft.com/office/officeart/2005/8/layout/matrix3"/>
    <dgm:cxn modelId="{412B356A-FD5E-4ED8-A008-2D9826A6C6E3}" type="presOf" srcId="{7CCCD452-96CB-4FAB-A98C-CD3C475A928F}" destId="{F1F53A30-15CD-48EF-9B6B-6C5C59685F82}" srcOrd="0" destOrd="0" presId="urn:microsoft.com/office/officeart/2005/8/layout/matrix3"/>
    <dgm:cxn modelId="{036C276B-AEED-480D-953D-44010E9E98BD}" srcId="{1CC933A8-FE61-4917-9D41-5D818763D763}" destId="{67290EE0-8AFC-409F-A388-2EBAEB241377}" srcOrd="0" destOrd="0" parTransId="{9B7E89A7-EE10-404D-8734-D4D23201DFDE}" sibTransId="{94E90E5B-435C-404D-A00D-1B2ACF8C71BA}"/>
    <dgm:cxn modelId="{F38FEA76-5202-4905-A1B3-C7019E1B61CD}" srcId="{1CC933A8-FE61-4917-9D41-5D818763D763}" destId="{A6CF8BD4-89EE-4665-9A98-E26525267092}" srcOrd="2" destOrd="0" parTransId="{5FB326BB-6C2E-4D7E-9963-7CB2AC19F438}" sibTransId="{C73AA9F8-DE27-485F-81EA-A56961E5C43E}"/>
    <dgm:cxn modelId="{04ED4194-12D7-4D10-B97C-FE6F6E573507}" srcId="{1CC933A8-FE61-4917-9D41-5D818763D763}" destId="{7CCCD452-96CB-4FAB-A98C-CD3C475A928F}" srcOrd="1" destOrd="0" parTransId="{B8FF8A23-6E5A-4491-AE2F-5BDABD09949E}" sibTransId="{FB4C642B-8EC8-4EE6-99BA-E9430478A6B7}"/>
    <dgm:cxn modelId="{A70344A5-4D16-4D4E-8925-AE3E070047A9}" type="presOf" srcId="{70D41881-E99D-460B-A978-4EFE58C679D6}" destId="{B4C1DC23-ABD2-453F-A42D-D0C893A71669}" srcOrd="0" destOrd="0" presId="urn:microsoft.com/office/officeart/2005/8/layout/matrix3"/>
    <dgm:cxn modelId="{B4622A3D-D0EC-48E0-8988-24E19D018E9C}" type="presParOf" srcId="{F80B3B49-A12A-4A5C-8FD1-31D8062F01F4}" destId="{F8BD140E-4814-46DA-9B64-C44A3D85A397}" srcOrd="0" destOrd="0" presId="urn:microsoft.com/office/officeart/2005/8/layout/matrix3"/>
    <dgm:cxn modelId="{87AB9865-F59B-4E50-A99D-9D2F407C17A0}" type="presParOf" srcId="{F80B3B49-A12A-4A5C-8FD1-31D8062F01F4}" destId="{AADC82AE-57EA-4E98-9507-185B1EECD829}" srcOrd="1" destOrd="0" presId="urn:microsoft.com/office/officeart/2005/8/layout/matrix3"/>
    <dgm:cxn modelId="{A2C3A9A0-67D6-4D02-86F8-4981F2A42B06}" type="presParOf" srcId="{F80B3B49-A12A-4A5C-8FD1-31D8062F01F4}" destId="{F1F53A30-15CD-48EF-9B6B-6C5C59685F82}" srcOrd="2" destOrd="0" presId="urn:microsoft.com/office/officeart/2005/8/layout/matrix3"/>
    <dgm:cxn modelId="{94B6F089-9EE3-4E09-8461-C4F7B54C943E}" type="presParOf" srcId="{F80B3B49-A12A-4A5C-8FD1-31D8062F01F4}" destId="{87C25D4B-E3CE-4146-8F57-B4CF9362C53D}" srcOrd="3" destOrd="0" presId="urn:microsoft.com/office/officeart/2005/8/layout/matrix3"/>
    <dgm:cxn modelId="{BCB15653-7EC0-4309-A02E-A54A1449BC60}" type="presParOf" srcId="{F80B3B49-A12A-4A5C-8FD1-31D8062F01F4}" destId="{B4C1DC23-ABD2-453F-A42D-D0C893A7166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77F32-8961-4A43-997D-E3E2467456F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E54838-CC3D-4759-B8DE-F045BF2F0E5D}">
      <dgm:prSet phldrT="[Text]"/>
      <dgm:spPr/>
      <dgm:t>
        <a:bodyPr/>
        <a:lstStyle/>
        <a:p>
          <a:r>
            <a:rPr lang="en-US" dirty="0"/>
            <a:t>Raw Data</a:t>
          </a:r>
        </a:p>
      </dgm:t>
    </dgm:pt>
    <dgm:pt modelId="{DA8DCDB1-FBFD-42AF-8B69-B7F8D7D2DA4C}" type="parTrans" cxnId="{A9CEADDA-833D-400B-8369-13AC85822CCD}">
      <dgm:prSet/>
      <dgm:spPr/>
      <dgm:t>
        <a:bodyPr/>
        <a:lstStyle/>
        <a:p>
          <a:endParaRPr lang="en-US"/>
        </a:p>
      </dgm:t>
    </dgm:pt>
    <dgm:pt modelId="{9E33234B-4397-4DE6-8E68-2889992A6286}" type="sibTrans" cxnId="{A9CEADDA-833D-400B-8369-13AC85822CCD}">
      <dgm:prSet/>
      <dgm:spPr/>
      <dgm:t>
        <a:bodyPr/>
        <a:lstStyle/>
        <a:p>
          <a:endParaRPr lang="en-US"/>
        </a:p>
      </dgm:t>
    </dgm:pt>
    <dgm:pt modelId="{390D6F6E-5FE8-48A0-BE6E-A1140D26356C}">
      <dgm:prSet phldrT="[Text]"/>
      <dgm:spPr/>
      <dgm:t>
        <a:bodyPr/>
        <a:lstStyle/>
        <a:p>
          <a:endParaRPr lang="en-US" dirty="0"/>
        </a:p>
      </dgm:t>
    </dgm:pt>
    <dgm:pt modelId="{0C3B887E-E85D-4EAF-94F0-3C076107CA2C}" type="parTrans" cxnId="{3E29352F-843C-42A9-A788-FBE11138CE5A}">
      <dgm:prSet/>
      <dgm:spPr/>
      <dgm:t>
        <a:bodyPr/>
        <a:lstStyle/>
        <a:p>
          <a:endParaRPr lang="en-US"/>
        </a:p>
      </dgm:t>
    </dgm:pt>
    <dgm:pt modelId="{EA1A5164-037E-4BF5-BE2D-C75B8CE9442F}" type="sibTrans" cxnId="{3E29352F-843C-42A9-A788-FBE11138CE5A}">
      <dgm:prSet/>
      <dgm:spPr/>
      <dgm:t>
        <a:bodyPr/>
        <a:lstStyle/>
        <a:p>
          <a:endParaRPr lang="en-US"/>
        </a:p>
      </dgm:t>
    </dgm:pt>
    <dgm:pt modelId="{71C6ED2F-E12A-45CB-921A-D030628A93DB}">
      <dgm:prSet phldrT="[Text]"/>
      <dgm:spPr/>
      <dgm:t>
        <a:bodyPr/>
        <a:lstStyle/>
        <a:p>
          <a:r>
            <a:rPr lang="en-US" dirty="0"/>
            <a:t>Information</a:t>
          </a:r>
        </a:p>
      </dgm:t>
    </dgm:pt>
    <dgm:pt modelId="{7B49A5D6-ADB5-4440-9276-4363BA0BC524}" type="parTrans" cxnId="{4202A8EF-6B02-4A94-B9DC-16C884F88275}">
      <dgm:prSet/>
      <dgm:spPr/>
      <dgm:t>
        <a:bodyPr/>
        <a:lstStyle/>
        <a:p>
          <a:endParaRPr lang="en-US"/>
        </a:p>
      </dgm:t>
    </dgm:pt>
    <dgm:pt modelId="{0D26C3A2-EBDB-47F3-9D8E-610C48C6BD88}" type="sibTrans" cxnId="{4202A8EF-6B02-4A94-B9DC-16C884F88275}">
      <dgm:prSet/>
      <dgm:spPr/>
      <dgm:t>
        <a:bodyPr/>
        <a:lstStyle/>
        <a:p>
          <a:endParaRPr lang="en-US"/>
        </a:p>
      </dgm:t>
    </dgm:pt>
    <dgm:pt modelId="{375866A5-026B-487E-BB6A-B57990AA7C15}">
      <dgm:prSet phldrT="[Text]"/>
      <dgm:spPr/>
      <dgm:t>
        <a:bodyPr/>
        <a:lstStyle/>
        <a:p>
          <a:r>
            <a:rPr lang="en-US" dirty="0"/>
            <a:t>Technically corrected data</a:t>
          </a:r>
        </a:p>
      </dgm:t>
    </dgm:pt>
    <dgm:pt modelId="{380672BE-24C6-4F84-BC30-CC3F6CC888E4}" type="parTrans" cxnId="{357A334E-7872-4EF9-B065-1306344C6518}">
      <dgm:prSet/>
      <dgm:spPr/>
      <dgm:t>
        <a:bodyPr/>
        <a:lstStyle/>
        <a:p>
          <a:endParaRPr lang="en-US"/>
        </a:p>
      </dgm:t>
    </dgm:pt>
    <dgm:pt modelId="{AF1B140D-D449-4117-8AFA-F3FEA529EDAC}" type="sibTrans" cxnId="{357A334E-7872-4EF9-B065-1306344C6518}">
      <dgm:prSet/>
      <dgm:spPr/>
      <dgm:t>
        <a:bodyPr/>
        <a:lstStyle/>
        <a:p>
          <a:endParaRPr lang="en-US"/>
        </a:p>
      </dgm:t>
    </dgm:pt>
    <dgm:pt modelId="{C4F73F20-B5DF-4AFF-AD08-F958963A394C}">
      <dgm:prSet phldrT="[Text]" custT="1"/>
      <dgm:spPr/>
      <dgm:t>
        <a:bodyPr/>
        <a:lstStyle/>
        <a:p>
          <a:r>
            <a:rPr lang="en-US" sz="1900" dirty="0"/>
            <a:t>Knowledge</a:t>
          </a:r>
        </a:p>
        <a:p>
          <a:r>
            <a:rPr lang="en-US" sz="1900" dirty="0"/>
            <a:t>(</a:t>
          </a:r>
          <a:r>
            <a:rPr lang="en-US" sz="1200" dirty="0"/>
            <a:t>PATTERNS/TRENDS ETC</a:t>
          </a:r>
          <a:r>
            <a:rPr lang="en-US" sz="1900" dirty="0"/>
            <a:t>)</a:t>
          </a:r>
        </a:p>
      </dgm:t>
    </dgm:pt>
    <dgm:pt modelId="{B19687C0-62A3-4902-B032-C4942BDBE27C}" type="parTrans" cxnId="{7B56094F-46D0-44FE-9386-6A45BD132B7F}">
      <dgm:prSet/>
      <dgm:spPr/>
      <dgm:t>
        <a:bodyPr/>
        <a:lstStyle/>
        <a:p>
          <a:endParaRPr lang="en-US"/>
        </a:p>
      </dgm:t>
    </dgm:pt>
    <dgm:pt modelId="{27B24C57-D8AE-4543-8C8D-314BFCE5DEE0}" type="sibTrans" cxnId="{7B56094F-46D0-44FE-9386-6A45BD132B7F}">
      <dgm:prSet/>
      <dgm:spPr/>
      <dgm:t>
        <a:bodyPr/>
        <a:lstStyle/>
        <a:p>
          <a:endParaRPr lang="en-US"/>
        </a:p>
      </dgm:t>
    </dgm:pt>
    <dgm:pt modelId="{EC1A60C8-D822-4430-90A6-4C840629191A}">
      <dgm:prSet phldrT="[Text]" custT="1"/>
      <dgm:spPr/>
      <dgm:t>
        <a:bodyPr/>
        <a:lstStyle/>
        <a:p>
          <a:r>
            <a:rPr lang="en-US" sz="2400" dirty="0"/>
            <a:t>Learning</a:t>
          </a:r>
        </a:p>
      </dgm:t>
    </dgm:pt>
    <dgm:pt modelId="{9F076632-EE76-4D4A-A7DB-405742AE459B}" type="parTrans" cxnId="{A80FB31A-9961-4C9A-97F8-51426F2325B9}">
      <dgm:prSet/>
      <dgm:spPr/>
      <dgm:t>
        <a:bodyPr/>
        <a:lstStyle/>
        <a:p>
          <a:endParaRPr lang="en-US"/>
        </a:p>
      </dgm:t>
    </dgm:pt>
    <dgm:pt modelId="{9545FFBD-4092-45A4-806C-131F59917BAC}" type="sibTrans" cxnId="{A80FB31A-9961-4C9A-97F8-51426F2325B9}">
      <dgm:prSet/>
      <dgm:spPr/>
      <dgm:t>
        <a:bodyPr/>
        <a:lstStyle/>
        <a:p>
          <a:endParaRPr lang="en-US"/>
        </a:p>
      </dgm:t>
    </dgm:pt>
    <dgm:pt modelId="{A0933180-669A-4615-856A-736B9ADCF1DF}">
      <dgm:prSet phldrT="[Text]"/>
      <dgm:spPr/>
      <dgm:t>
        <a:bodyPr/>
        <a:lstStyle/>
        <a:p>
          <a:r>
            <a:rPr lang="en-US" dirty="0"/>
            <a:t>Consistent data</a:t>
          </a:r>
        </a:p>
      </dgm:t>
    </dgm:pt>
    <dgm:pt modelId="{31F010A3-EFC5-49EB-87FD-2321D13954A0}" type="parTrans" cxnId="{906CB1E3-AD50-4817-B946-69C1882DA5F4}">
      <dgm:prSet/>
      <dgm:spPr/>
      <dgm:t>
        <a:bodyPr/>
        <a:lstStyle/>
        <a:p>
          <a:endParaRPr lang="en-US"/>
        </a:p>
      </dgm:t>
    </dgm:pt>
    <dgm:pt modelId="{45FB7EB5-DCF7-40DA-94C6-6749FCF0DF5B}" type="sibTrans" cxnId="{906CB1E3-AD50-4817-B946-69C1882DA5F4}">
      <dgm:prSet/>
      <dgm:spPr/>
      <dgm:t>
        <a:bodyPr/>
        <a:lstStyle/>
        <a:p>
          <a:endParaRPr lang="en-US"/>
        </a:p>
      </dgm:t>
    </dgm:pt>
    <dgm:pt modelId="{9AB45C94-3F57-4FB7-997B-80BBA2318166}">
      <dgm:prSet phldrT="[Text]" custT="1"/>
      <dgm:spPr/>
      <dgm:t>
        <a:bodyPr/>
        <a:lstStyle/>
        <a:p>
          <a:r>
            <a:rPr lang="en-US" sz="2400" dirty="0"/>
            <a:t>Modelling</a:t>
          </a:r>
        </a:p>
      </dgm:t>
    </dgm:pt>
    <dgm:pt modelId="{4BE04AF2-29E1-4D1F-9132-BC1813D47596}" type="parTrans" cxnId="{B7DB67C0-6F41-46B4-812A-EBF8AA07B8E2}">
      <dgm:prSet/>
      <dgm:spPr/>
      <dgm:t>
        <a:bodyPr/>
        <a:lstStyle/>
        <a:p>
          <a:endParaRPr lang="en-US"/>
        </a:p>
      </dgm:t>
    </dgm:pt>
    <dgm:pt modelId="{7EAD01F6-4831-4A74-9780-78F0935055A3}" type="sibTrans" cxnId="{B7DB67C0-6F41-46B4-812A-EBF8AA07B8E2}">
      <dgm:prSet/>
      <dgm:spPr/>
      <dgm:t>
        <a:bodyPr/>
        <a:lstStyle/>
        <a:p>
          <a:endParaRPr lang="en-US"/>
        </a:p>
      </dgm:t>
    </dgm:pt>
    <dgm:pt modelId="{12BD12B5-461F-46EF-8E2E-6EA380B71EFD}">
      <dgm:prSet phldrT="[Text]" custT="1"/>
      <dgm:spPr/>
      <dgm:t>
        <a:bodyPr/>
        <a:lstStyle/>
        <a:p>
          <a:r>
            <a:rPr lang="en-US" sz="2400" dirty="0"/>
            <a:t>Decision Making</a:t>
          </a:r>
        </a:p>
      </dgm:t>
    </dgm:pt>
    <dgm:pt modelId="{F36240F3-B1A1-4A12-8FFE-8014833EB96A}" type="parTrans" cxnId="{E1362579-DDCD-4404-A3A8-9BAA8331D82E}">
      <dgm:prSet/>
      <dgm:spPr/>
      <dgm:t>
        <a:bodyPr/>
        <a:lstStyle/>
        <a:p>
          <a:endParaRPr lang="en-US"/>
        </a:p>
      </dgm:t>
    </dgm:pt>
    <dgm:pt modelId="{540AA34E-BE48-4976-80A6-81D3E0D6209F}" type="sibTrans" cxnId="{E1362579-DDCD-4404-A3A8-9BAA8331D82E}">
      <dgm:prSet/>
      <dgm:spPr/>
      <dgm:t>
        <a:bodyPr/>
        <a:lstStyle/>
        <a:p>
          <a:endParaRPr lang="en-US"/>
        </a:p>
      </dgm:t>
    </dgm:pt>
    <dgm:pt modelId="{AB5B8C8A-13B2-4D96-8EDD-DF2CA88847DE}" type="pres">
      <dgm:prSet presAssocID="{06A77F32-8961-4A43-997D-E3E2467456F6}" presName="rootnode" presStyleCnt="0">
        <dgm:presLayoutVars>
          <dgm:chMax/>
          <dgm:chPref/>
          <dgm:dir/>
          <dgm:animLvl val="lvl"/>
        </dgm:presLayoutVars>
      </dgm:prSet>
      <dgm:spPr/>
    </dgm:pt>
    <dgm:pt modelId="{AB3CBEED-E66C-426E-B526-19AB495FF508}" type="pres">
      <dgm:prSet presAssocID="{2CE54838-CC3D-4759-B8DE-F045BF2F0E5D}" presName="composite" presStyleCnt="0"/>
      <dgm:spPr/>
    </dgm:pt>
    <dgm:pt modelId="{A3A64B43-082A-41EC-AFDF-498C2C902CB0}" type="pres">
      <dgm:prSet presAssocID="{2CE54838-CC3D-4759-B8DE-F045BF2F0E5D}" presName="bentUpArrow1" presStyleLbl="alignImgPlace1" presStyleIdx="0" presStyleCnt="2"/>
      <dgm:spPr/>
    </dgm:pt>
    <dgm:pt modelId="{490D1C39-FA8B-474D-AE21-6279A22D3283}" type="pres">
      <dgm:prSet presAssocID="{2CE54838-CC3D-4759-B8DE-F045BF2F0E5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B253BCC-3173-4453-B0AE-B5BB70F28EE7}" type="pres">
      <dgm:prSet presAssocID="{2CE54838-CC3D-4759-B8DE-F045BF2F0E5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B6D574E-DD01-4DA3-B5D6-2E10BC2CDCDC}" type="pres">
      <dgm:prSet presAssocID="{9E33234B-4397-4DE6-8E68-2889992A6286}" presName="sibTrans" presStyleCnt="0"/>
      <dgm:spPr/>
    </dgm:pt>
    <dgm:pt modelId="{7AB17332-4FDA-43AB-A790-ED7FDD950D3C}" type="pres">
      <dgm:prSet presAssocID="{71C6ED2F-E12A-45CB-921A-D030628A93DB}" presName="composite" presStyleCnt="0"/>
      <dgm:spPr/>
    </dgm:pt>
    <dgm:pt modelId="{17122B89-0F73-4CC1-A804-ECD6D5C8F745}" type="pres">
      <dgm:prSet presAssocID="{71C6ED2F-E12A-45CB-921A-D030628A93DB}" presName="bentUpArrow1" presStyleLbl="alignImgPlace1" presStyleIdx="1" presStyleCnt="2"/>
      <dgm:spPr/>
    </dgm:pt>
    <dgm:pt modelId="{1C3CCA5E-C569-405C-9688-D844D166DAFA}" type="pres">
      <dgm:prSet presAssocID="{71C6ED2F-E12A-45CB-921A-D030628A93D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1CFE243-E09B-42E6-95FE-59DA9516072F}" type="pres">
      <dgm:prSet presAssocID="{71C6ED2F-E12A-45CB-921A-D030628A93DB}" presName="ChildText" presStyleLbl="revTx" presStyleIdx="1" presStyleCnt="3" custScaleX="230052" custLinFactNeighborX="70602" custLinFactNeighborY="-3474">
        <dgm:presLayoutVars>
          <dgm:chMax val="0"/>
          <dgm:chPref val="0"/>
          <dgm:bulletEnabled val="1"/>
        </dgm:presLayoutVars>
      </dgm:prSet>
      <dgm:spPr/>
    </dgm:pt>
    <dgm:pt modelId="{51ABDEFC-5826-4CD3-B664-3AE671509484}" type="pres">
      <dgm:prSet presAssocID="{0D26C3A2-EBDB-47F3-9D8E-610C48C6BD88}" presName="sibTrans" presStyleCnt="0"/>
      <dgm:spPr/>
    </dgm:pt>
    <dgm:pt modelId="{4924ACBD-72DD-4D28-B9C9-B06E1A55A5D1}" type="pres">
      <dgm:prSet presAssocID="{C4F73F20-B5DF-4AFF-AD08-F958963A394C}" presName="composite" presStyleCnt="0"/>
      <dgm:spPr/>
    </dgm:pt>
    <dgm:pt modelId="{330D5ECB-B172-4FDB-BF23-21CB6A3495A9}" type="pres">
      <dgm:prSet presAssocID="{C4F73F20-B5DF-4AFF-AD08-F958963A394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B27E4E00-64AA-4669-903C-CE1B7FEFA67B}" type="pres">
      <dgm:prSet presAssocID="{C4F73F20-B5DF-4AFF-AD08-F958963A394C}" presName="FinalChildText" presStyleLbl="revTx" presStyleIdx="2" presStyleCnt="3" custScaleX="121863" custLinFactNeighborX="58909" custLinFactNeighborY="-1740">
        <dgm:presLayoutVars>
          <dgm:chMax val="0"/>
          <dgm:chPref val="0"/>
          <dgm:bulletEnabled val="1"/>
        </dgm:presLayoutVars>
      </dgm:prSet>
      <dgm:spPr/>
    </dgm:pt>
  </dgm:ptLst>
  <dgm:cxnLst>
    <dgm:cxn modelId="{0FBD8E0C-FCBF-4274-B08D-71FC83BF6558}" type="presOf" srcId="{EC1A60C8-D822-4430-90A6-4C840629191A}" destId="{B27E4E00-64AA-4669-903C-CE1B7FEFA67B}" srcOrd="0" destOrd="0" presId="urn:microsoft.com/office/officeart/2005/8/layout/StepDownProcess"/>
    <dgm:cxn modelId="{A80FB31A-9961-4C9A-97F8-51426F2325B9}" srcId="{C4F73F20-B5DF-4AFF-AD08-F958963A394C}" destId="{EC1A60C8-D822-4430-90A6-4C840629191A}" srcOrd="0" destOrd="0" parTransId="{9F076632-EE76-4D4A-A7DB-405742AE459B}" sibTransId="{9545FFBD-4092-45A4-806C-131F59917BAC}"/>
    <dgm:cxn modelId="{4976D726-6C56-490E-A165-8033B60B108B}" type="presOf" srcId="{12BD12B5-461F-46EF-8E2E-6EA380B71EFD}" destId="{B27E4E00-64AA-4669-903C-CE1B7FEFA67B}" srcOrd="0" destOrd="2" presId="urn:microsoft.com/office/officeart/2005/8/layout/StepDownProcess"/>
    <dgm:cxn modelId="{3E29352F-843C-42A9-A788-FBE11138CE5A}" srcId="{2CE54838-CC3D-4759-B8DE-F045BF2F0E5D}" destId="{390D6F6E-5FE8-48A0-BE6E-A1140D26356C}" srcOrd="0" destOrd="0" parTransId="{0C3B887E-E85D-4EAF-94F0-3C076107CA2C}" sibTransId="{EA1A5164-037E-4BF5-BE2D-C75B8CE9442F}"/>
    <dgm:cxn modelId="{F6FAA33A-37A9-4343-829B-2282FDAF34DD}" type="presOf" srcId="{375866A5-026B-487E-BB6A-B57990AA7C15}" destId="{61CFE243-E09B-42E6-95FE-59DA9516072F}" srcOrd="0" destOrd="0" presId="urn:microsoft.com/office/officeart/2005/8/layout/StepDownProcess"/>
    <dgm:cxn modelId="{038E5D6C-0C76-4D43-B87B-42555E4E5FD5}" type="presOf" srcId="{06A77F32-8961-4A43-997D-E3E2467456F6}" destId="{AB5B8C8A-13B2-4D96-8EDD-DF2CA88847DE}" srcOrd="0" destOrd="0" presId="urn:microsoft.com/office/officeart/2005/8/layout/StepDownProcess"/>
    <dgm:cxn modelId="{357A334E-7872-4EF9-B065-1306344C6518}" srcId="{71C6ED2F-E12A-45CB-921A-D030628A93DB}" destId="{375866A5-026B-487E-BB6A-B57990AA7C15}" srcOrd="0" destOrd="0" parTransId="{380672BE-24C6-4F84-BC30-CC3F6CC888E4}" sibTransId="{AF1B140D-D449-4117-8AFA-F3FEA529EDAC}"/>
    <dgm:cxn modelId="{7B56094F-46D0-44FE-9386-6A45BD132B7F}" srcId="{06A77F32-8961-4A43-997D-E3E2467456F6}" destId="{C4F73F20-B5DF-4AFF-AD08-F958963A394C}" srcOrd="2" destOrd="0" parTransId="{B19687C0-62A3-4902-B032-C4942BDBE27C}" sibTransId="{27B24C57-D8AE-4543-8C8D-314BFCE5DEE0}"/>
    <dgm:cxn modelId="{E1362579-DDCD-4404-A3A8-9BAA8331D82E}" srcId="{C4F73F20-B5DF-4AFF-AD08-F958963A394C}" destId="{12BD12B5-461F-46EF-8E2E-6EA380B71EFD}" srcOrd="2" destOrd="0" parTransId="{F36240F3-B1A1-4A12-8FFE-8014833EB96A}" sibTransId="{540AA34E-BE48-4976-80A6-81D3E0D6209F}"/>
    <dgm:cxn modelId="{5F66BD81-B92F-4553-BDBB-F82739B98579}" type="presOf" srcId="{2CE54838-CC3D-4759-B8DE-F045BF2F0E5D}" destId="{490D1C39-FA8B-474D-AE21-6279A22D3283}" srcOrd="0" destOrd="0" presId="urn:microsoft.com/office/officeart/2005/8/layout/StepDownProcess"/>
    <dgm:cxn modelId="{4B83288C-9A80-4ED3-B38A-EDFD8EFC1328}" type="presOf" srcId="{C4F73F20-B5DF-4AFF-AD08-F958963A394C}" destId="{330D5ECB-B172-4FDB-BF23-21CB6A3495A9}" srcOrd="0" destOrd="0" presId="urn:microsoft.com/office/officeart/2005/8/layout/StepDownProcess"/>
    <dgm:cxn modelId="{B7DB67C0-6F41-46B4-812A-EBF8AA07B8E2}" srcId="{C4F73F20-B5DF-4AFF-AD08-F958963A394C}" destId="{9AB45C94-3F57-4FB7-997B-80BBA2318166}" srcOrd="1" destOrd="0" parTransId="{4BE04AF2-29E1-4D1F-9132-BC1813D47596}" sibTransId="{7EAD01F6-4831-4A74-9780-78F0935055A3}"/>
    <dgm:cxn modelId="{56096AC5-C18F-43CE-9BDF-09DA52C46417}" type="presOf" srcId="{71C6ED2F-E12A-45CB-921A-D030628A93DB}" destId="{1C3CCA5E-C569-405C-9688-D844D166DAFA}" srcOrd="0" destOrd="0" presId="urn:microsoft.com/office/officeart/2005/8/layout/StepDownProcess"/>
    <dgm:cxn modelId="{F0DA22D7-B044-40E8-988F-DEA7F6051969}" type="presOf" srcId="{A0933180-669A-4615-856A-736B9ADCF1DF}" destId="{61CFE243-E09B-42E6-95FE-59DA9516072F}" srcOrd="0" destOrd="1" presId="urn:microsoft.com/office/officeart/2005/8/layout/StepDownProcess"/>
    <dgm:cxn modelId="{A9CEADDA-833D-400B-8369-13AC85822CCD}" srcId="{06A77F32-8961-4A43-997D-E3E2467456F6}" destId="{2CE54838-CC3D-4759-B8DE-F045BF2F0E5D}" srcOrd="0" destOrd="0" parTransId="{DA8DCDB1-FBFD-42AF-8B69-B7F8D7D2DA4C}" sibTransId="{9E33234B-4397-4DE6-8E68-2889992A6286}"/>
    <dgm:cxn modelId="{906CB1E3-AD50-4817-B946-69C1882DA5F4}" srcId="{71C6ED2F-E12A-45CB-921A-D030628A93DB}" destId="{A0933180-669A-4615-856A-736B9ADCF1DF}" srcOrd="1" destOrd="0" parTransId="{31F010A3-EFC5-49EB-87FD-2321D13954A0}" sibTransId="{45FB7EB5-DCF7-40DA-94C6-6749FCF0DF5B}"/>
    <dgm:cxn modelId="{4202A8EF-6B02-4A94-B9DC-16C884F88275}" srcId="{06A77F32-8961-4A43-997D-E3E2467456F6}" destId="{71C6ED2F-E12A-45CB-921A-D030628A93DB}" srcOrd="1" destOrd="0" parTransId="{7B49A5D6-ADB5-4440-9276-4363BA0BC524}" sibTransId="{0D26C3A2-EBDB-47F3-9D8E-610C48C6BD88}"/>
    <dgm:cxn modelId="{BFB85DF8-9317-4079-ABA1-BB20583BB59E}" type="presOf" srcId="{390D6F6E-5FE8-48A0-BE6E-A1140D26356C}" destId="{6B253BCC-3173-4453-B0AE-B5BB70F28EE7}" srcOrd="0" destOrd="0" presId="urn:microsoft.com/office/officeart/2005/8/layout/StepDownProcess"/>
    <dgm:cxn modelId="{2325C9FF-1420-40A0-AC59-C4873684FEB6}" type="presOf" srcId="{9AB45C94-3F57-4FB7-997B-80BBA2318166}" destId="{B27E4E00-64AA-4669-903C-CE1B7FEFA67B}" srcOrd="0" destOrd="1" presId="urn:microsoft.com/office/officeart/2005/8/layout/StepDownProcess"/>
    <dgm:cxn modelId="{8820E1BF-BE0F-4AA8-A8DA-0DB5D98C64E1}" type="presParOf" srcId="{AB5B8C8A-13B2-4D96-8EDD-DF2CA88847DE}" destId="{AB3CBEED-E66C-426E-B526-19AB495FF508}" srcOrd="0" destOrd="0" presId="urn:microsoft.com/office/officeart/2005/8/layout/StepDownProcess"/>
    <dgm:cxn modelId="{EEB338DE-4B76-451F-9FE4-A07427C1BC67}" type="presParOf" srcId="{AB3CBEED-E66C-426E-B526-19AB495FF508}" destId="{A3A64B43-082A-41EC-AFDF-498C2C902CB0}" srcOrd="0" destOrd="0" presId="urn:microsoft.com/office/officeart/2005/8/layout/StepDownProcess"/>
    <dgm:cxn modelId="{168B4659-578E-49AF-AF43-DDFD472A9858}" type="presParOf" srcId="{AB3CBEED-E66C-426E-B526-19AB495FF508}" destId="{490D1C39-FA8B-474D-AE21-6279A22D3283}" srcOrd="1" destOrd="0" presId="urn:microsoft.com/office/officeart/2005/8/layout/StepDownProcess"/>
    <dgm:cxn modelId="{04DD0F89-B627-415F-B3B8-9B63E775DFDA}" type="presParOf" srcId="{AB3CBEED-E66C-426E-B526-19AB495FF508}" destId="{6B253BCC-3173-4453-B0AE-B5BB70F28EE7}" srcOrd="2" destOrd="0" presId="urn:microsoft.com/office/officeart/2005/8/layout/StepDownProcess"/>
    <dgm:cxn modelId="{4E65A508-9B48-4691-B205-1BA1D85D477F}" type="presParOf" srcId="{AB5B8C8A-13B2-4D96-8EDD-DF2CA88847DE}" destId="{6B6D574E-DD01-4DA3-B5D6-2E10BC2CDCDC}" srcOrd="1" destOrd="0" presId="urn:microsoft.com/office/officeart/2005/8/layout/StepDownProcess"/>
    <dgm:cxn modelId="{B1AA089B-7A24-4C80-9B00-BDEAF1073570}" type="presParOf" srcId="{AB5B8C8A-13B2-4D96-8EDD-DF2CA88847DE}" destId="{7AB17332-4FDA-43AB-A790-ED7FDD950D3C}" srcOrd="2" destOrd="0" presId="urn:microsoft.com/office/officeart/2005/8/layout/StepDownProcess"/>
    <dgm:cxn modelId="{99FF5772-7061-4028-8C42-93B54DA02721}" type="presParOf" srcId="{7AB17332-4FDA-43AB-A790-ED7FDD950D3C}" destId="{17122B89-0F73-4CC1-A804-ECD6D5C8F745}" srcOrd="0" destOrd="0" presId="urn:microsoft.com/office/officeart/2005/8/layout/StepDownProcess"/>
    <dgm:cxn modelId="{2DC01082-6C10-4F32-AA4A-A25077FD124C}" type="presParOf" srcId="{7AB17332-4FDA-43AB-A790-ED7FDD950D3C}" destId="{1C3CCA5E-C569-405C-9688-D844D166DAFA}" srcOrd="1" destOrd="0" presId="urn:microsoft.com/office/officeart/2005/8/layout/StepDownProcess"/>
    <dgm:cxn modelId="{2CD90CB3-A566-42BB-A2DE-287A6A36E157}" type="presParOf" srcId="{7AB17332-4FDA-43AB-A790-ED7FDD950D3C}" destId="{61CFE243-E09B-42E6-95FE-59DA9516072F}" srcOrd="2" destOrd="0" presId="urn:microsoft.com/office/officeart/2005/8/layout/StepDownProcess"/>
    <dgm:cxn modelId="{10AF36D6-B226-4312-B52D-FB9EDC9E5A18}" type="presParOf" srcId="{AB5B8C8A-13B2-4D96-8EDD-DF2CA88847DE}" destId="{51ABDEFC-5826-4CD3-B664-3AE671509484}" srcOrd="3" destOrd="0" presId="urn:microsoft.com/office/officeart/2005/8/layout/StepDownProcess"/>
    <dgm:cxn modelId="{F420129D-0D3B-400E-8060-2BBD58B0D3E6}" type="presParOf" srcId="{AB5B8C8A-13B2-4D96-8EDD-DF2CA88847DE}" destId="{4924ACBD-72DD-4D28-B9C9-B06E1A55A5D1}" srcOrd="4" destOrd="0" presId="urn:microsoft.com/office/officeart/2005/8/layout/StepDownProcess"/>
    <dgm:cxn modelId="{79B9DDA0-4E43-430D-BAD8-510C213DC4CC}" type="presParOf" srcId="{4924ACBD-72DD-4D28-B9C9-B06E1A55A5D1}" destId="{330D5ECB-B172-4FDB-BF23-21CB6A3495A9}" srcOrd="0" destOrd="0" presId="urn:microsoft.com/office/officeart/2005/8/layout/StepDownProcess"/>
    <dgm:cxn modelId="{F7EBE3A4-CB20-45AE-93F9-D49254E87E47}" type="presParOf" srcId="{4924ACBD-72DD-4D28-B9C9-B06E1A55A5D1}" destId="{B27E4E00-64AA-4669-903C-CE1B7FEFA67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D140E-4814-46DA-9B64-C44A3D85A397}">
      <dsp:nvSpPr>
        <dsp:cNvPr id="0" name=""/>
        <dsp:cNvSpPr/>
      </dsp:nvSpPr>
      <dsp:spPr>
        <a:xfrm>
          <a:off x="638249" y="0"/>
          <a:ext cx="2059819" cy="2059819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C82AE-57EA-4E98-9507-185B1EECD829}">
      <dsp:nvSpPr>
        <dsp:cNvPr id="0" name=""/>
        <dsp:cNvSpPr/>
      </dsp:nvSpPr>
      <dsp:spPr>
        <a:xfrm>
          <a:off x="362855" y="166650"/>
          <a:ext cx="1339077" cy="8033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Processed</a:t>
          </a:r>
        </a:p>
      </dsp:txBody>
      <dsp:txXfrm>
        <a:off x="402070" y="205865"/>
        <a:ext cx="1260647" cy="724899"/>
      </dsp:txXfrm>
    </dsp:sp>
    <dsp:sp modelId="{F1F53A30-15CD-48EF-9B6B-6C5C59685F82}">
      <dsp:nvSpPr>
        <dsp:cNvPr id="0" name=""/>
        <dsp:cNvSpPr/>
      </dsp:nvSpPr>
      <dsp:spPr>
        <a:xfrm>
          <a:off x="1800315" y="181166"/>
          <a:ext cx="1181392" cy="8033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Organized</a:t>
          </a:r>
        </a:p>
      </dsp:txBody>
      <dsp:txXfrm>
        <a:off x="1839530" y="220381"/>
        <a:ext cx="1102962" cy="724899"/>
      </dsp:txXfrm>
    </dsp:sp>
    <dsp:sp modelId="{87C25D4B-E3CE-4146-8F57-B4CF9362C53D}">
      <dsp:nvSpPr>
        <dsp:cNvPr id="0" name=""/>
        <dsp:cNvSpPr/>
      </dsp:nvSpPr>
      <dsp:spPr>
        <a:xfrm>
          <a:off x="196923" y="1046290"/>
          <a:ext cx="1409682" cy="8033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Structured</a:t>
          </a:r>
        </a:p>
      </dsp:txBody>
      <dsp:txXfrm>
        <a:off x="236138" y="1085505"/>
        <a:ext cx="1331252" cy="724899"/>
      </dsp:txXfrm>
    </dsp:sp>
    <dsp:sp modelId="{B4C1DC23-ABD2-453F-A42D-D0C893A71669}">
      <dsp:nvSpPr>
        <dsp:cNvPr id="0" name=""/>
        <dsp:cNvSpPr/>
      </dsp:nvSpPr>
      <dsp:spPr>
        <a:xfrm>
          <a:off x="1764250" y="1075322"/>
          <a:ext cx="1732934" cy="80332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Transformed</a:t>
          </a:r>
        </a:p>
      </dsp:txBody>
      <dsp:txXfrm>
        <a:off x="1803465" y="1114537"/>
        <a:ext cx="1654504" cy="724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64B43-082A-41EC-AFDF-498C2C902CB0}">
      <dsp:nvSpPr>
        <dsp:cNvPr id="0" name=""/>
        <dsp:cNvSpPr/>
      </dsp:nvSpPr>
      <dsp:spPr>
        <a:xfrm rot="5400000">
          <a:off x="438859" y="1545834"/>
          <a:ext cx="1367157" cy="15564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D1C39-FA8B-474D-AE21-6279A22D3283}">
      <dsp:nvSpPr>
        <dsp:cNvPr id="0" name=""/>
        <dsp:cNvSpPr/>
      </dsp:nvSpPr>
      <dsp:spPr>
        <a:xfrm>
          <a:off x="76646" y="30313"/>
          <a:ext cx="2301487" cy="1610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Raw Data</a:t>
          </a:r>
        </a:p>
      </dsp:txBody>
      <dsp:txXfrm>
        <a:off x="155301" y="108968"/>
        <a:ext cx="2144177" cy="1453656"/>
      </dsp:txXfrm>
    </dsp:sp>
    <dsp:sp modelId="{6B253BCC-3173-4453-B0AE-B5BB70F28EE7}">
      <dsp:nvSpPr>
        <dsp:cNvPr id="0" name=""/>
        <dsp:cNvSpPr/>
      </dsp:nvSpPr>
      <dsp:spPr>
        <a:xfrm>
          <a:off x="2378134" y="183955"/>
          <a:ext cx="1673883" cy="1302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2378134" y="183955"/>
        <a:ext cx="1673883" cy="1302054"/>
      </dsp:txXfrm>
    </dsp:sp>
    <dsp:sp modelId="{17122B89-0F73-4CC1-A804-ECD6D5C8F745}">
      <dsp:nvSpPr>
        <dsp:cNvPr id="0" name=""/>
        <dsp:cNvSpPr/>
      </dsp:nvSpPr>
      <dsp:spPr>
        <a:xfrm rot="5400000">
          <a:off x="2347037" y="3355481"/>
          <a:ext cx="1367157" cy="15564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CCA5E-C569-405C-9688-D844D166DAFA}">
      <dsp:nvSpPr>
        <dsp:cNvPr id="0" name=""/>
        <dsp:cNvSpPr/>
      </dsp:nvSpPr>
      <dsp:spPr>
        <a:xfrm>
          <a:off x="1984824" y="1839960"/>
          <a:ext cx="2301487" cy="1610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Information</a:t>
          </a:r>
        </a:p>
      </dsp:txBody>
      <dsp:txXfrm>
        <a:off x="2063479" y="1918615"/>
        <a:ext cx="2144177" cy="1453656"/>
      </dsp:txXfrm>
    </dsp:sp>
    <dsp:sp modelId="{61CFE243-E09B-42E6-95FE-59DA9516072F}">
      <dsp:nvSpPr>
        <dsp:cNvPr id="0" name=""/>
        <dsp:cNvSpPr/>
      </dsp:nvSpPr>
      <dsp:spPr>
        <a:xfrm>
          <a:off x="4277198" y="1948369"/>
          <a:ext cx="3850801" cy="1302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Technically corrected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Consistent data</a:t>
          </a:r>
        </a:p>
      </dsp:txBody>
      <dsp:txXfrm>
        <a:off x="4277198" y="1948369"/>
        <a:ext cx="3850801" cy="1302054"/>
      </dsp:txXfrm>
    </dsp:sp>
    <dsp:sp modelId="{330D5ECB-B172-4FDB-BF23-21CB6A3495A9}">
      <dsp:nvSpPr>
        <dsp:cNvPr id="0" name=""/>
        <dsp:cNvSpPr/>
      </dsp:nvSpPr>
      <dsp:spPr>
        <a:xfrm>
          <a:off x="3893002" y="3649607"/>
          <a:ext cx="2301487" cy="1610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Knowledge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</a:t>
          </a:r>
          <a:r>
            <a:rPr lang="en-US" sz="1200" kern="1200" dirty="0"/>
            <a:t>PATTERNS/TRENDS ETC</a:t>
          </a:r>
          <a:r>
            <a:rPr lang="en-US" sz="1900" kern="1200" dirty="0"/>
            <a:t>)</a:t>
          </a:r>
        </a:p>
      </dsp:txBody>
      <dsp:txXfrm>
        <a:off x="3971657" y="3728262"/>
        <a:ext cx="2144177" cy="1453656"/>
      </dsp:txXfrm>
    </dsp:sp>
    <dsp:sp modelId="{B27E4E00-64AA-4669-903C-CE1B7FEFA67B}">
      <dsp:nvSpPr>
        <dsp:cNvPr id="0" name=""/>
        <dsp:cNvSpPr/>
      </dsp:nvSpPr>
      <dsp:spPr>
        <a:xfrm>
          <a:off x="6088155" y="3780594"/>
          <a:ext cx="2039844" cy="1302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Learning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Modelling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Decision Making</a:t>
          </a:r>
        </a:p>
      </dsp:txBody>
      <dsp:txXfrm>
        <a:off x="6088155" y="3780594"/>
        <a:ext cx="2039844" cy="1302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521C9-18FA-4E38-A2F8-8B2F30B4173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3626D-DD66-4571-B6B2-E1B54CCE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EAAEDF-423F-442A-B5FE-2699C06E2ECF}" type="slidenum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056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D143F0-16A0-4B4D-8D78-86D166E2C3DA}" type="slidenum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18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6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0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9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4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B382-697C-4BE1-8D58-6752860DCE3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1EFCC-2647-439B-A524-C87EF16B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computernotes.com/fundamental/information-technology/what-do-you-mean-by-data-and-informatio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ata vs information vs knowl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28" y="763814"/>
            <a:ext cx="8752114" cy="509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071429" y="4070590"/>
            <a:ext cx="2394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Machine Learning context: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Knowledge and Model are same?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8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0182" y="994620"/>
            <a:ext cx="1009553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/>
              <a:t>In language sciences… 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3200" dirty="0">
                <a:solidFill>
                  <a:srgbClr val="FF0000"/>
                </a:solidFill>
              </a:rPr>
              <a:t>Knowledge means, pattern, facts, information, skills that is acquired through experience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In Machine Learning…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3200" dirty="0">
                <a:solidFill>
                  <a:srgbClr val="00B0F0"/>
                </a:solidFill>
              </a:rPr>
              <a:t>Model is a algorithm that learns patterns (facts, artifacts ) from the data (experiences)</a:t>
            </a:r>
          </a:p>
        </p:txBody>
      </p:sp>
    </p:spTree>
    <p:extLst>
      <p:ext uri="{BB962C8B-B14F-4D97-AF65-F5344CB8AC3E}">
        <p14:creationId xmlns:p14="http://schemas.microsoft.com/office/powerpoint/2010/main" val="184650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686" y="747055"/>
            <a:ext cx="11698514" cy="590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words </a:t>
            </a: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may look similar and many people use these words very frequently, But both have lots of differences between them.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what is data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: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Data are plain facts.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The word "data" is plural for "datum."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When data are processed, organized, structured or presented in a given </a:t>
            </a:r>
            <a:r>
              <a:rPr lang="en-US" sz="2400" dirty="0">
                <a:solidFill>
                  <a:srgbClr val="00B0F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context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 so as to make them useful, they are called Information.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It can be anything like name of a person or a place or a number etc. The main examples of data are weights, prices, costs, numbers of items sold, employee names, product names, addresses, tax codes, registration marks etc.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Data is the raw material that can be processed by any computing machine.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themselves are fairly useless, but when these data are interpreted 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processed to determine its true meaning, they becomes useful and can 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C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named as Information. </a:t>
            </a:r>
            <a:br>
              <a:rPr lang="en-US" dirty="0">
                <a:solidFill>
                  <a:srgbClr val="C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5686" y="118383"/>
            <a:ext cx="10515600" cy="5057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</a:rPr>
              <a:t>Data vs Information vs Knowledge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0689040"/>
              </p:ext>
            </p:extLst>
          </p:nvPr>
        </p:nvGraphicFramePr>
        <p:xfrm>
          <a:off x="8200571" y="4223656"/>
          <a:ext cx="3497943" cy="205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807222" y="2023690"/>
            <a:ext cx="1837106" cy="461665"/>
          </a:xfrm>
          <a:prstGeom prst="rect">
            <a:avLst/>
          </a:prstGeom>
          <a:solidFill>
            <a:srgbClr val="002060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contextualize</a:t>
            </a:r>
          </a:p>
        </p:txBody>
      </p:sp>
    </p:spTree>
    <p:extLst>
      <p:ext uri="{BB962C8B-B14F-4D97-AF65-F5344CB8AC3E}">
        <p14:creationId xmlns:p14="http://schemas.microsoft.com/office/powerpoint/2010/main" val="276499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458" y="624114"/>
            <a:ext cx="10758714" cy="355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data that has been processed in such a way as to be meaningful to the person who receives it.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is data that has been converted into a more useful or intelligible form.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set of data that has been organized for direct utilization of mankind, as </a:t>
            </a:r>
            <a:r>
              <a:rPr lang="en-US" u="sng" dirty="0">
                <a:solidFill>
                  <a:srgbClr val="38A8D6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information"/>
              </a:rPr>
              <a:t>information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helps human beings in their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making process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are: </a:t>
            </a: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Seating plan, Time Table, Merit List, Report card, Headed tables, printed documents, pay slips, receipts, reports etc.</a:t>
            </a:r>
            <a:endParaRPr 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5686" y="118383"/>
            <a:ext cx="10515600" cy="5057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</a:rPr>
              <a:t>Data vs Information vs Knowledge</a:t>
            </a:r>
          </a:p>
        </p:txBody>
      </p:sp>
      <p:pic>
        <p:nvPicPr>
          <p:cNvPr id="1026" name="Picture 2" descr="Image result for data vs information vs knowled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367314"/>
            <a:ext cx="5942693" cy="32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/>
          <p:cNvSpPr/>
          <p:nvPr/>
        </p:nvSpPr>
        <p:spPr>
          <a:xfrm>
            <a:off x="6603635" y="5111832"/>
            <a:ext cx="580571" cy="3702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686" y="1280348"/>
            <a:ext cx="9985827" cy="369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4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 mind purposefully organized the information and evaluate it to produce knowledge.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other words the ability of the person recalls or uses his information and experience is known as knowledge.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"386" is data, "your marks are 386/400" is information, and "It is result of your </a:t>
            </a:r>
            <a:r>
              <a:rPr lang="en-US" sz="2400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work</a:t>
            </a:r>
            <a:r>
              <a:rPr lang="en-US" sz="2400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is knowledge</a:t>
            </a:r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5686" y="118383"/>
            <a:ext cx="10515600" cy="5057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</a:rPr>
              <a:t>Data vs Information vs Knowledge</a:t>
            </a:r>
          </a:p>
        </p:txBody>
      </p:sp>
    </p:spTree>
    <p:extLst>
      <p:ext uri="{BB962C8B-B14F-4D97-AF65-F5344CB8AC3E}">
        <p14:creationId xmlns:p14="http://schemas.microsoft.com/office/powerpoint/2010/main" val="231835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15686" y="118383"/>
            <a:ext cx="10515600" cy="5057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FF0000"/>
                </a:solidFill>
              </a:rPr>
              <a:t>Data vs Information vs Knowledge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0047747"/>
              </p:ext>
            </p:extLst>
          </p:nvPr>
        </p:nvGraphicFramePr>
        <p:xfrm>
          <a:off x="678696" y="604045"/>
          <a:ext cx="8128000" cy="5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9294897" y="4513545"/>
            <a:ext cx="19946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Machine Learning</a:t>
            </a:r>
          </a:p>
          <a:p>
            <a:r>
              <a:rPr lang="en-US" dirty="0">
                <a:solidFill>
                  <a:srgbClr val="7030A0"/>
                </a:solidFill>
              </a:rPr>
              <a:t>Data Mining</a:t>
            </a:r>
          </a:p>
          <a:p>
            <a:r>
              <a:rPr lang="en-US" dirty="0">
                <a:solidFill>
                  <a:srgbClr val="7030A0"/>
                </a:solidFill>
              </a:rPr>
              <a:t>Statistical Learning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650822" y="4249496"/>
            <a:ext cx="311748" cy="14514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8878960" y="2658423"/>
            <a:ext cx="261258" cy="812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69706" y="2880157"/>
            <a:ext cx="2183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15699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70771"/>
            <a:ext cx="9144000" cy="487363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sz="3200" dirty="0"/>
              <a:t>Knowledge Discovery (KDD) Process</a:t>
            </a:r>
            <a:br>
              <a:rPr lang="en-US" altLang="en-US" sz="3200" dirty="0"/>
            </a:br>
            <a:r>
              <a:rPr lang="en-US" altLang="en-US" sz="2200" dirty="0"/>
              <a:t>(Knowledge Discovery in Data bases)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body" idx="4294967295"/>
          </p:nvPr>
        </p:nvSpPr>
        <p:spPr>
          <a:xfrm>
            <a:off x="-275772" y="982174"/>
            <a:ext cx="5428343" cy="1143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Data Mining/Modelling—core of knowledge discovery/learning process</a:t>
            </a:r>
            <a:endParaRPr lang="en-US" altLang="en-US" sz="2000" b="1" dirty="0"/>
          </a:p>
        </p:txBody>
      </p:sp>
      <p:sp>
        <p:nvSpPr>
          <p:cNvPr id="22532" name="Line 2052"/>
          <p:cNvSpPr>
            <a:spLocks noChangeShapeType="1"/>
          </p:cNvSpPr>
          <p:nvPr/>
        </p:nvSpPr>
        <p:spPr bwMode="auto">
          <a:xfrm flipV="1">
            <a:off x="2743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2053"/>
          <p:cNvSpPr>
            <a:spLocks noChangeShapeType="1"/>
          </p:cNvSpPr>
          <p:nvPr/>
        </p:nvSpPr>
        <p:spPr bwMode="auto">
          <a:xfrm flipV="1">
            <a:off x="8305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2054"/>
          <p:cNvSpPr>
            <a:spLocks noChangeShapeType="1"/>
          </p:cNvSpPr>
          <p:nvPr/>
        </p:nvSpPr>
        <p:spPr bwMode="auto">
          <a:xfrm flipV="1">
            <a:off x="6629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2055"/>
          <p:cNvSpPr>
            <a:spLocks noChangeShapeType="1"/>
          </p:cNvSpPr>
          <p:nvPr/>
        </p:nvSpPr>
        <p:spPr bwMode="auto">
          <a:xfrm flipV="1">
            <a:off x="4800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2056"/>
          <p:cNvSpPr>
            <a:spLocks noChangeArrowheads="1"/>
          </p:cNvSpPr>
          <p:nvPr/>
        </p:nvSpPr>
        <p:spPr bwMode="auto">
          <a:xfrm>
            <a:off x="1752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37" name="Rectangle 2057"/>
          <p:cNvSpPr>
            <a:spLocks noChangeArrowheads="1"/>
          </p:cNvSpPr>
          <p:nvPr/>
        </p:nvSpPr>
        <p:spPr bwMode="auto">
          <a:xfrm>
            <a:off x="1752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38" name="Oval 2058"/>
          <p:cNvSpPr>
            <a:spLocks noChangeArrowheads="1"/>
          </p:cNvSpPr>
          <p:nvPr/>
        </p:nvSpPr>
        <p:spPr bwMode="auto">
          <a:xfrm>
            <a:off x="1752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39" name="Oval 2059"/>
          <p:cNvSpPr>
            <a:spLocks noChangeArrowheads="1"/>
          </p:cNvSpPr>
          <p:nvPr/>
        </p:nvSpPr>
        <p:spPr bwMode="auto">
          <a:xfrm>
            <a:off x="2133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40" name="Rectangle 2060"/>
          <p:cNvSpPr>
            <a:spLocks noChangeArrowheads="1"/>
          </p:cNvSpPr>
          <p:nvPr/>
        </p:nvSpPr>
        <p:spPr bwMode="auto">
          <a:xfrm>
            <a:off x="2133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41" name="Oval 2061"/>
          <p:cNvSpPr>
            <a:spLocks noChangeArrowheads="1"/>
          </p:cNvSpPr>
          <p:nvPr/>
        </p:nvSpPr>
        <p:spPr bwMode="auto">
          <a:xfrm>
            <a:off x="2133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42" name="Oval 2062"/>
          <p:cNvSpPr>
            <a:spLocks noChangeArrowheads="1"/>
          </p:cNvSpPr>
          <p:nvPr/>
        </p:nvSpPr>
        <p:spPr bwMode="auto">
          <a:xfrm>
            <a:off x="2819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43" name="Rectangle 2063"/>
          <p:cNvSpPr>
            <a:spLocks noChangeArrowheads="1"/>
          </p:cNvSpPr>
          <p:nvPr/>
        </p:nvSpPr>
        <p:spPr bwMode="auto">
          <a:xfrm>
            <a:off x="2819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44" name="Oval 2064"/>
          <p:cNvSpPr>
            <a:spLocks noChangeArrowheads="1"/>
          </p:cNvSpPr>
          <p:nvPr/>
        </p:nvSpPr>
        <p:spPr bwMode="auto">
          <a:xfrm>
            <a:off x="2819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45" name="Text Box 2065"/>
          <p:cNvSpPr txBox="1">
            <a:spLocks noChangeArrowheads="1"/>
          </p:cNvSpPr>
          <p:nvPr/>
        </p:nvSpPr>
        <p:spPr bwMode="auto">
          <a:xfrm>
            <a:off x="1828801" y="4876801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Data Cleaning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2546" name="Text Box 2066"/>
          <p:cNvSpPr txBox="1">
            <a:spLocks noChangeArrowheads="1"/>
          </p:cNvSpPr>
          <p:nvPr/>
        </p:nvSpPr>
        <p:spPr bwMode="auto">
          <a:xfrm>
            <a:off x="3124200" y="5410201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Data Integration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2547" name="Text Box 2067"/>
          <p:cNvSpPr txBox="1">
            <a:spLocks noChangeArrowheads="1"/>
          </p:cNvSpPr>
          <p:nvPr/>
        </p:nvSpPr>
        <p:spPr bwMode="auto">
          <a:xfrm>
            <a:off x="2895600" y="6248401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22548" name="Text Box 2068"/>
          <p:cNvSpPr txBox="1">
            <a:spLocks noChangeArrowheads="1"/>
          </p:cNvSpPr>
          <p:nvPr/>
        </p:nvSpPr>
        <p:spPr bwMode="auto">
          <a:xfrm>
            <a:off x="1897062" y="421861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22549" name="Rectangle 2069"/>
          <p:cNvSpPr>
            <a:spLocks noChangeArrowheads="1"/>
          </p:cNvSpPr>
          <p:nvPr/>
        </p:nvSpPr>
        <p:spPr bwMode="auto">
          <a:xfrm>
            <a:off x="3886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50" name="Rectangle 2070"/>
          <p:cNvSpPr>
            <a:spLocks noChangeArrowheads="1"/>
          </p:cNvSpPr>
          <p:nvPr/>
        </p:nvSpPr>
        <p:spPr bwMode="auto">
          <a:xfrm>
            <a:off x="5943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51" name="Rectangle 2071"/>
          <p:cNvSpPr>
            <a:spLocks noChangeArrowheads="1"/>
          </p:cNvSpPr>
          <p:nvPr/>
        </p:nvSpPr>
        <p:spPr bwMode="auto">
          <a:xfrm>
            <a:off x="8001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52" name="Rectangle 2072"/>
          <p:cNvSpPr>
            <a:spLocks noChangeArrowheads="1"/>
          </p:cNvSpPr>
          <p:nvPr/>
        </p:nvSpPr>
        <p:spPr bwMode="auto">
          <a:xfrm>
            <a:off x="8077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53" name="Rectangle 2073"/>
          <p:cNvSpPr>
            <a:spLocks noChangeArrowheads="1"/>
          </p:cNvSpPr>
          <p:nvPr/>
        </p:nvSpPr>
        <p:spPr bwMode="auto">
          <a:xfrm>
            <a:off x="7924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54" name="Rectangle 2074"/>
          <p:cNvSpPr>
            <a:spLocks noChangeArrowheads="1"/>
          </p:cNvSpPr>
          <p:nvPr/>
        </p:nvSpPr>
        <p:spPr bwMode="auto">
          <a:xfrm>
            <a:off x="8153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55" name="Rectangle 2075"/>
          <p:cNvSpPr>
            <a:spLocks noChangeArrowheads="1"/>
          </p:cNvSpPr>
          <p:nvPr/>
        </p:nvSpPr>
        <p:spPr bwMode="auto">
          <a:xfrm>
            <a:off x="7696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56" name="Rectangle 2076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22557" name="WordArt 2077"/>
          <p:cNvSpPr>
            <a:spLocks noChangeArrowheads="1" noChangeShapeType="1" noTextEdit="1"/>
          </p:cNvSpPr>
          <p:nvPr/>
        </p:nvSpPr>
        <p:spPr bwMode="auto">
          <a:xfrm>
            <a:off x="8610601" y="990601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22558" name="Text Box 2078"/>
          <p:cNvSpPr txBox="1">
            <a:spLocks noChangeArrowheads="1"/>
          </p:cNvSpPr>
          <p:nvPr/>
        </p:nvSpPr>
        <p:spPr bwMode="auto">
          <a:xfrm>
            <a:off x="3066483" y="343661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22559" name="Text Box 2079"/>
          <p:cNvSpPr txBox="1">
            <a:spLocks noChangeArrowheads="1"/>
          </p:cNvSpPr>
          <p:nvPr/>
        </p:nvSpPr>
        <p:spPr bwMode="auto">
          <a:xfrm>
            <a:off x="5165725" y="4052889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22560" name="Text Box 2080"/>
          <p:cNvSpPr txBox="1">
            <a:spLocks noChangeArrowheads="1"/>
          </p:cNvSpPr>
          <p:nvPr/>
        </p:nvSpPr>
        <p:spPr bwMode="auto">
          <a:xfrm>
            <a:off x="3253505" y="2590801"/>
            <a:ext cx="40966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Data Mining, Learning and Modelling</a:t>
            </a:r>
          </a:p>
        </p:txBody>
      </p:sp>
      <p:sp>
        <p:nvSpPr>
          <p:cNvPr id="22561" name="Text Box 2081"/>
          <p:cNvSpPr txBox="1">
            <a:spLocks noChangeArrowheads="1"/>
          </p:cNvSpPr>
          <p:nvPr/>
        </p:nvSpPr>
        <p:spPr bwMode="auto">
          <a:xfrm>
            <a:off x="4343400" y="1676401"/>
            <a:ext cx="4687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Pattern/model Evaluation/Presentation</a:t>
            </a:r>
          </a:p>
        </p:txBody>
      </p:sp>
      <p:sp>
        <p:nvSpPr>
          <p:cNvPr id="22562" name="Line 2082"/>
          <p:cNvSpPr>
            <a:spLocks noChangeShapeType="1"/>
          </p:cNvSpPr>
          <p:nvPr/>
        </p:nvSpPr>
        <p:spPr bwMode="auto">
          <a:xfrm>
            <a:off x="7162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Line 2083"/>
          <p:cNvSpPr>
            <a:spLocks noChangeShapeType="1"/>
          </p:cNvSpPr>
          <p:nvPr/>
        </p:nvSpPr>
        <p:spPr bwMode="auto">
          <a:xfrm>
            <a:off x="8839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2084"/>
          <p:cNvSpPr>
            <a:spLocks noChangeShapeType="1"/>
          </p:cNvSpPr>
          <p:nvPr/>
        </p:nvSpPr>
        <p:spPr bwMode="auto">
          <a:xfrm flipH="1">
            <a:off x="5486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Line 2085"/>
          <p:cNvSpPr>
            <a:spLocks noChangeShapeType="1"/>
          </p:cNvSpPr>
          <p:nvPr/>
        </p:nvSpPr>
        <p:spPr bwMode="auto">
          <a:xfrm flipV="1">
            <a:off x="5486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Line 2086"/>
          <p:cNvSpPr>
            <a:spLocks noChangeShapeType="1"/>
          </p:cNvSpPr>
          <p:nvPr/>
        </p:nvSpPr>
        <p:spPr bwMode="auto">
          <a:xfrm>
            <a:off x="8839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Line 2087"/>
          <p:cNvSpPr>
            <a:spLocks noChangeShapeType="1"/>
          </p:cNvSpPr>
          <p:nvPr/>
        </p:nvSpPr>
        <p:spPr bwMode="auto">
          <a:xfrm flipH="1">
            <a:off x="3810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Line 2088"/>
          <p:cNvSpPr>
            <a:spLocks noChangeShapeType="1"/>
          </p:cNvSpPr>
          <p:nvPr/>
        </p:nvSpPr>
        <p:spPr bwMode="auto">
          <a:xfrm flipH="1" flipV="1">
            <a:off x="3429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Line 2089"/>
          <p:cNvSpPr>
            <a:spLocks noChangeShapeType="1"/>
          </p:cNvSpPr>
          <p:nvPr/>
        </p:nvSpPr>
        <p:spPr bwMode="auto">
          <a:xfrm>
            <a:off x="3581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70" name="Line 2090"/>
          <p:cNvSpPr>
            <a:spLocks noChangeShapeType="1"/>
          </p:cNvSpPr>
          <p:nvPr/>
        </p:nvSpPr>
        <p:spPr bwMode="auto">
          <a:xfrm flipV="1">
            <a:off x="5181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-538" y="4767275"/>
            <a:ext cx="1981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89477" y="3113028"/>
            <a:ext cx="1974258" cy="400110"/>
          </a:xfrm>
          <a:prstGeom prst="rect">
            <a:avLst/>
          </a:prstGeom>
          <a:solidFill>
            <a:srgbClr val="002060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contextualization</a:t>
            </a:r>
          </a:p>
        </p:txBody>
      </p:sp>
    </p:spTree>
    <p:extLst>
      <p:ext uri="{BB962C8B-B14F-4D97-AF65-F5344CB8AC3E}">
        <p14:creationId xmlns:p14="http://schemas.microsoft.com/office/powerpoint/2010/main" val="328928998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8686800" cy="533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Data Mining and Business Intelligence</a:t>
            </a:r>
            <a:r>
              <a:rPr lang="en-US" altLang="en-US" sz="2800"/>
              <a:t> </a:t>
            </a:r>
          </a:p>
        </p:txBody>
      </p:sp>
      <p:sp>
        <p:nvSpPr>
          <p:cNvPr id="27651" name="AutoShape 1027"/>
          <p:cNvSpPr>
            <a:spLocks noChangeArrowheads="1"/>
          </p:cNvSpPr>
          <p:nvPr/>
        </p:nvSpPr>
        <p:spPr bwMode="auto">
          <a:xfrm>
            <a:off x="2286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652" name="Line 1028"/>
          <p:cNvSpPr>
            <a:spLocks noChangeShapeType="1"/>
          </p:cNvSpPr>
          <p:nvPr/>
        </p:nvSpPr>
        <p:spPr bwMode="auto">
          <a:xfrm>
            <a:off x="2743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1029"/>
          <p:cNvSpPr>
            <a:spLocks noChangeShapeType="1"/>
          </p:cNvSpPr>
          <p:nvPr/>
        </p:nvSpPr>
        <p:spPr bwMode="auto">
          <a:xfrm>
            <a:off x="3200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1030"/>
          <p:cNvSpPr>
            <a:spLocks noChangeShapeType="1"/>
          </p:cNvSpPr>
          <p:nvPr/>
        </p:nvSpPr>
        <p:spPr bwMode="auto">
          <a:xfrm>
            <a:off x="3733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1031"/>
          <p:cNvSpPr>
            <a:spLocks noChangeShapeType="1"/>
          </p:cNvSpPr>
          <p:nvPr/>
        </p:nvSpPr>
        <p:spPr bwMode="auto">
          <a:xfrm>
            <a:off x="4343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1032"/>
          <p:cNvSpPr>
            <a:spLocks noChangeShapeType="1"/>
          </p:cNvSpPr>
          <p:nvPr/>
        </p:nvSpPr>
        <p:spPr bwMode="auto">
          <a:xfrm>
            <a:off x="4953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033"/>
          <p:cNvSpPr>
            <a:spLocks noChangeShapeType="1"/>
          </p:cNvSpPr>
          <p:nvPr/>
        </p:nvSpPr>
        <p:spPr bwMode="auto">
          <a:xfrm flipV="1">
            <a:off x="2057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34"/>
          <p:cNvSpPr>
            <a:spLocks noChangeShapeType="1"/>
          </p:cNvSpPr>
          <p:nvPr/>
        </p:nvSpPr>
        <p:spPr bwMode="auto">
          <a:xfrm flipV="1">
            <a:off x="10363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035"/>
          <p:cNvSpPr txBox="1">
            <a:spLocks noChangeArrowheads="1"/>
          </p:cNvSpPr>
          <p:nvPr/>
        </p:nvSpPr>
        <p:spPr bwMode="auto">
          <a:xfrm>
            <a:off x="2117726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Increasing potential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to support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business decisions</a:t>
            </a:r>
          </a:p>
        </p:txBody>
      </p:sp>
      <p:sp>
        <p:nvSpPr>
          <p:cNvPr id="27660" name="Text Box 1036"/>
          <p:cNvSpPr txBox="1">
            <a:spLocks noChangeArrowheads="1"/>
          </p:cNvSpPr>
          <p:nvPr/>
        </p:nvSpPr>
        <p:spPr bwMode="auto">
          <a:xfrm>
            <a:off x="9463088" y="1216025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End User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661" name="Text Box 1037"/>
          <p:cNvSpPr txBox="1">
            <a:spLocks noChangeArrowheads="1"/>
          </p:cNvSpPr>
          <p:nvPr/>
        </p:nvSpPr>
        <p:spPr bwMode="auto">
          <a:xfrm>
            <a:off x="9261475" y="2628901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Business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 Analyst</a:t>
            </a:r>
          </a:p>
        </p:txBody>
      </p:sp>
      <p:sp>
        <p:nvSpPr>
          <p:cNvPr id="27662" name="Text Box 1038"/>
          <p:cNvSpPr txBox="1">
            <a:spLocks noChangeArrowheads="1"/>
          </p:cNvSpPr>
          <p:nvPr/>
        </p:nvSpPr>
        <p:spPr bwMode="auto">
          <a:xfrm>
            <a:off x="9364663" y="3784601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    Data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Analyst</a:t>
            </a:r>
          </a:p>
        </p:txBody>
      </p:sp>
      <p:sp>
        <p:nvSpPr>
          <p:cNvPr id="27663" name="Text Box 1039"/>
          <p:cNvSpPr txBox="1">
            <a:spLocks noChangeArrowheads="1"/>
          </p:cNvSpPr>
          <p:nvPr/>
        </p:nvSpPr>
        <p:spPr bwMode="auto">
          <a:xfrm>
            <a:off x="9626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27664" name="Text Box 1040"/>
          <p:cNvSpPr txBox="1">
            <a:spLocks noChangeArrowheads="1"/>
          </p:cNvSpPr>
          <p:nvPr/>
        </p:nvSpPr>
        <p:spPr bwMode="auto">
          <a:xfrm>
            <a:off x="5410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Decision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  <a:r>
              <a:rPr lang="en-US" altLang="en-US" sz="1800" b="1">
                <a:latin typeface="Tahoma" panose="020B0604030504040204" pitchFamily="34" charset="0"/>
              </a:rPr>
              <a:t>Making</a:t>
            </a:r>
          </a:p>
        </p:txBody>
      </p:sp>
      <p:sp>
        <p:nvSpPr>
          <p:cNvPr id="27665" name="Text Box 1041"/>
          <p:cNvSpPr txBox="1">
            <a:spLocks noChangeArrowheads="1"/>
          </p:cNvSpPr>
          <p:nvPr/>
        </p:nvSpPr>
        <p:spPr bwMode="auto">
          <a:xfrm>
            <a:off x="3432335" y="3017939"/>
            <a:ext cx="5160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Pattern Presentation and Model Evaluation</a:t>
            </a:r>
          </a:p>
        </p:txBody>
      </p:sp>
      <p:sp>
        <p:nvSpPr>
          <p:cNvPr id="27666" name="Text Box 1042"/>
          <p:cNvSpPr txBox="1">
            <a:spLocks noChangeArrowheads="1"/>
          </p:cNvSpPr>
          <p:nvPr/>
        </p:nvSpPr>
        <p:spPr bwMode="auto">
          <a:xfrm>
            <a:off x="4221941" y="3336448"/>
            <a:ext cx="35811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</a:rPr>
              <a:t>Visualization/validating Techniques</a:t>
            </a:r>
          </a:p>
        </p:txBody>
      </p:sp>
      <p:sp>
        <p:nvSpPr>
          <p:cNvPr id="27667" name="Text Box 1043"/>
          <p:cNvSpPr txBox="1">
            <a:spLocks noChangeArrowheads="1"/>
          </p:cNvSpPr>
          <p:nvPr/>
        </p:nvSpPr>
        <p:spPr bwMode="auto">
          <a:xfrm>
            <a:off x="4953000" y="3793841"/>
            <a:ext cx="2784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Tahoma" panose="020B0604030504040204" pitchFamily="34" charset="0"/>
              </a:rPr>
              <a:t>Data Mining/Modelling</a:t>
            </a:r>
            <a:endParaRPr lang="en-US" altLang="en-US" sz="1600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7668" name="Text Box 1044"/>
          <p:cNvSpPr txBox="1">
            <a:spLocks noChangeArrowheads="1"/>
          </p:cNvSpPr>
          <p:nvPr/>
        </p:nvSpPr>
        <p:spPr bwMode="auto">
          <a:xfrm>
            <a:off x="4953000" y="4098329"/>
            <a:ext cx="2641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>
                <a:latin typeface="Times New Roman" panose="02020603050405020304" pitchFamily="18" charset="0"/>
              </a:rPr>
              <a:t>Information Discovery/Learning</a:t>
            </a:r>
          </a:p>
        </p:txBody>
      </p:sp>
      <p:sp>
        <p:nvSpPr>
          <p:cNvPr id="27669" name="Text Box 1045"/>
          <p:cNvSpPr txBox="1">
            <a:spLocks noChangeArrowheads="1"/>
          </p:cNvSpPr>
          <p:nvPr/>
        </p:nvSpPr>
        <p:spPr bwMode="auto">
          <a:xfrm>
            <a:off x="4892676" y="4572001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Data Exploration</a:t>
            </a:r>
          </a:p>
        </p:txBody>
      </p:sp>
      <p:sp>
        <p:nvSpPr>
          <p:cNvPr id="27670" name="Text Box 1047"/>
          <p:cNvSpPr txBox="1">
            <a:spLocks noChangeArrowheads="1"/>
          </p:cNvSpPr>
          <p:nvPr/>
        </p:nvSpPr>
        <p:spPr bwMode="auto">
          <a:xfrm>
            <a:off x="3657600" y="4876801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Times New Roman" panose="02020603050405020304" pitchFamily="18" charset="0"/>
              </a:rPr>
              <a:t>Statistical Summary, Feature </a:t>
            </a:r>
            <a:r>
              <a:rPr lang="en-US" altLang="en-US" sz="1600" b="1" i="1" dirty="0" err="1">
                <a:latin typeface="Times New Roman" panose="02020603050405020304" pitchFamily="18" charset="0"/>
              </a:rPr>
              <a:t>Engg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., and Reporting</a:t>
            </a:r>
            <a:endParaRPr lang="en-US" altLang="en-US" sz="16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1" name="Text Box 1048"/>
          <p:cNvSpPr txBox="1">
            <a:spLocks noChangeArrowheads="1"/>
          </p:cNvSpPr>
          <p:nvPr/>
        </p:nvSpPr>
        <p:spPr bwMode="auto">
          <a:xfrm>
            <a:off x="3124200" y="5410201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Data Preprocessing/Integration, Data Warehouses</a:t>
            </a:r>
          </a:p>
        </p:txBody>
      </p:sp>
      <p:sp>
        <p:nvSpPr>
          <p:cNvPr id="27672" name="Text Box 1049"/>
          <p:cNvSpPr txBox="1">
            <a:spLocks noChangeArrowheads="1"/>
          </p:cNvSpPr>
          <p:nvPr/>
        </p:nvSpPr>
        <p:spPr bwMode="auto">
          <a:xfrm>
            <a:off x="5105400" y="5791201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Data Sources</a:t>
            </a:r>
            <a:endParaRPr lang="en-US" altLang="en-US" sz="1800" b="1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27673" name="Text Box 1050"/>
          <p:cNvSpPr txBox="1">
            <a:spLocks noChangeArrowheads="1"/>
          </p:cNvSpPr>
          <p:nvPr/>
        </p:nvSpPr>
        <p:spPr bwMode="auto">
          <a:xfrm>
            <a:off x="2590800" y="6096001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Paper, Files, Web documents, Scientific experiments, Database Systems</a:t>
            </a:r>
          </a:p>
        </p:txBody>
      </p:sp>
      <p:sp>
        <p:nvSpPr>
          <p:cNvPr id="27674" name="Line 1051"/>
          <p:cNvSpPr>
            <a:spLocks noChangeShapeType="1"/>
          </p:cNvSpPr>
          <p:nvPr/>
        </p:nvSpPr>
        <p:spPr bwMode="auto">
          <a:xfrm>
            <a:off x="1981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579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556</Words>
  <Application>Microsoft Office PowerPoint</Application>
  <PresentationFormat>Widescreen</PresentationFormat>
  <Paragraphs>91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Impact</vt:lpstr>
      <vt:lpstr>Symbol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Knowledge Discovery (KDD) Process (Knowledge Discovery in Data bases)</vt:lpstr>
      <vt:lpstr>Data Mining and Business Intelligence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Vivek Tiwari P P Paltani</cp:lastModifiedBy>
  <cp:revision>80</cp:revision>
  <cp:lastPrinted>2020-11-04T04:28:30Z</cp:lastPrinted>
  <dcterms:created xsi:type="dcterms:W3CDTF">2020-03-03T11:17:30Z</dcterms:created>
  <dcterms:modified xsi:type="dcterms:W3CDTF">2025-08-26T11:21:25Z</dcterms:modified>
</cp:coreProperties>
</file>