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8" r:id="rId6"/>
    <p:sldId id="267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5D80-12A2-4A07-B14C-7181CDCC673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F40-D80F-4C98-AD90-6B579EAA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403123"/>
            <a:ext cx="10333703" cy="941045"/>
          </a:xfrm>
        </p:spPr>
        <p:txBody>
          <a:bodyPr>
            <a:noAutofit/>
          </a:bodyPr>
          <a:lstStyle/>
          <a:p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Fast Food Restaurant </a:t>
            </a:r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Chain</a:t>
            </a:r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 in USA </a:t>
            </a:r>
            <a:endParaRPr 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" r="831"/>
          <a:stretch/>
        </p:blipFill>
        <p:spPr>
          <a:xfrm>
            <a:off x="1666779" y="1755648"/>
            <a:ext cx="8784814" cy="45994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687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Autofit/>
          </a:bodyPr>
          <a:lstStyle/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Standardizing the Restaurant Names</a:t>
            </a:r>
            <a:endParaRPr lang="en-US" sz="32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395" b="3082"/>
          <a:stretch/>
        </p:blipFill>
        <p:spPr>
          <a:xfrm>
            <a:off x="5958347" y="1116522"/>
            <a:ext cx="6016839" cy="4890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03" r="14597" b="2919"/>
          <a:stretch/>
        </p:blipFill>
        <p:spPr>
          <a:xfrm>
            <a:off x="127820" y="1116523"/>
            <a:ext cx="6154902" cy="492048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1670" y="5603796"/>
            <a:ext cx="11508659" cy="115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Here, we see that standardizing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 names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made such a huge impact on the number of restaurants.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e.g., number 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McDonald's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restaurants increased from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1886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2121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Sonic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226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399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67" y="365126"/>
            <a:ext cx="11238270" cy="578772"/>
          </a:xfrm>
        </p:spPr>
        <p:txBody>
          <a:bodyPr>
            <a:noAutofit/>
          </a:bodyPr>
          <a:lstStyle/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All US </a:t>
            </a:r>
            <a:r>
              <a:rPr lang="en-US" sz="3200" b="1" spc="-150" dirty="0">
                <a:latin typeface="Arial" panose="020B0604020202020204" pitchFamily="34" charset="0"/>
                <a:cs typeface="Arial" panose="020B0604020202020204" pitchFamily="34" charset="0"/>
              </a:rPr>
              <a:t>Provinces with total number of restaurants located there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82"/>
          <a:stretch/>
        </p:blipFill>
        <p:spPr>
          <a:xfrm>
            <a:off x="186814" y="1101212"/>
            <a:ext cx="11759380" cy="4689988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06067" y="6027174"/>
            <a:ext cx="11238270" cy="65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maximum number of restaurants, followed by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786581" y="5358579"/>
            <a:ext cx="11238270" cy="115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maximum number of restaurants, followed by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Carolina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quite comparable.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17"/>
          <a:stretch/>
        </p:blipFill>
        <p:spPr>
          <a:xfrm>
            <a:off x="1985039" y="1179871"/>
            <a:ext cx="7772699" cy="41295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6067" y="365126"/>
            <a:ext cx="11238270" cy="57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Top 10 US States with highest number of food chains</a:t>
            </a:r>
            <a:endParaRPr lang="en-US" sz="32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67" y="365126"/>
            <a:ext cx="11238270" cy="578772"/>
          </a:xfrm>
        </p:spPr>
        <p:txBody>
          <a:bodyPr>
            <a:noAutofit/>
          </a:bodyPr>
          <a:lstStyle/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Which part of the US has more number of restaurants?</a:t>
            </a:r>
            <a:endParaRPr lang="en-US" sz="32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2116" y="5254764"/>
            <a:ext cx="11382221" cy="1470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States in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East coast of US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have more number of restaurants than other parts of the country.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only state in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coast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has a considerable number of fast food chain restaurants. Rest of the states which are in top 10 list lie towards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East coast: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Texas, Ohio, Florida, Indiana, Illinois, North Carolina, Georgia, Missouri and Kentucky – They all lie in East Coast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943898"/>
            <a:ext cx="7471749" cy="43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67" y="365126"/>
            <a:ext cx="11238270" cy="578772"/>
          </a:xfrm>
        </p:spPr>
        <p:txBody>
          <a:bodyPr>
            <a:noAutofit/>
          </a:bodyPr>
          <a:lstStyle/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Food chain with largest number of restaurants in US</a:t>
            </a:r>
            <a:endParaRPr lang="en-US" sz="32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6067" y="5427407"/>
            <a:ext cx="11238270" cy="125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McDonald's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most popular fast food chain in US, followed by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Burger 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Taco Bell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Wendy's.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McDonald's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Burger 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Taco Bell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Wendy's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Arby's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constitute to more than 50% of all the restaurants in the US.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1" y="1457787"/>
            <a:ext cx="4009718" cy="396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99" y="1699695"/>
            <a:ext cx="7272952" cy="3645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99" y="1330363"/>
            <a:ext cx="261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Word cloud depiction: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58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365126"/>
            <a:ext cx="11598531" cy="578772"/>
          </a:xfrm>
        </p:spPr>
        <p:txBody>
          <a:bodyPr>
            <a:noAutofit/>
          </a:bodyPr>
          <a:lstStyle/>
          <a:p>
            <a:pPr algn="ctr"/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istribution of d</a:t>
            </a:r>
            <a:r>
              <a:rPr lang="en-US" sz="32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ifferent fast food chains amongst the states in US</a:t>
            </a:r>
            <a:endParaRPr lang="en-US" sz="32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25"/>
          <a:stretch/>
        </p:blipFill>
        <p:spPr>
          <a:xfrm>
            <a:off x="1248697" y="875072"/>
            <a:ext cx="9969909" cy="4836934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340596" y="5358581"/>
            <a:ext cx="11595765" cy="124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seen earlier,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more number of restaurants than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highest number 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McDonald's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Similarly,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highest number 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Burger King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restaurants, followed by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" y="365126"/>
            <a:ext cx="11500208" cy="578772"/>
          </a:xfrm>
        </p:spPr>
        <p:txBody>
          <a:bodyPr>
            <a:noAutofit/>
          </a:bodyPr>
          <a:lstStyle/>
          <a:p>
            <a:pPr algn="ctr"/>
            <a:r>
              <a:rPr lang="en-US" sz="28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Top 5 US Cities with top 3 famous fast food restaurant chains located there</a:t>
            </a:r>
            <a:endParaRPr lang="en-US" sz="28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1948" y="5289755"/>
            <a:ext cx="11513575" cy="1390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Cincinnati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McDonald's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most famous, while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Burger King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way more famous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than McDonald's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Taco Bell.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Houston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Las Vegas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McDonald's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more famous, whereas Taco Bell and Burger King restaurants are similar in number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50"/>
          <a:stretch/>
        </p:blipFill>
        <p:spPr>
          <a:xfrm>
            <a:off x="1992723" y="983226"/>
            <a:ext cx="7537678" cy="45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265" y="2802194"/>
            <a:ext cx="10333703" cy="941045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THANK YOU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Helvetica Neue</vt:lpstr>
      <vt:lpstr>Office Theme</vt:lpstr>
      <vt:lpstr>Fast Food Restaurant Chains in USA </vt:lpstr>
      <vt:lpstr>Standardizing the Restaurant Names</vt:lpstr>
      <vt:lpstr>All US Provinces with total number of restaurants located there</vt:lpstr>
      <vt:lpstr>PowerPoint Presentation</vt:lpstr>
      <vt:lpstr>Which part of the US has more number of restaurants?</vt:lpstr>
      <vt:lpstr>Food chain with largest number of restaurants in US</vt:lpstr>
      <vt:lpstr>Distribution of different fast food chains amongst the states in US</vt:lpstr>
      <vt:lpstr>Top 5 US Cities with top 3 famous fast food restaurant chains located there</vt:lpstr>
      <vt:lpstr>THANK YOU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Chain Restaurants in USA</dc:title>
  <dc:creator>Mohan, Ritu</dc:creator>
  <cp:lastModifiedBy>Mohan, Ritu</cp:lastModifiedBy>
  <cp:revision>11</cp:revision>
  <dcterms:created xsi:type="dcterms:W3CDTF">2019-07-19T08:06:43Z</dcterms:created>
  <dcterms:modified xsi:type="dcterms:W3CDTF">2019-07-19T12:00:32Z</dcterms:modified>
</cp:coreProperties>
</file>