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8c3860fe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8c3860fe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8c3860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8c3860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8c3860fe0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8c3860fe0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8c3860f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8c3860f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c3860fe0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c3860fe0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8c3860f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8c3860f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8c3860fe0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8c3860fe0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8c3860f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8c3860f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88533" y="13209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Hailey Weinschenk TJX Data Analyst Assignment - July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504900" y="492350"/>
            <a:ext cx="8134200" cy="3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Firstly, I performed exploratory data analysis on the given data set.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This includes checking data types, as well as observing and handling null </a:t>
            </a:r>
            <a:r>
              <a:rPr lang="en" sz="2700"/>
              <a:t>values, duplicates and other ‘problem’ entries.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‘Size’ column proved to be problematic and a variety of procedures were taken to clean this column’s values.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50" y="1061231"/>
            <a:ext cx="4382950" cy="3021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350" y="1061222"/>
            <a:ext cx="4382950" cy="30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192300" y="514850"/>
            <a:ext cx="26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 Cleaning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5"/>
          <p:cNvCxnSpPr/>
          <p:nvPr/>
        </p:nvCxnSpPr>
        <p:spPr>
          <a:xfrm>
            <a:off x="1730200" y="886225"/>
            <a:ext cx="255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5"/>
          <p:cNvSpPr txBox="1"/>
          <p:nvPr/>
        </p:nvSpPr>
        <p:spPr>
          <a:xfrm>
            <a:off x="5545300" y="448713"/>
            <a:ext cx="26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Cleaning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6083200" y="820088"/>
            <a:ext cx="255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476400"/>
            <a:ext cx="7505700" cy="3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Then, recommendations for promotional policies for various </a:t>
            </a:r>
            <a:r>
              <a:rPr lang="en" sz="2200"/>
              <a:t>departments</a:t>
            </a:r>
            <a:r>
              <a:rPr lang="en" sz="2200"/>
              <a:t> were considered.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This includes both raising and lowering average promotional discounts, as well as </a:t>
            </a:r>
            <a:r>
              <a:rPr lang="en" sz="2200"/>
              <a:t>emphasizing</a:t>
            </a:r>
            <a:r>
              <a:rPr lang="en" sz="2200"/>
              <a:t> certain product types.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`Bedding` sales data displayed a high extent of promotional purchases, with an </a:t>
            </a:r>
            <a:r>
              <a:rPr lang="en" sz="2200"/>
              <a:t>absence</a:t>
            </a:r>
            <a:r>
              <a:rPr lang="en" sz="2200"/>
              <a:t> of promotional discount at all. The `Mens Furnishing` department also had a high percentage of markdown sales with an extremely friendly discount.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Both are not ideal policies. 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1152125" y="25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0" y="1205200"/>
            <a:ext cx="4093026" cy="278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225" y="1255040"/>
            <a:ext cx="4093024" cy="26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281275" y="1047750"/>
            <a:ext cx="1449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A more ideal  distribution…</a:t>
            </a:r>
            <a:endParaRPr sz="18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188" y="629700"/>
            <a:ext cx="6341875" cy="40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90600" y="373950"/>
            <a:ext cx="8362800" cy="4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Finally, conclusions were drawn after grouping by the newly cleaned `Size` </a:t>
            </a:r>
            <a:r>
              <a:rPr lang="en" sz="2700"/>
              <a:t>column.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Firstly, logic was invoked to determine when a product needs to be restocked.</a:t>
            </a:r>
            <a:endParaRPr sz="2700"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" sz="2700"/>
              <a:t>Then, a surplus of XS and S clothes was discovered by observing inventory:sales ratios. This overstocking results from less total units sold and,  therefore, a disproportionately low percentage of total sale value.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725" y="223100"/>
            <a:ext cx="1715650" cy="46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 txBox="1"/>
          <p:nvPr/>
        </p:nvSpPr>
        <p:spPr>
          <a:xfrm>
            <a:off x="833725" y="1360075"/>
            <a:ext cx="2791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available inventory is &lt; 60% of original units, then restock is needed.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3305425" y="1821125"/>
            <a:ext cx="8964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99" y="566049"/>
            <a:ext cx="7795625" cy="40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