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F1F73F7-AC66-41A1-8FEF-01162A062D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7F7961-7642-4A66-875A-D5363AC828E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5/9/2019 8:17:54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A8E00329-7AFC-4650-9131-A7109A2025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D58D41D5-2E08-4C6E-A5AC-1DBB76A2C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0060234-DC46-425B-B313-728FADCFC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74493E2-C715-40FD-8107-E2A8CD1D43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576262"/>
            <a:ext cx="42957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6B66C62-B39B-4AD2-A5F5-1C97ED0C4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790575"/>
            <a:ext cx="9258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BDD373C0-262B-4378-A1E0-FFCABAF1E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871537"/>
            <a:ext cx="9258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F23F5C76-3E8E-43C5-BA48-AFA592F6DF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871537"/>
            <a:ext cx="102774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5FE08291-0917-4796-954D-CC0FCC29B6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00"/>
            <a:ext cx="12192000" cy="32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9C1CE32-3D16-47A2-8B9B-9D69DCAA8E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795462"/>
            <a:ext cx="92583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8091D3E7-08DE-4ED4-A4A7-F161646E4D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