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AAC44-D0AB-4F68-B2FF-D0052433883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CBE6A-925C-4F0F-A4D7-AFC3306E4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we can talk about how this can be fixed using CNN or LTSB etc and why its unrealistic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CBE6A-925C-4F0F-A4D7-AFC3306E477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5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18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7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1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7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C5F6D-BB51-A57B-B3BE-67DC72166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en-IN" dirty="0"/>
              <a:t>IDA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875F1-3C4C-CCC0-1CA4-FA3223A16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717" y="4248432"/>
            <a:ext cx="4455600" cy="2069568"/>
          </a:xfrm>
        </p:spPr>
        <p:txBody>
          <a:bodyPr>
            <a:normAutofit/>
          </a:bodyPr>
          <a:lstStyle/>
          <a:p>
            <a:r>
              <a:rPr lang="en-IN" dirty="0"/>
              <a:t>Dev Vasudevan – 220962378</a:t>
            </a:r>
          </a:p>
          <a:p>
            <a:r>
              <a:rPr lang="en-IN" dirty="0"/>
              <a:t>Reeva Nanda - 220962308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3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6155D9-8239-CC6F-5EB3-021357DE0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1" r="18409" b="1"/>
          <a:stretch/>
        </p:blipFill>
        <p:spPr>
          <a:xfrm>
            <a:off x="5964950" y="540000"/>
            <a:ext cx="5778000" cy="577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11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9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5CC-501E-6EE5-C16C-D1DFF82C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IN" dirty="0"/>
              <a:t>Objectives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C132CB-661F-4A80-B2A5-D78FF18C0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05F0-1154-6508-C3B5-70D4B6A0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98" y="2413468"/>
            <a:ext cx="6318000" cy="336503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/>
              <a:t>To develop a predictive model that accurately forecasts the closing prices of stocks based on historical data</a:t>
            </a:r>
          </a:p>
          <a:p>
            <a:pPr>
              <a:lnSpc>
                <a:spcPct val="140000"/>
              </a:lnSpc>
            </a:pPr>
            <a:r>
              <a:rPr lang="en-US" sz="1700"/>
              <a:t>Identifying the best suited predictive model</a:t>
            </a:r>
          </a:p>
          <a:p>
            <a:pPr>
              <a:lnSpc>
                <a:spcPct val="140000"/>
              </a:lnSpc>
            </a:pPr>
            <a:r>
              <a:rPr lang="en-US" sz="1700"/>
              <a:t>Assessing the reliability and accuracy of the model</a:t>
            </a:r>
          </a:p>
          <a:p>
            <a:pPr>
              <a:lnSpc>
                <a:spcPct val="140000"/>
              </a:lnSpc>
            </a:pPr>
            <a:r>
              <a:rPr lang="en-US" sz="1700"/>
              <a:t>To plot the predicted values against the actual values</a:t>
            </a:r>
            <a:endParaRPr lang="en-IN" sz="1700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6FA337CB-B4F1-AD26-4451-0CB01D83A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6" r="39096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72337-7A14-4E56-0435-32BD3862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IN" dirty="0"/>
              <a:t>Methodology - 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AFE3431-231A-0161-39EF-79FD37D3F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902708"/>
            <a:ext cx="4999885" cy="304992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4D61-16F2-39CB-0EE9-D1696A0E0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/>
          </a:bodyPr>
          <a:lstStyle/>
          <a:p>
            <a:r>
              <a:rPr lang="en-IN" dirty="0"/>
              <a:t>Importing dataset from Kaggle</a:t>
            </a:r>
          </a:p>
          <a:p>
            <a:r>
              <a:rPr lang="en-IN" dirty="0"/>
              <a:t>Cleaning the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81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970A-160A-2A3E-5CA3-594C6CB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IN" dirty="0"/>
              <a:t>Methodology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49AE-5AB0-1290-647A-1F6F5798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r>
              <a:rPr lang="en-IN" dirty="0"/>
              <a:t>Predictive Analysis</a:t>
            </a:r>
          </a:p>
          <a:p>
            <a:r>
              <a:rPr lang="en-IN" dirty="0"/>
              <a:t>Linear Regression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F6A2ABA-D08C-5FA7-10BE-00227E3F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1115226"/>
            <a:ext cx="4999885" cy="46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5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4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8E113-F3D2-2557-23E1-A7F11A4A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508125"/>
            <a:ext cx="4060800" cy="178279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Methodology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403AD-1FB9-15C5-ECB3-6FD87D7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600" y="3561553"/>
            <a:ext cx="4060800" cy="19637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/>
              <a:t>Data Visualization using </a:t>
            </a:r>
            <a:br>
              <a:rPr lang="en-US" sz="2400"/>
            </a:br>
            <a:r>
              <a:rPr lang="en-US" sz="2400"/>
              <a:t>matplotlib</a:t>
            </a:r>
            <a:endParaRPr lang="en-US" sz="2400" dirty="0"/>
          </a:p>
        </p:txBody>
      </p:sp>
      <p:pic>
        <p:nvPicPr>
          <p:cNvPr id="5" name="Picture 4" descr="A line graph on a black background&#10;&#10;Description automatically generated">
            <a:extLst>
              <a:ext uri="{FF2B5EF4-FFF2-40B4-BE49-F238E27FC236}">
                <a16:creationId xmlns:a16="http://schemas.microsoft.com/office/drawing/2014/main" id="{AF2BDA0B-F925-48A9-6EC9-0F8AF9E69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" b="4229"/>
          <a:stretch/>
        </p:blipFill>
        <p:spPr>
          <a:xfrm>
            <a:off x="539999" y="540033"/>
            <a:ext cx="5555993" cy="2754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C97559AB-CE9D-45AD-8D6C-643DFAD2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7AAD205-2DE5-4EEB-BF7D-330B1F909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55" name="Freeform 68">
                <a:extLst>
                  <a:ext uri="{FF2B5EF4-FFF2-40B4-BE49-F238E27FC236}">
                    <a16:creationId xmlns:a16="http://schemas.microsoft.com/office/drawing/2014/main" id="{ABF6E40D-28C3-4028-B28F-2A54B8C49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9">
                <a:extLst>
                  <a:ext uri="{FF2B5EF4-FFF2-40B4-BE49-F238E27FC236}">
                    <a16:creationId xmlns:a16="http://schemas.microsoft.com/office/drawing/2014/main" id="{2FA10639-06B7-4CBA-8F4D-97F089B1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70">
                <a:extLst>
                  <a:ext uri="{FF2B5EF4-FFF2-40B4-BE49-F238E27FC236}">
                    <a16:creationId xmlns:a16="http://schemas.microsoft.com/office/drawing/2014/main" id="{FFDDF179-B6AE-40E7-BF0E-515441089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DB9CD3-56BF-4670-B882-225CFA3A2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52" name="Freeform 68">
                <a:extLst>
                  <a:ext uri="{FF2B5EF4-FFF2-40B4-BE49-F238E27FC236}">
                    <a16:creationId xmlns:a16="http://schemas.microsoft.com/office/drawing/2014/main" id="{F535F073-A3D8-4DDC-9612-7F13F736AA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9">
                <a:extLst>
                  <a:ext uri="{FF2B5EF4-FFF2-40B4-BE49-F238E27FC236}">
                    <a16:creationId xmlns:a16="http://schemas.microsoft.com/office/drawing/2014/main" id="{ED7987C1-DE85-438D-9619-817B3FFF2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70">
                <a:extLst>
                  <a:ext uri="{FF2B5EF4-FFF2-40B4-BE49-F238E27FC236}">
                    <a16:creationId xmlns:a16="http://schemas.microsoft.com/office/drawing/2014/main" id="{638D7E96-9995-498C-BB2A-0FDB1844C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7" name="Picture 6" descr="A graph with green lines&#10;&#10;Description automatically generated">
            <a:extLst>
              <a:ext uri="{FF2B5EF4-FFF2-40B4-BE49-F238E27FC236}">
                <a16:creationId xmlns:a16="http://schemas.microsoft.com/office/drawing/2014/main" id="{E49B63F4-B432-CF18-D130-6BA6D2DD4B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" b="4340"/>
          <a:stretch/>
        </p:blipFill>
        <p:spPr>
          <a:xfrm>
            <a:off x="539999" y="3564000"/>
            <a:ext cx="5555993" cy="27540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7C6CB754-55FF-41B3-9106-9E5B5A8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C7BFD51-0CC9-43F7-AA79-C4BD3735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65" name="Freeform 68">
                <a:extLst>
                  <a:ext uri="{FF2B5EF4-FFF2-40B4-BE49-F238E27FC236}">
                    <a16:creationId xmlns:a16="http://schemas.microsoft.com/office/drawing/2014/main" id="{AA4A6F82-EE19-4D30-B088-FB2599BAB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9">
                <a:extLst>
                  <a:ext uri="{FF2B5EF4-FFF2-40B4-BE49-F238E27FC236}">
                    <a16:creationId xmlns:a16="http://schemas.microsoft.com/office/drawing/2014/main" id="{D796A644-F8B6-4B39-9E65-27C410151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70">
                <a:extLst>
                  <a:ext uri="{FF2B5EF4-FFF2-40B4-BE49-F238E27FC236}">
                    <a16:creationId xmlns:a16="http://schemas.microsoft.com/office/drawing/2014/main" id="{4C01DF9A-F84C-4322-BF1D-06CC14B8CC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2D238D4-B2F4-4F92-94D6-2DCCAFA9B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62" name="Freeform 68">
                <a:extLst>
                  <a:ext uri="{FF2B5EF4-FFF2-40B4-BE49-F238E27FC236}">
                    <a16:creationId xmlns:a16="http://schemas.microsoft.com/office/drawing/2014/main" id="{7753BB00-2F71-4A11-A0A1-286319213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9">
                <a:extLst>
                  <a:ext uri="{FF2B5EF4-FFF2-40B4-BE49-F238E27FC236}">
                    <a16:creationId xmlns:a16="http://schemas.microsoft.com/office/drawing/2014/main" id="{F0E06234-35BB-41A0-974A-714FCE047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70">
                <a:extLst>
                  <a:ext uri="{FF2B5EF4-FFF2-40B4-BE49-F238E27FC236}">
                    <a16:creationId xmlns:a16="http://schemas.microsoft.com/office/drawing/2014/main" id="{40575815-F347-4E4E-BDDC-618D04DCD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10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A3E64-F66E-FE50-83DA-303A7D59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wrap="square" anchor="b">
            <a:normAutofit/>
          </a:bodyPr>
          <a:lstStyle/>
          <a:p>
            <a:pPr algn="ctr"/>
            <a:r>
              <a:rPr lang="en-IN" dirty="0"/>
              <a:t>Results</a:t>
            </a:r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AF521-58A3-121B-F4C3-33DEA702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00" y="738795"/>
            <a:ext cx="4996212" cy="13484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E8FE-3C4C-FCC2-0B33-821CEFFD7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r>
              <a:rPr lang="en-IN" dirty="0"/>
              <a:t>Tested against 3 different scripts</a:t>
            </a: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2EB1BF-5694-4831-AB18-0A87D3358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400" y="2758526"/>
            <a:ext cx="4996800" cy="1340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B4E857-5CF2-1318-7F4E-51D470078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400" y="4790823"/>
            <a:ext cx="4996800" cy="13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7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30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287EE-42AD-62A8-3368-E27F21E4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395288"/>
            <a:ext cx="10023531" cy="111283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FBDC-EF92-A7CA-2AF0-D5B4D20B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333934"/>
            <a:ext cx="10026651" cy="5146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 dirty="0"/>
              <a:t>Predicting the close price based unrealistic data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B0CB00-A8B3-30BE-D6AC-3643DB10D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" t="1814" r="2124"/>
          <a:stretch/>
        </p:blipFill>
        <p:spPr>
          <a:xfrm>
            <a:off x="4320043" y="3429000"/>
            <a:ext cx="3548739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882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110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Goudy Old Style</vt:lpstr>
      <vt:lpstr>Wingdings</vt:lpstr>
      <vt:lpstr>FrostyVTI</vt:lpstr>
      <vt:lpstr>IDA Project</vt:lpstr>
      <vt:lpstr>Objectives</vt:lpstr>
      <vt:lpstr>Methodology - I</vt:lpstr>
      <vt:lpstr>Methodology - II</vt:lpstr>
      <vt:lpstr>Methodology - III</vt:lpstr>
      <vt:lpstr>Results</vt:lpstr>
      <vt:lpstr>Limitations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 Project</dc:title>
  <dc:creator>DEV VASUDEVAN - 122116728 - MITMPL</dc:creator>
  <cp:lastModifiedBy>DEV VASUDEVAN - 122116728 - MITMPL</cp:lastModifiedBy>
  <cp:revision>2</cp:revision>
  <dcterms:created xsi:type="dcterms:W3CDTF">2023-11-15T14:12:52Z</dcterms:created>
  <dcterms:modified xsi:type="dcterms:W3CDTF">2023-11-16T17:45:53Z</dcterms:modified>
</cp:coreProperties>
</file>