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84" r:id="rId2"/>
  </p:sldMasterIdLst>
  <p:notesMasterIdLst>
    <p:notesMasterId r:id="rId9"/>
  </p:notesMasterIdLst>
  <p:handoutMasterIdLst>
    <p:handoutMasterId r:id="rId10"/>
  </p:handoutMasterIdLst>
  <p:sldIdLst>
    <p:sldId id="365" r:id="rId3"/>
    <p:sldId id="498" r:id="rId4"/>
    <p:sldId id="499" r:id="rId5"/>
    <p:sldId id="500" r:id="rId6"/>
    <p:sldId id="501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041" autoAdjust="0"/>
  </p:normalViewPr>
  <p:slideViewPr>
    <p:cSldViewPr snapToGrid="0">
      <p:cViewPr varScale="1">
        <p:scale>
          <a:sx n="75" d="100"/>
          <a:sy n="75" d="100"/>
        </p:scale>
        <p:origin x="16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19030-0B86-499A-831F-8998F67AC57A}" type="datetimeFigureOut">
              <a:rPr lang="en-US" smtClean="0"/>
              <a:pPr/>
              <a:t>8/5/2025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74F9-CD85-4E86-8C32-E5365904FD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8/5/2025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Presentation slide for courses, classes, lectures et al.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AE86-370F-4F4E-AD16-13345F3910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42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C6A18-6A6D-4DC1-9A5B-8EEB0BE5D7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6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A2EE-F87E-4C3A-9C6F-D558B0C330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27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96E11-A71E-465B-BEF0-757C7CCB99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8B6F9-5F13-434E-A987-27E15A2A5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0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C1827-3EB8-4D74-90A6-CDCFF400D2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C9E8F-121A-4E98-9B9C-5E6A4C5A0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0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42E7A-033C-4837-987A-7527EC9DFB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33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94D74-2FD5-40B1-8831-CAC30BFC0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33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AA53-2A4E-465E-80BC-F113700BA4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37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28BF2-9DCE-495C-936D-69B79A6EF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8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032" y="6142540"/>
            <a:ext cx="6119445" cy="5143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</a:t>
            </a:r>
          </a:p>
        </p:txBody>
      </p:sp>
      <p:pic>
        <p:nvPicPr>
          <p:cNvPr id="17411" name="Picture 3" descr="MIET_icon.png">
            <a:extLst>
              <a:ext uri="{FF2B5EF4-FFF2-40B4-BE49-F238E27FC236}">
                <a16:creationId xmlns:a16="http://schemas.microsoft.com/office/drawing/2014/main" id="{6A8C676B-388B-4B11-B609-B6726FCA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3" y="160291"/>
            <a:ext cx="824991" cy="1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5" y="6074160"/>
            <a:ext cx="1063868" cy="65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3">
            <a:extLst>
              <a:ext uri="{FF2B5EF4-FFF2-40B4-BE49-F238E27FC236}">
                <a16:creationId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78" y="1790484"/>
            <a:ext cx="6540522" cy="369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1.Reeva Gupta(2022a1r144)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2.Prakriti Sharma(2022a1r178)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3.Vidhi Mahajan(2022a1r158)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4.Arpit Thakur(2022a1r159)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– Array Vs Vector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84" y="489726"/>
            <a:ext cx="7031316" cy="5059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Concepts &amp; Analogy 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1954F-4251-4F40-9091-66E8B476F92E}"/>
              </a:ext>
            </a:extLst>
          </p:cNvPr>
          <p:cNvSpPr txBox="1">
            <a:spLocks/>
          </p:cNvSpPr>
          <p:nvPr/>
        </p:nvSpPr>
        <p:spPr>
          <a:xfrm>
            <a:off x="283884" y="1638300"/>
            <a:ext cx="8737024" cy="46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IN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Array?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block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size, low-level control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built-in resizing or safety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sz="216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IN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Vector?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from C++ STL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Resizes automatically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member functions like .</a:t>
            </a:r>
            <a:r>
              <a:rPr lang="en-IN" sz="2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, .size(), .at()</a:t>
            </a:r>
            <a:endParaRPr lang="en-US" sz="216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F32E-0B6C-DF37-E57B-4F0A3429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Behaviour &amp; Performance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CA27C79-2F4D-FA0C-95B3-1AB00F23960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970617"/>
              </p:ext>
            </p:extLst>
          </p:nvPr>
        </p:nvGraphicFramePr>
        <p:xfrm>
          <a:off x="612775" y="1600200"/>
          <a:ext cx="8153400" cy="508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426375983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63770851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21023297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4688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at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Dynamic(resizable during runtime)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2961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Dynamic(Heap allocated)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8075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effort for resizing, inserting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Built-in methods for resizing and 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6282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part of 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 of C++ STL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45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faster(no overhead)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overhead due to dynamic resizing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6295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bounds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.at() for safe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2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81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0510-873F-1E0A-4DCC-C18E4BA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Use Cases &amp;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78E1-AC66-9AF7-DB9A-3B44785EE4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Prefer Arrays: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systems (no resizing lag)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Memory-critical apps (embedded)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buffers (e.g. audio/video)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Prefer Vectors: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 &amp;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input size scenarios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STL algorithms (sort,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6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E121-8E28-58AC-3AC6-B6B11558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F9B-084D-5FFE-D3FD-210B02D930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= Fast, fixed-size, manual control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= Flexible, dynamic, easier to use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depends on problem needs &amp; context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structure = Efficient code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arrays for control, vectors for convenience.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23434-F237-48BF-B7F5-97949E35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552" y="2881937"/>
            <a:ext cx="4578895" cy="1094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730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12393</TotalTime>
  <Words>283</Words>
  <Application>Microsoft Office PowerPoint</Application>
  <PresentationFormat>On-screen Show 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1_AcademicPresentation3</vt:lpstr>
      <vt:lpstr>Office Theme</vt:lpstr>
      <vt:lpstr>PowerPoint Presentation</vt:lpstr>
      <vt:lpstr>Core Concepts &amp; Analogy </vt:lpstr>
      <vt:lpstr>Internal Behaviour &amp; Performance</vt:lpstr>
      <vt:lpstr>Real-World Use Cases &amp; Code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Prakriti Sharma</cp:lastModifiedBy>
  <cp:revision>324</cp:revision>
  <dcterms:created xsi:type="dcterms:W3CDTF">2020-08-09T07:27:56Z</dcterms:created>
  <dcterms:modified xsi:type="dcterms:W3CDTF">2025-08-05T07:20:51Z</dcterms:modified>
</cp:coreProperties>
</file>