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884" r:id="rId2"/>
  </p:sldMasterIdLst>
  <p:notesMasterIdLst>
    <p:notesMasterId r:id="rId9"/>
  </p:notesMasterIdLst>
  <p:handoutMasterIdLst>
    <p:handoutMasterId r:id="rId10"/>
  </p:handoutMasterIdLst>
  <p:sldIdLst>
    <p:sldId id="365" r:id="rId3"/>
    <p:sldId id="498" r:id="rId4"/>
    <p:sldId id="499" r:id="rId5"/>
    <p:sldId id="500" r:id="rId6"/>
    <p:sldId id="501" r:id="rId7"/>
    <p:sldId id="37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041" autoAdjust="0"/>
  </p:normalViewPr>
  <p:slideViewPr>
    <p:cSldViewPr snapToGrid="0">
      <p:cViewPr varScale="1">
        <p:scale>
          <a:sx n="75" d="100"/>
          <a:sy n="75" d="100"/>
        </p:scale>
        <p:origin x="97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19030-0B86-499A-831F-8998F67AC57A}" type="datetimeFigureOut">
              <a:rPr lang="en-US" smtClean="0"/>
              <a:pPr/>
              <a:t>8/4/2025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74F9-CD85-4E86-8C32-E5365904FD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18445B-3D83-48F8-8074-7A945437CE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DCF11-2565-4585-B14D-DE65C8B338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D7F702-C849-4981-AD7E-916FA0F2FB34}" type="datetimeFigureOut">
              <a:rPr lang="en-US"/>
              <a:pPr>
                <a:defRPr/>
              </a:pPr>
              <a:t>8/4/2025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EBBC463-3244-48B7-9B27-FE9395C46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10931D-B801-4759-8B55-646BB45B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9E9F1-013D-4E40-8E40-E44D90C541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E0D85-C464-4273-89B9-031AFAC5E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892F-F9FC-456A-BEE2-9EDE45E6D0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10EEB2E-AD9B-413B-B6C3-EB5E837820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4E90F94-B400-4281-83AE-CCE5888FF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Presentation slide for courses, classes, lectures et al.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BEFB50-DFDB-433B-8285-DB86B5D0C070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C425-27A5-40AA-961A-8CFDE17FA4DD}"/>
              </a:ext>
            </a:extLst>
          </p:cNvPr>
          <p:cNvSpPr/>
          <p:nvPr/>
        </p:nvSpPr>
        <p:spPr>
          <a:xfrm>
            <a:off x="-9525" y="6053139"/>
            <a:ext cx="2249091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1B3EE-07D3-40CD-A5C9-E7B6A7D3EB55}"/>
              </a:ext>
            </a:extLst>
          </p:cNvPr>
          <p:cNvSpPr/>
          <p:nvPr/>
        </p:nvSpPr>
        <p:spPr>
          <a:xfrm>
            <a:off x="2358628" y="6043614"/>
            <a:ext cx="6785372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3733BC89-84AA-4433-89FB-B7A7E5D1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01/04/16</a:t>
            </a:r>
            <a:endParaRPr lang="en-US" dirty="0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52B60891-0B66-4CA7-88CB-DE5EC0A1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CBE7F8AC-DBDA-417F-981D-F15B3426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247BE2-61CD-463C-AD78-643FCA7B2A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9E2AC5C-2BDA-4ED0-A8CA-408672F7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9DD99E1-9A49-4EB3-9467-57A67F5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2BB8BDF-113A-4D93-A64B-0BF6D345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20B14-E841-43C9-B349-AC4B576B0B80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BDF40-E20B-4BD8-84C1-E65583DF3F27}"/>
              </a:ext>
            </a:extLst>
          </p:cNvPr>
          <p:cNvSpPr/>
          <p:nvPr/>
        </p:nvSpPr>
        <p:spPr bwMode="white">
          <a:xfrm>
            <a:off x="6096000" y="0"/>
            <a:ext cx="320279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9C48-D796-4AA1-B2C2-92BDFCA12EB1}"/>
              </a:ext>
            </a:extLst>
          </p:cNvPr>
          <p:cNvSpPr/>
          <p:nvPr/>
        </p:nvSpPr>
        <p:spPr>
          <a:xfrm>
            <a:off x="6142435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29E37C-2198-4D37-B81B-E710DF5B30FF}"/>
              </a:ext>
            </a:extLst>
          </p:cNvPr>
          <p:cNvSpPr/>
          <p:nvPr/>
        </p:nvSpPr>
        <p:spPr>
          <a:xfrm>
            <a:off x="6142435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7357676-74DF-4791-B288-69977DC9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1"/>
            <a:ext cx="2209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5691A4D-8A37-4BF3-AA0E-515C1169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1"/>
            <a:ext cx="55733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76B00B-ADE0-415F-8138-D1827CD9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439" y="144661"/>
            <a:ext cx="533400" cy="244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BE1C5-EE8B-4BC6-9CA6-2359143DF2B8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A4F6F228-293F-451A-B398-4A2C5AA1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CCA5FA8B-1308-4FEA-BD7F-309CB57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4ABA97CD-1067-4741-8A30-67782654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C804-4DE3-41CC-98C1-05EC14125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7902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357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CAE86-370F-4F4E-AD16-13345F3910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427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C6A18-6A6D-4DC1-9A5B-8EEB0BE5D7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66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EA2EE-F87E-4C3A-9C6F-D558B0C330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270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96E11-A71E-465B-BEF0-757C7CCB99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1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8B6F9-5F13-434E-A987-27E15A2A57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104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C1827-3EB8-4D74-90A6-CDCFF400D2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72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23AF-71EC-4251-B17F-BDD2576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2D69-AA10-4583-9E8F-0A4D9446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2A9D-5CE7-4FA5-BC28-FB271F75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BBDA1B-EB2C-49E2-A1CF-4342CA4EF3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C9E8F-121A-4E98-9B9C-5E6A4C5A0F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702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42E7A-033C-4837-987A-7527EC9DFB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33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94D74-2FD5-40B1-8831-CAC30BFC0E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333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8AA53-2A4E-465E-80BC-F113700BA4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337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28BF2-9DCE-495C-936D-69B79A6EFC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84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230AD3-0C7A-45F5-A43D-9C62B1FE456E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7C25B-6FC9-4FB2-9E6E-4912144234FE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32344-6E1C-4BEB-B4E3-5CFAA72A62DD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/>
          <a:lstStyle>
            <a:lvl1pPr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4E06E9CF-DCA0-4469-9588-146DDA3B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024E1A5F-0041-47BD-AB34-3894313F5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5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6A1CEC-9DD6-4F71-8FF7-224B44B36D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3F02C43B-73CC-4732-8E2B-39CB4F86C0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4140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38A05C4A-FA42-4D8C-B6A5-0F623E6E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675BC25A-D772-4BAD-82C5-8DE60CDA0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9237E2-D6D8-4F93-B4E7-7A3A919C4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A359C2BF-21AF-4D80-AF5B-B2C0FCB014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27732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1028AF4-9E92-4B7F-8FF5-70E8FC8C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1D98D76-29B8-4104-9B56-41E0C2B6C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194F72-16B3-45E5-89BA-A531D9C6F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9ABC4DA1-E98C-46DB-8CFC-528377A9EC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336872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D27DB-781C-4E9A-BD52-304D332D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86506-D8E7-4646-B7C2-4FD7470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53B6E-7646-4B77-8451-44B7A82A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1442FA-41D6-4256-AB11-698261B17F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99147-29DF-4A7C-8453-281A248D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37661-D16B-47AD-A3C6-F4279F63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F0016-F045-4EFE-9DBB-8B83615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9458CC-7BDB-4AF7-84A8-156B462129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globe.png">
            <a:extLst>
              <a:ext uri="{FF2B5EF4-FFF2-40B4-BE49-F238E27FC236}">
                <a16:creationId xmlns:a16="http://schemas.microsoft.com/office/drawing/2014/main" id="{09D0E091-9432-4B8A-83A8-FAA0571AE4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2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5AAB-E0EE-42C4-9DC4-6495C87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74615-F617-433B-BCA5-EEDB193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2315F-E1FB-4BBC-9A69-9E76F92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AC466F-202A-449E-ABD9-88FA7D413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81B99-AD79-4350-B1B4-4A9A5B2E1411}"/>
              </a:ext>
            </a:extLst>
          </p:cNvPr>
          <p:cNvSpPr/>
          <p:nvPr/>
        </p:nvSpPr>
        <p:spPr bwMode="white">
          <a:xfrm>
            <a:off x="-9525" y="4572001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30C86-7539-4707-BB1E-130DEE07594C}"/>
              </a:ext>
            </a:extLst>
          </p:cNvPr>
          <p:cNvSpPr/>
          <p:nvPr/>
        </p:nvSpPr>
        <p:spPr>
          <a:xfrm>
            <a:off x="-9525" y="4664075"/>
            <a:ext cx="1463279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F932B-EE3A-413F-8794-3061763118EA}"/>
              </a:ext>
            </a:extLst>
          </p:cNvPr>
          <p:cNvSpPr/>
          <p:nvPr/>
        </p:nvSpPr>
        <p:spPr>
          <a:xfrm>
            <a:off x="1544241" y="4654550"/>
            <a:ext cx="7599759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CDC2E-C064-4B1C-9FEF-B25D088F4C9E}"/>
              </a:ext>
            </a:extLst>
          </p:cNvPr>
          <p:cNvSpPr/>
          <p:nvPr/>
        </p:nvSpPr>
        <p:spPr bwMode="white">
          <a:xfrm>
            <a:off x="1447800" y="1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6F6A6835-255E-4F53-B0A2-B0B3683D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32BA4851-7472-4558-AF6A-2F94ED631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5"/>
          </a:xfrm>
        </p:spPr>
        <p:txBody>
          <a:bodyPr rtlCol="0"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110B99-22AD-4655-8E97-9D99EF66D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8C69500C-8063-44CD-BB8C-9F570B8D59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1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</p:spTree>
    <p:extLst>
      <p:ext uri="{BB962C8B-B14F-4D97-AF65-F5344CB8AC3E}">
        <p14:creationId xmlns:p14="http://schemas.microsoft.com/office/powerpoint/2010/main" val="15498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>
            <a:extLst>
              <a:ext uri="{FF2B5EF4-FFF2-40B4-BE49-F238E27FC236}">
                <a16:creationId xmlns:a16="http://schemas.microsoft.com/office/drawing/2014/main" id="{08246714-135A-4141-B338-011310AA9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12">
            <a:extLst>
              <a:ext uri="{FF2B5EF4-FFF2-40B4-BE49-F238E27FC236}">
                <a16:creationId xmlns:a16="http://schemas.microsoft.com/office/drawing/2014/main" id="{8F4F6B3D-18ED-42C1-A268-20AE208D8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3172" y="1600201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0DC14AD-E591-4E58-B1A5-35E0EC923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6FEA4-D403-4009-AE9A-7A81A9DD7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241F5-43F5-4215-A37F-BA0C8B434726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CE3FE-C047-4327-A035-6DFB11A6800F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C8A25-7CFF-4E69-B8EE-4718F8D4EF3C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6567ECF-60C7-489E-AFDA-40C4EB80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83ACCE-3850-4732-B3C7-553D9AFBE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9pPr>
    </p:titleStyle>
    <p:bodyStyle>
      <a:lvl1pPr marL="239316" indent="-239316" algn="l" rtl="0" eaLnBrk="0" fontAlgn="base" hangingPunct="0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204788" algn="l" rtl="0" eaLnBrk="0" fontAlgn="base" hangingPunct="0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SzPct val="7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0" fontAlgn="base" hangingPunct="0">
        <a:spcBef>
          <a:spcPts val="300"/>
        </a:spcBef>
        <a:spcAft>
          <a:spcPct val="0"/>
        </a:spcAft>
        <a:buClr>
          <a:srgbClr val="C4652D"/>
        </a:buClr>
        <a:buSzPct val="6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01/04/16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CSCE 411, Spring 2013: 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83ACCE-3850-4732-B3C7-553D9AFBE5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5A211-1621-40B3-8498-92D63F04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5032" y="6142540"/>
            <a:ext cx="6119445" cy="5143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Institute of Engineering &amp; Technology</a:t>
            </a:r>
          </a:p>
        </p:txBody>
      </p:sp>
      <p:pic>
        <p:nvPicPr>
          <p:cNvPr id="17411" name="Picture 3" descr="MIET_icon.png">
            <a:extLst>
              <a:ext uri="{FF2B5EF4-FFF2-40B4-BE49-F238E27FC236}">
                <a16:creationId xmlns:a16="http://schemas.microsoft.com/office/drawing/2014/main" id="{6A8C676B-388B-4B11-B609-B6726FCA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3" y="160291"/>
            <a:ext cx="824991" cy="127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6" descr="shrast.png">
            <a:extLst>
              <a:ext uri="{FF2B5EF4-FFF2-40B4-BE49-F238E27FC236}">
                <a16:creationId xmlns:a16="http://schemas.microsoft.com/office/drawing/2014/main" id="{863684A2-ACEE-402C-8327-54A48708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5" y="6074160"/>
            <a:ext cx="1063868" cy="65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Box 3">
            <a:extLst>
              <a:ext uri="{FF2B5EF4-FFF2-40B4-BE49-F238E27FC236}">
                <a16:creationId xmlns:a16="http://schemas.microsoft.com/office/drawing/2014/main" id="{829753C7-FA66-496E-A2F6-D15FD248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3" y="2437864"/>
            <a:ext cx="6540522" cy="24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Team- Syneria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– CSE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– Array Vs Vector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presentation- 05-08-2025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84" y="489726"/>
            <a:ext cx="7031316" cy="5059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Concepts &amp; Analogy 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E1954F-4251-4F40-9091-66E8B476F92E}"/>
              </a:ext>
            </a:extLst>
          </p:cNvPr>
          <p:cNvSpPr txBox="1">
            <a:spLocks/>
          </p:cNvSpPr>
          <p:nvPr/>
        </p:nvSpPr>
        <p:spPr>
          <a:xfrm>
            <a:off x="283884" y="1638300"/>
            <a:ext cx="8737024" cy="469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IN" sz="2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Array?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I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block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I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size, low-level control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built-in resizing or safety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endParaRPr lang="en-US" sz="2160" b="1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IN" sz="2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Vector?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 from C++ STL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I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Resizes automatically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I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member functions like .</a:t>
            </a:r>
            <a:r>
              <a:rPr lang="en-IN" sz="21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I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, .size(), .at()</a:t>
            </a:r>
            <a:endParaRPr lang="en-US" sz="2160" b="1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F32E-0B6C-DF37-E57B-4F0A3429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Behaviour &amp; Performance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CA27C79-2F4D-FA0C-95B3-1AB00F23960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970617"/>
              </p:ext>
            </p:extLst>
          </p:nvPr>
        </p:nvGraphicFramePr>
        <p:xfrm>
          <a:off x="612775" y="1600200"/>
          <a:ext cx="8153400" cy="508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426375983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63770851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210232975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34688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at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Dynamic(resizable during runtime)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2961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Dynamic(Heap allocated)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8075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effort for resizing, inserting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Built-in methods for resizing and 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6282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STL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part of STL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 of C++ STL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45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Slightly faster(no overhead)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Slightly overhead due to dynamic resizing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6295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4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bounds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.at() for safe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2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81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0510-873F-1E0A-4DCC-C18E4BA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Use Cases &amp;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78E1-AC66-9AF7-DB9A-3B44785EE4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Prefer Arrays: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systems (no resizing lag)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Memory-critical apps (embedded)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Fixed-size buffers (e.g. audio/video)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Prefer Vectors: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Prototyping &amp;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input size scenarios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STL algorithms (sort,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6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E121-8E28-58AC-3AC6-B6B11558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1F9B-084D-5FFE-D3FD-210B02D930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= Fast, fixed-size, manual control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= Flexible, dynamic, easier to use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depends on problem needs &amp; context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structure = Efficient code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arrays for control, vectors for convenience.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4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E23434-F237-48BF-B7F5-97949E35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552" y="2881937"/>
            <a:ext cx="4578895" cy="10941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7309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cademicPresentation3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12390</TotalTime>
  <Words>261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1_AcademicPresentation3</vt:lpstr>
      <vt:lpstr>Office Theme</vt:lpstr>
      <vt:lpstr>PowerPoint Presentation</vt:lpstr>
      <vt:lpstr>Core Concepts &amp; Analogy </vt:lpstr>
      <vt:lpstr>Internal Behaviour &amp; Performance</vt:lpstr>
      <vt:lpstr>Real-World Use Cases &amp; Code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sahil.adm@mietjammu.in</dc:creator>
  <cp:lastModifiedBy>Reeva Gupta</cp:lastModifiedBy>
  <cp:revision>323</cp:revision>
  <dcterms:created xsi:type="dcterms:W3CDTF">2020-08-09T07:27:56Z</dcterms:created>
  <dcterms:modified xsi:type="dcterms:W3CDTF">2025-08-04T13:45:22Z</dcterms:modified>
</cp:coreProperties>
</file>