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>
        <p:scale>
          <a:sx n="100" d="100"/>
          <a:sy n="100" d="100"/>
        </p:scale>
        <p:origin x="1265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6714-C4D3-49CF-B7F8-4684DE53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AF82-35FA-438C-8589-CEB70A35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D16C-5095-4D7D-83FC-4D71251C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8A10-B2A3-442F-9306-B98F5CEC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2585-955D-48FE-9DF6-70384D75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46F7-6F36-497B-99C1-1BBD0B71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7521B-3730-4E02-AF99-B2940668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07F1-0FE8-4E8A-977C-141EC80A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592A-4353-4C8D-BCF5-7A6CAEB8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2523-CA23-48C7-BBA6-5A1914DF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31521-D0EC-4A86-868B-AD145FE3B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04468-682A-455F-95C1-AFB107CB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B1CF-7185-4482-A31B-37B90D1B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7CE7-EBF1-4AEA-8639-00820C5D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AFB-D9B0-4D51-B6DD-83E7A412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76C1-2CF7-4A61-B131-2C486D4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5012-1455-48FD-8312-11A82409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3344-7016-4731-A240-53EE4FDA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6B3E-F496-46CF-BD88-21C244A6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462A-9E85-4C05-B900-92DBEB2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BCAB-7087-4B6C-9984-42241631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1B1E-DD69-47D4-BE02-2A6BFF1B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56D2-3201-4CD1-BD3A-5A34CD5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75FF-1999-44E9-8769-A74DCB61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6B54-BEAE-41AC-AA9B-C23CD713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3F9A-14DB-48F0-B502-71AF76A0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A7AB-0869-4822-B6E1-9FB788787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53C0B-DAC8-4E31-ADF0-14D183E8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BEDAF-B275-4986-812E-7CF3E0D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E2015-DCA8-4080-8CF6-C4C2D1DF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6449-3E4C-4B0B-9AAE-FAB306C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70E-2C09-4CC3-AA53-3D56CC1A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B437-4808-42ED-9256-EB8642F7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E224D-85CD-494A-B49E-30C649A1B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318FC-1DF7-4E9F-A465-D4A4250C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1BA67-04EA-4516-95B8-D094FD33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F02A-01E8-4C9D-B287-0AAD8591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08342-F68D-4837-BC7B-1FFBEEBB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426F-CBFD-4A32-B7AF-236B1F25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0465-CF41-4917-9678-7AEFBF7A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F1F06-0639-49BE-B108-7AF3519F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ABFF8-2AC9-4046-BDCD-08839733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7CFAB-AE01-4168-A6A6-E256D1A7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D07FB-82A6-4ED8-8922-281E83EF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D46B-5929-4521-9B28-2EB16FEC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1F84-7E42-4F33-BC4E-BF8B54E3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4BDA-F5BC-4DAB-870B-80BB1AAA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DE9E-00B0-44EB-98E9-F19AD459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0BC47-0794-4B20-9287-8561BD9F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14BB-7FBE-46B8-8496-25C82F1B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5BE9-0C2F-4349-8D70-C4FFA45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8F95-6A8E-4F17-86F0-DEFA115E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A86E-F4C7-430C-8BD2-FBF2B85A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253C0-5AB1-4DAB-9F8B-538B6081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3E54E-22C7-4054-AB97-B0621AC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0BC6-0385-4D54-A42B-6F05863D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C68BC-1B6A-4616-956B-D866DE00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3F8D-006D-42F1-A73C-45A78C63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B670C-EEF3-48EC-8852-9941FEEB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E06F-2D0E-4CA5-B5C4-EE37CDCF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6993-39F5-424F-8E13-E95DD642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74B0-9E13-4698-826D-9E2878AA51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2C0D-05F3-43FA-AE78-5F50D47B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1CAC-6988-4451-860F-D332D3B8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B685-41CF-49FB-9DC4-89EA674C4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238-170D-4468-AED8-0BF710FF6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6AAD-D0EB-42DD-BF16-7487C7548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0E6478-C749-41BA-8CA1-00EF7D3F6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56353"/>
              </p:ext>
            </p:extLst>
          </p:nvPr>
        </p:nvGraphicFramePr>
        <p:xfrm>
          <a:off x="1789311" y="409059"/>
          <a:ext cx="8613379" cy="557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19036800" imgH="12315600" progId="AcroExch.Document.DC">
                  <p:embed/>
                </p:oleObj>
              </mc:Choice>
              <mc:Fallback>
                <p:oleObj name="Acrobat Document" r:id="rId3" imgW="19036800" imgH="12315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311" y="409059"/>
                        <a:ext cx="8613379" cy="5574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3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48CC1B-D1B2-4361-B41E-987EC2F17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03966"/>
              </p:ext>
            </p:extLst>
          </p:nvPr>
        </p:nvGraphicFramePr>
        <p:xfrm>
          <a:off x="1507269" y="392430"/>
          <a:ext cx="9177463" cy="593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19036800" imgH="12315600" progId="AcroExch.Document.DC">
                  <p:embed/>
                </p:oleObj>
              </mc:Choice>
              <mc:Fallback>
                <p:oleObj name="Acrobat Document" r:id="rId3" imgW="19036800" imgH="12315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7269" y="392430"/>
                        <a:ext cx="9177463" cy="593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42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919AC1-0653-4053-89C8-B579D28C3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94291"/>
              </p:ext>
            </p:extLst>
          </p:nvPr>
        </p:nvGraphicFramePr>
        <p:xfrm>
          <a:off x="1391749" y="308610"/>
          <a:ext cx="9408503" cy="608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19036800" imgH="12315600" progId="AcroExch.Document.DC">
                  <p:embed/>
                </p:oleObj>
              </mc:Choice>
              <mc:Fallback>
                <p:oleObj name="Acrobat Document" r:id="rId3" imgW="19036800" imgH="12315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1749" y="308610"/>
                        <a:ext cx="9408503" cy="6089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93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B90808-BC14-4F82-A7D3-B6D08DD34B28}"/>
                  </a:ext>
                </a:extLst>
              </p:cNvPr>
              <p:cNvSpPr txBox="1"/>
              <p:nvPr/>
            </p:nvSpPr>
            <p:spPr>
              <a:xfrm>
                <a:off x="5525317" y="1473060"/>
                <a:ext cx="109671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1.841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B90808-BC14-4F82-A7D3-B6D08DD34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17" y="1473060"/>
                <a:ext cx="1096710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21EEB-AC67-4B5A-B688-FEB06E91B284}"/>
                  </a:ext>
                </a:extLst>
              </p:cNvPr>
              <p:cNvSpPr txBox="1"/>
              <p:nvPr/>
            </p:nvSpPr>
            <p:spPr>
              <a:xfrm>
                <a:off x="5208307" y="2289409"/>
                <a:ext cx="173073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=−20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21EEB-AC67-4B5A-B688-FEB06E91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7" y="2289409"/>
                <a:ext cx="1730730" cy="281937"/>
              </a:xfrm>
              <a:prstGeom prst="rect">
                <a:avLst/>
              </a:prstGeom>
              <a:blipFill>
                <a:blip r:embed="rId3"/>
                <a:stretch>
                  <a:fillRect l="-3873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4BC91-C7FB-4D33-9347-9EC97AC0431B}"/>
                  </a:ext>
                </a:extLst>
              </p:cNvPr>
              <p:cNvSpPr txBox="1"/>
              <p:nvPr/>
            </p:nvSpPr>
            <p:spPr>
              <a:xfrm>
                <a:off x="5361811" y="2977896"/>
                <a:ext cx="142372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4BC91-C7FB-4D33-9347-9EC97AC04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11" y="2977896"/>
                <a:ext cx="1423723" cy="56368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18895-2294-443F-A1B0-AD87F92EDD61}"/>
                  </a:ext>
                </a:extLst>
              </p:cNvPr>
              <p:cNvSpPr txBox="1"/>
              <p:nvPr/>
            </p:nvSpPr>
            <p:spPr>
              <a:xfrm>
                <a:off x="5630923" y="3813048"/>
                <a:ext cx="885499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18895-2294-443F-A1B0-AD87F92E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923" y="3813048"/>
                <a:ext cx="885499" cy="526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B4C13-F3B4-4FDE-8043-087C907839CF}"/>
                  </a:ext>
                </a:extLst>
              </p:cNvPr>
              <p:cNvSpPr txBox="1"/>
              <p:nvPr/>
            </p:nvSpPr>
            <p:spPr>
              <a:xfrm>
                <a:off x="5492936" y="4635523"/>
                <a:ext cx="11614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1.841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B4C13-F3B4-4FDE-8043-087C9078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36" y="4635523"/>
                <a:ext cx="1161472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1400B1-A214-4375-A735-02B38D333D4B}"/>
              </a:ext>
            </a:extLst>
          </p:cNvPr>
          <p:cNvSpPr txBox="1"/>
          <p:nvPr/>
        </p:nvSpPr>
        <p:spPr>
          <a:xfrm>
            <a:off x="4309407" y="693354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Waveguide Equations: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2BC2F-0DBC-4D84-9222-9DB009F5C778}"/>
              </a:ext>
            </a:extLst>
          </p:cNvPr>
          <p:cNvSpPr txBox="1"/>
          <p:nvPr/>
        </p:nvSpPr>
        <p:spPr>
          <a:xfrm>
            <a:off x="171346" y="5656607"/>
            <a:ext cx="4465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fc: cutoff frequency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 : waveguide attenuation prior to cutoff frequency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 : waveguide radius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  : waveguide length</a:t>
            </a:r>
          </a:p>
        </p:txBody>
      </p:sp>
    </p:spTree>
    <p:extLst>
      <p:ext uri="{BB962C8B-B14F-4D97-AF65-F5344CB8AC3E}">
        <p14:creationId xmlns:p14="http://schemas.microsoft.com/office/powerpoint/2010/main" val="28572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664FA-A256-456C-9BD9-449309F3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05" y="431221"/>
            <a:ext cx="3793236" cy="2439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3D2D7-5E36-4B35-A488-ECFFB19E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05" y="3212592"/>
            <a:ext cx="3944559" cy="248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863B-50A3-455F-9690-6E4AE64BE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256056"/>
            <a:ext cx="3875532" cy="2586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FCFC-A7AF-4E13-910B-C278B7D55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023616"/>
            <a:ext cx="3821788" cy="2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Cambria Math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</dc:creator>
  <cp:lastModifiedBy>Zara</cp:lastModifiedBy>
  <cp:revision>6</cp:revision>
  <dcterms:created xsi:type="dcterms:W3CDTF">2017-10-11T22:46:20Z</dcterms:created>
  <dcterms:modified xsi:type="dcterms:W3CDTF">2017-10-12T00:00:09Z</dcterms:modified>
</cp:coreProperties>
</file>