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8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5EBA0-42E8-498F-B8C5-C8B62FAEA0C1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E5DA6-F512-4C71-BA46-3BCF8E89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0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E1936-27DC-4417-AB64-C2E9CE99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36ED6F-3C29-44CF-866E-770DCDE0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A30DE2-B28C-410A-84E0-B1994FC4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C82-6C98-4666-867F-D76F47655B0B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9A9F47-B0D1-417C-8DEE-10EFA43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F2AE5B-D296-4ADF-8B13-3D4F3074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0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88821-3EBF-4118-B3F6-981C8AE1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1BC913-E452-4EEB-B62A-ED8AF079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B786FC-0152-4F1C-8C4E-2C5036C0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372-7652-45E2-9D24-FA0FFFA5051D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4A1C15-E5EA-4757-96FD-03228D97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5DFE2-950C-496C-87EC-FCD9E0D7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4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49A0B1-215E-41F9-82B1-65FEC5034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111D17-9270-40EE-A85F-F10E6845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FF127-BFF1-4AEA-8696-E1851933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6CAF-1347-4F85-9DB6-8ACFE3C5059B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B84AB3-85C9-4590-AD07-C06B2E1B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134620-1F0E-475D-8792-A2778A20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8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666F5-BF3E-415D-9AFC-4F909034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0B433-AF5C-410E-81EC-EB9CEB08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58FA3F-F715-4BAA-B53B-019B072A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53E4-C87F-43B2-AEDE-ADDB9470F942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AB073-4861-400B-907F-BD9DDE91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1385D-4B8A-4576-BD18-6110883B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92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F1689-CA7F-45B0-B422-C983C4C2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36A782-BBB3-44E3-A2E7-4D730086A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52D06-1B21-43D8-9153-F9EA48EB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1C-A43C-4625-8ACA-F3327CD420D0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9CB13C-1EEE-47C0-A161-7ADEF5FA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CC1E70-28D2-4E3C-A2DC-AC6D18A5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02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79EC4-5A5F-450B-8CB4-5D4D4CEB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0B9AC-1A18-43F1-8050-562924685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B365EF-2E5B-484E-A508-D135E5B3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CA4314-2FA2-4924-BAFB-14073D50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940-2066-42E5-9298-2E9B9B424F5B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B47C95-24E7-4303-AE8C-B557FF54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0BE057-9E46-47DC-B2FA-C4C5B6AC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28CC3-713A-41B0-B3A6-44B02710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83FADF-7973-4EBC-832D-9C13357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30D2AA-59AD-4648-91E9-54EF6FD5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44C508-392F-43EA-AE06-D030F10D7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86102D-D70B-4A7E-846E-3CC85AE4A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B7F9A1-F3EA-4C4E-8BBB-29BFFA9C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025-436B-42EA-A39F-DCAC51B57AE2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78B167-A4F5-42A6-81D4-1E7EE77B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E45043-4417-4A07-88CC-405AB683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6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F07C0-A030-4130-BD3C-96FC2B35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5CC1A9-4CC7-4DAE-A458-0FD71D0B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2376-B487-48BC-B56C-54AF2C1E36F4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C6404A-83BD-41CC-A4DF-95DA99AB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7FCBC5-7836-456F-B7D9-0CC096E6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1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D7699-D17B-447F-8ABA-B493276E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26B9-45DA-4EFF-9318-C1496BAE8489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D075B2-92A2-4AC5-9580-82A7C4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A0809B-3F87-49CF-A8E7-324E8120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26D42-C3BB-4344-BAF6-7CA57B5C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A5671-CC6F-4977-B2F7-3B6C30EE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0F8D25-553E-427D-AD21-3F367D67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AC9C41-6955-4696-965D-96A983DD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5CC4-C0CD-43CE-A63B-744B7BC27343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61EE5-F737-4524-BCCD-DB2013C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5C3248-B28F-4362-8D9B-4604E4DE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937D0-8688-4571-BA82-7A35666D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39C7F9-ED09-4437-A22A-E082809C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D35B55-BDC6-4AE1-ABFF-CF89DFEB4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6CDB95-C838-4341-BC0C-65E7283F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9474-FA76-48DA-B8B3-001A8E41A324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B4075F-7466-432E-B94F-D19BCCD3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30362E-35D8-4210-A798-0E98C600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8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9E9C67-9E51-4BC8-B2BC-8777A972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8A5D24-C8F9-4074-9D8F-4B039648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B5B3A5-B85F-4D14-919B-12FD01560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25A9-9B39-44CE-80FB-EF8F62FC2ABE}" type="datetime1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DEDE7-1D15-4EF0-8038-05C8BC662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FB2DF-1385-48FE-9D20-98C345437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7ED1-213F-42A0-955E-20BFEFFAE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1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42755-3E00-48B0-8DDC-A725646BC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Iverilog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8A443E-E355-4CDC-96A1-CFC901D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5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93CD7-816E-4586-8BA9-EBAD3029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046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CO_project_release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測試資料夾檔名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C2A11D-ED8A-4AB1-AD5E-875147FB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A28C70-49A5-41A3-BEC1-B77963C8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C6BC60-AF68-4256-937B-27A8DFDB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77" y="1825625"/>
            <a:ext cx="10835046" cy="40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69A4E-5082-495D-980E-5894AADE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TESTBED.v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包成執行檔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iverilog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test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TESTBED.v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9F6650-F426-4DF7-8107-0308A8E8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版本輸入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iverilog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test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TESTBED.v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版本輸入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iverilog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test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TESTBED_p.v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7E30EFE-3273-47EE-8A66-52BB701E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2B816D-9567-47A0-87DF-6796F387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24810"/>
            <a:ext cx="9260840" cy="35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52C0F-7E9C-4160-B8A2-359EF2F4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vvp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執行指令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01CF27-C2C0-4522-A4D3-75D33914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3B4CAF-568A-449E-ADAF-AF4CA6C9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369A49-4BCE-4082-8F08-D14DC17A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46238"/>
            <a:ext cx="10287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64AD5-769A-4768-AEA5-E1C2917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執行結果如下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有龍貓表示通過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021133-FCB7-45FF-8561-E34C81BB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3F57826-766C-4D8C-A41E-5F4F92E3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3" y="2262505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07559F-9A95-431C-A4F8-3C946141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730"/>
            <a:ext cx="104108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1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F729F-EAF7-4CEF-9B40-109E1B8D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若有錯誤則需要波型輔助</a:t>
            </a:r>
            <a:r>
              <a:rPr lang="en-US" altLang="zh-TW" dirty="0"/>
              <a:t>debug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A91F6-4A60-4AB6-AA55-07275B48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執行指令完可以觀察測試檔案內有波型檔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SP.vcd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SP_p.vcd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AA2A0E0-9F42-416D-B4D9-66BA50E4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CF83D2-F7E7-4243-B2F6-B3E3616D8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64"/>
          <a:stretch/>
        </p:blipFill>
        <p:spPr>
          <a:xfrm>
            <a:off x="838200" y="3512227"/>
            <a:ext cx="8295640" cy="32092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654BBC-7F59-41D3-9D2C-A33642711755}"/>
              </a:ext>
            </a:extLst>
          </p:cNvPr>
          <p:cNvSpPr/>
          <p:nvPr/>
        </p:nvSpPr>
        <p:spPr>
          <a:xfrm>
            <a:off x="2906994" y="5213754"/>
            <a:ext cx="1089971" cy="4894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7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74A65-2AC7-4ECB-A98B-25268C07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0886" cy="1325563"/>
          </a:xfrm>
        </p:spPr>
        <p:txBody>
          <a:bodyPr/>
          <a:lstStyle/>
          <a:p>
            <a:r>
              <a:rPr lang="zh-TW" altLang="en-US" dirty="0"/>
              <a:t>開啟另一個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命令提示字元輸入指令打開波型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E65B6B-4E40-4F64-BC60-21E82A82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gtkwave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SP.vcd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gtkwave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SP_p.vcd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7A7EF7-D801-4E90-9C3D-ACE48B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3FDAEF-08CB-430C-8172-D47D0131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900362"/>
            <a:ext cx="96107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C7358-F799-48CD-8F6B-E1824DCA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點開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左側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B92994-4099-4129-A8EF-EB22E29E7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15" y="1976627"/>
            <a:ext cx="6844573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5C01E0-728C-41CE-9920-D074AB45D941}"/>
              </a:ext>
            </a:extLst>
          </p:cNvPr>
          <p:cNvSpPr/>
          <p:nvPr/>
        </p:nvSpPr>
        <p:spPr>
          <a:xfrm>
            <a:off x="2885813" y="2810311"/>
            <a:ext cx="192947" cy="218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035CB1-99E0-4939-9E0D-CC7EBC06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0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CCE60-C0E1-4268-AEDD-1E24DD0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會出現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底下的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(design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檔為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780A1B-1AA1-40A6-AE0E-A3AA4E76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43" y="1981547"/>
            <a:ext cx="7123521" cy="45113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955D52-0648-4E35-9177-C43EDDEA522B}"/>
              </a:ext>
            </a:extLst>
          </p:cNvPr>
          <p:cNvSpPr/>
          <p:nvPr/>
        </p:nvSpPr>
        <p:spPr>
          <a:xfrm>
            <a:off x="2793534" y="3210885"/>
            <a:ext cx="838899" cy="218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E9F2DA-8508-404C-9549-D1664507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55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F419D-16CD-4156-97A8-A3D7CE79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雙擊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後，下方會出現訊號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雙擊訊號即可叫出訊號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2C50EB-0643-4029-A3D1-E419D4FD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78" y="1690688"/>
            <a:ext cx="7568443" cy="48013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5B99A9-FD0B-463F-965E-01BE2D92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6944C-7C51-4C17-B072-1B5DF10B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對訊號點右鍵，在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可選擇進制表示方式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A15D59-A810-4633-B13C-6D56A554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5" t="19235" r="14335" b="17645"/>
          <a:stretch/>
        </p:blipFill>
        <p:spPr>
          <a:xfrm>
            <a:off x="2681680" y="1818101"/>
            <a:ext cx="6828639" cy="447154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62DBB1-D05D-4FBD-B316-4E1C6644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25B60-3148-4DD7-A692-393B9FDC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搜尋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iverilog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BC0002-BB62-4D5C-A306-48C64AB5A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50" y="2237854"/>
            <a:ext cx="9288171" cy="3191320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F6A6CB-BFC5-4EAC-8FBF-AB17D967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96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6E850-BF4E-4CBC-AC17-EFAD0939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進入 </a:t>
            </a:r>
            <a:r>
              <a:rPr lang="en-US" altLang="zh-TW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Icarus Verilog for Windows 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下載第一個連結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90A22F-C03E-489E-9E70-F336715B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44" y="1825625"/>
            <a:ext cx="7194111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7F3591-DCEF-40C9-BAD8-C400A8BB67B9}"/>
              </a:ext>
            </a:extLst>
          </p:cNvPr>
          <p:cNvSpPr/>
          <p:nvPr/>
        </p:nvSpPr>
        <p:spPr>
          <a:xfrm>
            <a:off x="2743200" y="3707934"/>
            <a:ext cx="2256639" cy="1510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A2800B-A988-4AE5-B3FF-3A7D9594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58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C0659-2A09-4F3F-9635-FE42CE7A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Icarus Verilog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1FB8D8-8475-443A-B725-3795AE500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 t="4016" b="1942"/>
          <a:stretch/>
        </p:blipFill>
        <p:spPr>
          <a:xfrm>
            <a:off x="3584383" y="2088859"/>
            <a:ext cx="5023233" cy="3825379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934B9B0-F7EF-46F1-AF28-487E5B85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6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0CC6C-1D07-4FF4-B580-21812D6C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安裝過程需勾選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PATH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6D3376-CEA3-4E16-93BC-D18D7E83F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33" y="2067449"/>
            <a:ext cx="4896533" cy="3867690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E49FD7-A591-414C-B46F-6ABB996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2C8C5-5120-41A4-91D6-B5B46482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安裝結束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5B5DDC-8E56-49BA-9355-95C6DE3A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91" y="2034107"/>
            <a:ext cx="4963218" cy="3934374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2A2AFA-5828-4356-BDD5-27A82AA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18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B4ED9-CD55-4E6C-95E9-5FD4EF81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把測試資料夾放在桌面</a:t>
            </a:r>
            <a:r>
              <a:rPr lang="en-US" altLang="zh-TW" dirty="0"/>
              <a:t>(</a:t>
            </a:r>
            <a:r>
              <a:rPr lang="zh-TW" altLang="en-US" dirty="0"/>
              <a:t>資料夾內容如下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E25B92-73A3-4363-BC17-D1EAD7EC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3F94D05-4BCE-4425-97A3-241DB6E0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74" y="2277878"/>
            <a:ext cx="8037851" cy="32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6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0BEAF-261A-4013-B85B-6BEF7D27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搜尋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打開命令提示字元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26A5813-BEF7-4C7E-8CC9-B722B6D1A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49" r="77294"/>
          <a:stretch/>
        </p:blipFill>
        <p:spPr>
          <a:xfrm>
            <a:off x="3498209" y="1690688"/>
            <a:ext cx="5511567" cy="463205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812046-324D-48A0-B319-DAE7CD0A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72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4BA14-92FF-42E5-9518-F74CB196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Desktop 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進入桌面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AC6E9F-F94A-4684-938D-F51D0FB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7ED1-213F-42A0-955E-20BFEFFAE3E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166E4C-C983-4958-AE44-E98B06A7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3EB9D3-B147-4972-BB10-4C7ABDAD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203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9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260</Words>
  <Application>Microsoft Office PowerPoint</Application>
  <PresentationFormat>寬螢幕</PresentationFormat>
  <Paragraphs>45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Times New Roman</vt:lpstr>
      <vt:lpstr>Office 佈景主題</vt:lpstr>
      <vt:lpstr>Iverilog教學</vt:lpstr>
      <vt:lpstr>Google 搜尋 iverilog download</vt:lpstr>
      <vt:lpstr>進入 Icarus Verilog for Windows 下載第一個連結</vt:lpstr>
      <vt:lpstr>安裝 Icarus Verilog </vt:lpstr>
      <vt:lpstr>注意! 安裝過程需勾選 add user PATH</vt:lpstr>
      <vt:lpstr>安裝結束</vt:lpstr>
      <vt:lpstr>把測試資料夾放在桌面(資料夾內容如下)</vt:lpstr>
      <vt:lpstr>在 Windows 搜尋 cmd 打開命令提示字元</vt:lpstr>
      <vt:lpstr>輸入 cd Desktop (進入桌面)</vt:lpstr>
      <vt:lpstr>輸入 cd CO_project_release(測試資料夾檔名)</vt:lpstr>
      <vt:lpstr>將TESTBED.v包成執行檔test  iverilog -o test TESTBED.v</vt:lpstr>
      <vt:lpstr>輸入 vvp test (執行指令)</vt:lpstr>
      <vt:lpstr>執行結果如下 (有龍貓表示通過pattern)</vt:lpstr>
      <vt:lpstr>若有錯誤則需要波型輔助debug</vt:lpstr>
      <vt:lpstr>開啟另一個命令提示字元輸入指令打開波型</vt:lpstr>
      <vt:lpstr>點開TESTBED左側+號</vt:lpstr>
      <vt:lpstr>會出現TESTBED底下的module (design 檔為My_SP)</vt:lpstr>
      <vt:lpstr>雙擊My_SP後，下方會出現訊號 (雙擊訊號即可叫出訊號)</vt:lpstr>
      <vt:lpstr>對訊號點右鍵，在data format可選擇進制表示方式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 yu mo</dc:creator>
  <cp:lastModifiedBy>wujy</cp:lastModifiedBy>
  <cp:revision>25</cp:revision>
  <dcterms:created xsi:type="dcterms:W3CDTF">2022-11-18T07:50:22Z</dcterms:created>
  <dcterms:modified xsi:type="dcterms:W3CDTF">2022-11-29T08:57:07Z</dcterms:modified>
</cp:coreProperties>
</file>