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A1AD1-0050-40A9-9CC9-BC8603E95CB0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70D841-FF9C-40DC-9EB1-9DCEA3222EDE}">
      <dgm:prSet/>
      <dgm:spPr/>
      <dgm:t>
        <a:bodyPr/>
        <a:lstStyle/>
        <a:p>
          <a:r>
            <a:rPr lang="en-US" dirty="0"/>
            <a:t>Topics</a:t>
          </a:r>
        </a:p>
      </dgm:t>
    </dgm:pt>
    <dgm:pt modelId="{9A850C3E-628F-41E0-8307-BFEB649F9F50}" type="parTrans" cxnId="{DFDED27D-5132-4768-A390-34AFE8CC6EB0}">
      <dgm:prSet/>
      <dgm:spPr/>
      <dgm:t>
        <a:bodyPr/>
        <a:lstStyle/>
        <a:p>
          <a:endParaRPr lang="en-US"/>
        </a:p>
      </dgm:t>
    </dgm:pt>
    <dgm:pt modelId="{D56C3EFF-269C-46DD-B2B2-9B13E1CA87D4}" type="sibTrans" cxnId="{DFDED27D-5132-4768-A390-34AFE8CC6EB0}">
      <dgm:prSet/>
      <dgm:spPr/>
      <dgm:t>
        <a:bodyPr/>
        <a:lstStyle/>
        <a:p>
          <a:endParaRPr lang="en-US"/>
        </a:p>
      </dgm:t>
    </dgm:pt>
    <dgm:pt modelId="{BCB5DA85-A7DB-4986-9A8F-DC2D7A14967A}">
      <dgm:prSet/>
      <dgm:spPr/>
      <dgm:t>
        <a:bodyPr/>
        <a:lstStyle/>
        <a:p>
          <a:r>
            <a:rPr lang="en-US" dirty="0"/>
            <a:t>Feel</a:t>
          </a:r>
        </a:p>
      </dgm:t>
    </dgm:pt>
    <dgm:pt modelId="{DAB66464-FF73-49AB-AA5D-9F9B0180E304}" type="parTrans" cxnId="{CBB81680-70F8-47D4-AEDB-0665299FA3D4}">
      <dgm:prSet/>
      <dgm:spPr/>
      <dgm:t>
        <a:bodyPr/>
        <a:lstStyle/>
        <a:p>
          <a:endParaRPr lang="en-US"/>
        </a:p>
      </dgm:t>
    </dgm:pt>
    <dgm:pt modelId="{AA480977-184E-4250-8983-83286C96D40A}" type="sibTrans" cxnId="{CBB81680-70F8-47D4-AEDB-0665299FA3D4}">
      <dgm:prSet/>
      <dgm:spPr/>
      <dgm:t>
        <a:bodyPr/>
        <a:lstStyle/>
        <a:p>
          <a:endParaRPr lang="en-US"/>
        </a:p>
      </dgm:t>
    </dgm:pt>
    <dgm:pt modelId="{C076C925-2104-4DA4-8AAD-167C817DB72E}">
      <dgm:prSet/>
      <dgm:spPr/>
      <dgm:t>
        <a:bodyPr/>
        <a:lstStyle/>
        <a:p>
          <a:r>
            <a:rPr lang="en-US" dirty="0"/>
            <a:t>Content</a:t>
          </a:r>
        </a:p>
      </dgm:t>
    </dgm:pt>
    <dgm:pt modelId="{082C167A-B41C-40C6-811D-8FD3EFD66801}" type="parTrans" cxnId="{89FC063D-29BC-4238-95E0-95F9ECB58A58}">
      <dgm:prSet/>
      <dgm:spPr/>
      <dgm:t>
        <a:bodyPr/>
        <a:lstStyle/>
        <a:p>
          <a:endParaRPr lang="en-US"/>
        </a:p>
      </dgm:t>
    </dgm:pt>
    <dgm:pt modelId="{A753CEBC-660D-43CE-A04A-B46DAE37514D}" type="sibTrans" cxnId="{89FC063D-29BC-4238-95E0-95F9ECB58A58}">
      <dgm:prSet/>
      <dgm:spPr/>
      <dgm:t>
        <a:bodyPr/>
        <a:lstStyle/>
        <a:p>
          <a:endParaRPr lang="en-US"/>
        </a:p>
      </dgm:t>
    </dgm:pt>
    <dgm:pt modelId="{A59AE24C-0CA2-4A58-A872-2826B1EB9288}">
      <dgm:prSet/>
      <dgm:spPr/>
      <dgm:t>
        <a:bodyPr/>
        <a:lstStyle/>
        <a:p>
          <a:r>
            <a:rPr lang="en-US" dirty="0"/>
            <a:t>Title</a:t>
          </a:r>
        </a:p>
      </dgm:t>
    </dgm:pt>
    <dgm:pt modelId="{D7AE8DB8-D9D6-43B6-8CCA-A2E6842E030D}" type="parTrans" cxnId="{A5F85E7A-56D4-4BF4-9AB8-E26B2CBE721F}">
      <dgm:prSet/>
      <dgm:spPr/>
      <dgm:t>
        <a:bodyPr/>
        <a:lstStyle/>
        <a:p>
          <a:endParaRPr lang="en-US"/>
        </a:p>
      </dgm:t>
    </dgm:pt>
    <dgm:pt modelId="{027F0927-CA00-41C1-8F33-A141500BEE62}" type="sibTrans" cxnId="{A5F85E7A-56D4-4BF4-9AB8-E26B2CBE721F}">
      <dgm:prSet/>
      <dgm:spPr/>
      <dgm:t>
        <a:bodyPr/>
        <a:lstStyle/>
        <a:p>
          <a:endParaRPr lang="en-US"/>
        </a:p>
      </dgm:t>
    </dgm:pt>
    <dgm:pt modelId="{AA103414-8A4D-1E4C-BE7D-E2BBEC4B7519}" type="pres">
      <dgm:prSet presAssocID="{287A1AD1-0050-40A9-9CC9-BC8603E95CB0}" presName="vert0" presStyleCnt="0">
        <dgm:presLayoutVars>
          <dgm:dir/>
          <dgm:animOne val="branch"/>
          <dgm:animLvl val="lvl"/>
        </dgm:presLayoutVars>
      </dgm:prSet>
      <dgm:spPr/>
    </dgm:pt>
    <dgm:pt modelId="{748CEF2C-0D91-9844-9C6D-D2B333E8EFD9}" type="pres">
      <dgm:prSet presAssocID="{FC70D841-FF9C-40DC-9EB1-9DCEA3222EDE}" presName="thickLine" presStyleLbl="alignNode1" presStyleIdx="0" presStyleCnt="4"/>
      <dgm:spPr/>
    </dgm:pt>
    <dgm:pt modelId="{B03018AD-D8D1-CD48-A964-DD3769D051CD}" type="pres">
      <dgm:prSet presAssocID="{FC70D841-FF9C-40DC-9EB1-9DCEA3222EDE}" presName="horz1" presStyleCnt="0"/>
      <dgm:spPr/>
    </dgm:pt>
    <dgm:pt modelId="{2C95938D-F20F-A445-A666-3EE2D177C594}" type="pres">
      <dgm:prSet presAssocID="{FC70D841-FF9C-40DC-9EB1-9DCEA3222EDE}" presName="tx1" presStyleLbl="revTx" presStyleIdx="0" presStyleCnt="4"/>
      <dgm:spPr/>
    </dgm:pt>
    <dgm:pt modelId="{62A46E24-1647-4242-A471-D307E6D70E5C}" type="pres">
      <dgm:prSet presAssocID="{FC70D841-FF9C-40DC-9EB1-9DCEA3222EDE}" presName="vert1" presStyleCnt="0"/>
      <dgm:spPr/>
    </dgm:pt>
    <dgm:pt modelId="{8FED329A-3C60-124C-A72D-A8C8992EF4BD}" type="pres">
      <dgm:prSet presAssocID="{BCB5DA85-A7DB-4986-9A8F-DC2D7A14967A}" presName="thickLine" presStyleLbl="alignNode1" presStyleIdx="1" presStyleCnt="4"/>
      <dgm:spPr/>
    </dgm:pt>
    <dgm:pt modelId="{B02ED67E-8D3C-BA45-802A-7BF92CA145BF}" type="pres">
      <dgm:prSet presAssocID="{BCB5DA85-A7DB-4986-9A8F-DC2D7A14967A}" presName="horz1" presStyleCnt="0"/>
      <dgm:spPr/>
    </dgm:pt>
    <dgm:pt modelId="{859006EB-16AF-1B47-9B22-6CAB4DFE5C01}" type="pres">
      <dgm:prSet presAssocID="{BCB5DA85-A7DB-4986-9A8F-DC2D7A14967A}" presName="tx1" presStyleLbl="revTx" presStyleIdx="1" presStyleCnt="4"/>
      <dgm:spPr/>
    </dgm:pt>
    <dgm:pt modelId="{7E8EA4BC-7972-6E43-AAFC-04A8D1BFCA84}" type="pres">
      <dgm:prSet presAssocID="{BCB5DA85-A7DB-4986-9A8F-DC2D7A14967A}" presName="vert1" presStyleCnt="0"/>
      <dgm:spPr/>
    </dgm:pt>
    <dgm:pt modelId="{0CC39B9E-614F-A146-A75C-E76ACF1EFB59}" type="pres">
      <dgm:prSet presAssocID="{C076C925-2104-4DA4-8AAD-167C817DB72E}" presName="thickLine" presStyleLbl="alignNode1" presStyleIdx="2" presStyleCnt="4"/>
      <dgm:spPr/>
    </dgm:pt>
    <dgm:pt modelId="{241CD957-456D-1246-A434-C122CDFAB54D}" type="pres">
      <dgm:prSet presAssocID="{C076C925-2104-4DA4-8AAD-167C817DB72E}" presName="horz1" presStyleCnt="0"/>
      <dgm:spPr/>
    </dgm:pt>
    <dgm:pt modelId="{05497539-6767-104A-894B-8F0323AF9063}" type="pres">
      <dgm:prSet presAssocID="{C076C925-2104-4DA4-8AAD-167C817DB72E}" presName="tx1" presStyleLbl="revTx" presStyleIdx="2" presStyleCnt="4"/>
      <dgm:spPr/>
    </dgm:pt>
    <dgm:pt modelId="{D765D7B9-BF2D-764E-AEE1-2AFC85A856BF}" type="pres">
      <dgm:prSet presAssocID="{C076C925-2104-4DA4-8AAD-167C817DB72E}" presName="vert1" presStyleCnt="0"/>
      <dgm:spPr/>
    </dgm:pt>
    <dgm:pt modelId="{ABE7B6C0-79EA-174B-9DD3-B8C31E2A7B21}" type="pres">
      <dgm:prSet presAssocID="{A59AE24C-0CA2-4A58-A872-2826B1EB9288}" presName="thickLine" presStyleLbl="alignNode1" presStyleIdx="3" presStyleCnt="4"/>
      <dgm:spPr/>
    </dgm:pt>
    <dgm:pt modelId="{9096FBB0-50BD-3C48-8DD9-465A4B5E981A}" type="pres">
      <dgm:prSet presAssocID="{A59AE24C-0CA2-4A58-A872-2826B1EB9288}" presName="horz1" presStyleCnt="0"/>
      <dgm:spPr/>
    </dgm:pt>
    <dgm:pt modelId="{5E370A53-0252-3949-85BB-FACFEC994427}" type="pres">
      <dgm:prSet presAssocID="{A59AE24C-0CA2-4A58-A872-2826B1EB9288}" presName="tx1" presStyleLbl="revTx" presStyleIdx="3" presStyleCnt="4"/>
      <dgm:spPr/>
    </dgm:pt>
    <dgm:pt modelId="{9A69836F-5BCE-DF47-83FC-842B34BC5B99}" type="pres">
      <dgm:prSet presAssocID="{A59AE24C-0CA2-4A58-A872-2826B1EB9288}" presName="vert1" presStyleCnt="0"/>
      <dgm:spPr/>
    </dgm:pt>
  </dgm:ptLst>
  <dgm:cxnLst>
    <dgm:cxn modelId="{A280EF37-3814-D043-B947-FC361DC0497C}" type="presOf" srcId="{287A1AD1-0050-40A9-9CC9-BC8603E95CB0}" destId="{AA103414-8A4D-1E4C-BE7D-E2BBEC4B7519}" srcOrd="0" destOrd="0" presId="urn:microsoft.com/office/officeart/2008/layout/LinedList"/>
    <dgm:cxn modelId="{89FC063D-29BC-4238-95E0-95F9ECB58A58}" srcId="{287A1AD1-0050-40A9-9CC9-BC8603E95CB0}" destId="{C076C925-2104-4DA4-8AAD-167C817DB72E}" srcOrd="2" destOrd="0" parTransId="{082C167A-B41C-40C6-811D-8FD3EFD66801}" sibTransId="{A753CEBC-660D-43CE-A04A-B46DAE37514D}"/>
    <dgm:cxn modelId="{C8BBDB4E-D05C-3341-BAA0-2542B717C3FE}" type="presOf" srcId="{C076C925-2104-4DA4-8AAD-167C817DB72E}" destId="{05497539-6767-104A-894B-8F0323AF9063}" srcOrd="0" destOrd="0" presId="urn:microsoft.com/office/officeart/2008/layout/LinedList"/>
    <dgm:cxn modelId="{3359DF74-0AC1-C048-82E2-DC8B393F9D17}" type="presOf" srcId="{BCB5DA85-A7DB-4986-9A8F-DC2D7A14967A}" destId="{859006EB-16AF-1B47-9B22-6CAB4DFE5C01}" srcOrd="0" destOrd="0" presId="urn:microsoft.com/office/officeart/2008/layout/LinedList"/>
    <dgm:cxn modelId="{A5F85E7A-56D4-4BF4-9AB8-E26B2CBE721F}" srcId="{287A1AD1-0050-40A9-9CC9-BC8603E95CB0}" destId="{A59AE24C-0CA2-4A58-A872-2826B1EB9288}" srcOrd="3" destOrd="0" parTransId="{D7AE8DB8-D9D6-43B6-8CCA-A2E6842E030D}" sibTransId="{027F0927-CA00-41C1-8F33-A141500BEE62}"/>
    <dgm:cxn modelId="{DFDED27D-5132-4768-A390-34AFE8CC6EB0}" srcId="{287A1AD1-0050-40A9-9CC9-BC8603E95CB0}" destId="{FC70D841-FF9C-40DC-9EB1-9DCEA3222EDE}" srcOrd="0" destOrd="0" parTransId="{9A850C3E-628F-41E0-8307-BFEB649F9F50}" sibTransId="{D56C3EFF-269C-46DD-B2B2-9B13E1CA87D4}"/>
    <dgm:cxn modelId="{CBB81680-70F8-47D4-AEDB-0665299FA3D4}" srcId="{287A1AD1-0050-40A9-9CC9-BC8603E95CB0}" destId="{BCB5DA85-A7DB-4986-9A8F-DC2D7A14967A}" srcOrd="1" destOrd="0" parTransId="{DAB66464-FF73-49AB-AA5D-9F9B0180E304}" sibTransId="{AA480977-184E-4250-8983-83286C96D40A}"/>
    <dgm:cxn modelId="{386A2AAE-6A5F-2848-9948-B4E82532E7C6}" type="presOf" srcId="{A59AE24C-0CA2-4A58-A872-2826B1EB9288}" destId="{5E370A53-0252-3949-85BB-FACFEC994427}" srcOrd="0" destOrd="0" presId="urn:microsoft.com/office/officeart/2008/layout/LinedList"/>
    <dgm:cxn modelId="{9AEFFCFE-4DD3-9443-80A7-6C9ED634DA41}" type="presOf" srcId="{FC70D841-FF9C-40DC-9EB1-9DCEA3222EDE}" destId="{2C95938D-F20F-A445-A666-3EE2D177C594}" srcOrd="0" destOrd="0" presId="urn:microsoft.com/office/officeart/2008/layout/LinedList"/>
    <dgm:cxn modelId="{7E428A3A-A4A2-AD4A-B38C-BB2B2A6C465C}" type="presParOf" srcId="{AA103414-8A4D-1E4C-BE7D-E2BBEC4B7519}" destId="{748CEF2C-0D91-9844-9C6D-D2B333E8EFD9}" srcOrd="0" destOrd="0" presId="urn:microsoft.com/office/officeart/2008/layout/LinedList"/>
    <dgm:cxn modelId="{33D33BDE-6750-7F43-8AB3-B34CDAE21647}" type="presParOf" srcId="{AA103414-8A4D-1E4C-BE7D-E2BBEC4B7519}" destId="{B03018AD-D8D1-CD48-A964-DD3769D051CD}" srcOrd="1" destOrd="0" presId="urn:microsoft.com/office/officeart/2008/layout/LinedList"/>
    <dgm:cxn modelId="{1AA1380B-BFF3-6845-8D41-FCED4A7B4F46}" type="presParOf" srcId="{B03018AD-D8D1-CD48-A964-DD3769D051CD}" destId="{2C95938D-F20F-A445-A666-3EE2D177C594}" srcOrd="0" destOrd="0" presId="urn:microsoft.com/office/officeart/2008/layout/LinedList"/>
    <dgm:cxn modelId="{0A4ED2E9-A5D8-D342-88DE-26C94F73A6D6}" type="presParOf" srcId="{B03018AD-D8D1-CD48-A964-DD3769D051CD}" destId="{62A46E24-1647-4242-A471-D307E6D70E5C}" srcOrd="1" destOrd="0" presId="urn:microsoft.com/office/officeart/2008/layout/LinedList"/>
    <dgm:cxn modelId="{D22DF6FD-1E14-3A45-8D62-39620D561233}" type="presParOf" srcId="{AA103414-8A4D-1E4C-BE7D-E2BBEC4B7519}" destId="{8FED329A-3C60-124C-A72D-A8C8992EF4BD}" srcOrd="2" destOrd="0" presId="urn:microsoft.com/office/officeart/2008/layout/LinedList"/>
    <dgm:cxn modelId="{CBCB3E36-A3D7-F346-9923-26A7030A4DF8}" type="presParOf" srcId="{AA103414-8A4D-1E4C-BE7D-E2BBEC4B7519}" destId="{B02ED67E-8D3C-BA45-802A-7BF92CA145BF}" srcOrd="3" destOrd="0" presId="urn:microsoft.com/office/officeart/2008/layout/LinedList"/>
    <dgm:cxn modelId="{2CB967B1-4A21-4A4E-885A-28E2755CFA6F}" type="presParOf" srcId="{B02ED67E-8D3C-BA45-802A-7BF92CA145BF}" destId="{859006EB-16AF-1B47-9B22-6CAB4DFE5C01}" srcOrd="0" destOrd="0" presId="urn:microsoft.com/office/officeart/2008/layout/LinedList"/>
    <dgm:cxn modelId="{42A258A9-0C9E-6749-A013-9B3B8FB13910}" type="presParOf" srcId="{B02ED67E-8D3C-BA45-802A-7BF92CA145BF}" destId="{7E8EA4BC-7972-6E43-AAFC-04A8D1BFCA84}" srcOrd="1" destOrd="0" presId="urn:microsoft.com/office/officeart/2008/layout/LinedList"/>
    <dgm:cxn modelId="{93D9E916-E60B-EF4F-B8CD-5F9B19C87D23}" type="presParOf" srcId="{AA103414-8A4D-1E4C-BE7D-E2BBEC4B7519}" destId="{0CC39B9E-614F-A146-A75C-E76ACF1EFB59}" srcOrd="4" destOrd="0" presId="urn:microsoft.com/office/officeart/2008/layout/LinedList"/>
    <dgm:cxn modelId="{478FCFB8-C726-1741-B367-BE64C10AF857}" type="presParOf" srcId="{AA103414-8A4D-1E4C-BE7D-E2BBEC4B7519}" destId="{241CD957-456D-1246-A434-C122CDFAB54D}" srcOrd="5" destOrd="0" presId="urn:microsoft.com/office/officeart/2008/layout/LinedList"/>
    <dgm:cxn modelId="{FBACCDAD-3D35-B84F-961E-FA89D711BF4D}" type="presParOf" srcId="{241CD957-456D-1246-A434-C122CDFAB54D}" destId="{05497539-6767-104A-894B-8F0323AF9063}" srcOrd="0" destOrd="0" presId="urn:microsoft.com/office/officeart/2008/layout/LinedList"/>
    <dgm:cxn modelId="{A9A9866B-6BA6-C64A-BB9B-4BF9C61725AE}" type="presParOf" srcId="{241CD957-456D-1246-A434-C122CDFAB54D}" destId="{D765D7B9-BF2D-764E-AEE1-2AFC85A856BF}" srcOrd="1" destOrd="0" presId="urn:microsoft.com/office/officeart/2008/layout/LinedList"/>
    <dgm:cxn modelId="{22963F10-02DE-4D49-9845-B766D8BAEB01}" type="presParOf" srcId="{AA103414-8A4D-1E4C-BE7D-E2BBEC4B7519}" destId="{ABE7B6C0-79EA-174B-9DD3-B8C31E2A7B21}" srcOrd="6" destOrd="0" presId="urn:microsoft.com/office/officeart/2008/layout/LinedList"/>
    <dgm:cxn modelId="{CA361A3D-671F-C94E-AA50-11A59AB93D42}" type="presParOf" srcId="{AA103414-8A4D-1E4C-BE7D-E2BBEC4B7519}" destId="{9096FBB0-50BD-3C48-8DD9-465A4B5E981A}" srcOrd="7" destOrd="0" presId="urn:microsoft.com/office/officeart/2008/layout/LinedList"/>
    <dgm:cxn modelId="{01E2CB8A-FAB3-4E4E-B7B2-A739644861CA}" type="presParOf" srcId="{9096FBB0-50BD-3C48-8DD9-465A4B5E981A}" destId="{5E370A53-0252-3949-85BB-FACFEC994427}" srcOrd="0" destOrd="0" presId="urn:microsoft.com/office/officeart/2008/layout/LinedList"/>
    <dgm:cxn modelId="{33B79BB9-FC9D-E145-813F-7C16BDF2494E}" type="presParOf" srcId="{9096FBB0-50BD-3C48-8DD9-465A4B5E981A}" destId="{9A69836F-5BCE-DF47-83FC-842B34BC5B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CEF2C-0D91-9844-9C6D-D2B333E8EFD9}">
      <dsp:nvSpPr>
        <dsp:cNvPr id="0" name=""/>
        <dsp:cNvSpPr/>
      </dsp:nvSpPr>
      <dsp:spPr>
        <a:xfrm>
          <a:off x="0" y="0"/>
          <a:ext cx="105765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5938D-F20F-A445-A666-3EE2D177C594}">
      <dsp:nvSpPr>
        <dsp:cNvPr id="0" name=""/>
        <dsp:cNvSpPr/>
      </dsp:nvSpPr>
      <dsp:spPr>
        <a:xfrm>
          <a:off x="0" y="0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Topics</a:t>
          </a:r>
        </a:p>
      </dsp:txBody>
      <dsp:txXfrm>
        <a:off x="0" y="0"/>
        <a:ext cx="10576558" cy="1043867"/>
      </dsp:txXfrm>
    </dsp:sp>
    <dsp:sp modelId="{8FED329A-3C60-124C-A72D-A8C8992EF4BD}">
      <dsp:nvSpPr>
        <dsp:cNvPr id="0" name=""/>
        <dsp:cNvSpPr/>
      </dsp:nvSpPr>
      <dsp:spPr>
        <a:xfrm>
          <a:off x="0" y="1043867"/>
          <a:ext cx="10576558" cy="0"/>
        </a:xfrm>
        <a:prstGeom prst="line">
          <a:avLst/>
        </a:prstGeom>
        <a:solidFill>
          <a:schemeClr val="accent3">
            <a:hueOff val="1864846"/>
            <a:satOff val="-12"/>
            <a:lumOff val="1307"/>
            <a:alphaOff val="0"/>
          </a:schemeClr>
        </a:solidFill>
        <a:ln w="15875" cap="flat" cmpd="sng" algn="ctr">
          <a:solidFill>
            <a:schemeClr val="accent3">
              <a:hueOff val="1864846"/>
              <a:satOff val="-12"/>
              <a:lumOff val="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006EB-16AF-1B47-9B22-6CAB4DFE5C01}">
      <dsp:nvSpPr>
        <dsp:cNvPr id="0" name=""/>
        <dsp:cNvSpPr/>
      </dsp:nvSpPr>
      <dsp:spPr>
        <a:xfrm>
          <a:off x="0" y="1043867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Feel</a:t>
          </a:r>
        </a:p>
      </dsp:txBody>
      <dsp:txXfrm>
        <a:off x="0" y="1043867"/>
        <a:ext cx="10576558" cy="1043867"/>
      </dsp:txXfrm>
    </dsp:sp>
    <dsp:sp modelId="{0CC39B9E-614F-A146-A75C-E76ACF1EFB59}">
      <dsp:nvSpPr>
        <dsp:cNvPr id="0" name=""/>
        <dsp:cNvSpPr/>
      </dsp:nvSpPr>
      <dsp:spPr>
        <a:xfrm>
          <a:off x="0" y="2087734"/>
          <a:ext cx="10576558" cy="0"/>
        </a:xfrm>
        <a:prstGeom prst="line">
          <a:avLst/>
        </a:prstGeom>
        <a:solidFill>
          <a:schemeClr val="accent3">
            <a:hueOff val="3729692"/>
            <a:satOff val="-23"/>
            <a:lumOff val="2615"/>
            <a:alphaOff val="0"/>
          </a:schemeClr>
        </a:solidFill>
        <a:ln w="15875" cap="flat" cmpd="sng" algn="ctr">
          <a:solidFill>
            <a:schemeClr val="accent3">
              <a:hueOff val="3729692"/>
              <a:satOff val="-23"/>
              <a:lumOff val="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97539-6767-104A-894B-8F0323AF9063}">
      <dsp:nvSpPr>
        <dsp:cNvPr id="0" name=""/>
        <dsp:cNvSpPr/>
      </dsp:nvSpPr>
      <dsp:spPr>
        <a:xfrm>
          <a:off x="0" y="2087734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Content</a:t>
          </a:r>
        </a:p>
      </dsp:txBody>
      <dsp:txXfrm>
        <a:off x="0" y="2087734"/>
        <a:ext cx="10576558" cy="1043867"/>
      </dsp:txXfrm>
    </dsp:sp>
    <dsp:sp modelId="{ABE7B6C0-79EA-174B-9DD3-B8C31E2A7B21}">
      <dsp:nvSpPr>
        <dsp:cNvPr id="0" name=""/>
        <dsp:cNvSpPr/>
      </dsp:nvSpPr>
      <dsp:spPr>
        <a:xfrm>
          <a:off x="0" y="3131601"/>
          <a:ext cx="10576558" cy="0"/>
        </a:xfrm>
        <a:prstGeom prst="line">
          <a:avLst/>
        </a:prstGeom>
        <a:solidFill>
          <a:schemeClr val="accent3">
            <a:hueOff val="5594539"/>
            <a:satOff val="-35"/>
            <a:lumOff val="3922"/>
            <a:alphaOff val="0"/>
          </a:schemeClr>
        </a:solidFill>
        <a:ln w="15875" cap="flat" cmpd="sng" algn="ctr">
          <a:solidFill>
            <a:schemeClr val="accent3">
              <a:hueOff val="5594539"/>
              <a:satOff val="-35"/>
              <a:lumOff val="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70A53-0252-3949-85BB-FACFEC994427}">
      <dsp:nvSpPr>
        <dsp:cNvPr id="0" name=""/>
        <dsp:cNvSpPr/>
      </dsp:nvSpPr>
      <dsp:spPr>
        <a:xfrm>
          <a:off x="0" y="3131601"/>
          <a:ext cx="10576558" cy="1043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Title</a:t>
          </a:r>
        </a:p>
      </dsp:txBody>
      <dsp:txXfrm>
        <a:off x="0" y="3131601"/>
        <a:ext cx="10576558" cy="1043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67F0-5858-254B-87B6-0CA5B5596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D00D4-AD54-BA45-9FDC-5E3EB8528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Bielenberg Jake Reeves</a:t>
            </a:r>
          </a:p>
        </p:txBody>
      </p:sp>
    </p:spTree>
    <p:extLst>
      <p:ext uri="{BB962C8B-B14F-4D97-AF65-F5344CB8AC3E}">
        <p14:creationId xmlns:p14="http://schemas.microsoft.com/office/powerpoint/2010/main" val="326979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82413CC-69E6-4BDA-A88D-E4EF8F95B2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F1F7357-8633-4CE7-BF80-475EE8A2FAE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F005BD-D3E6-7B42-8FC3-09764EE2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Advise For Potential 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Ted-Talkers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93C0A6E-CF84-4314-91EF-ECD6C2BB3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06835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192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337C157-FA7C-44F7-8F26-8D60F1E4D9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D1E6BDE-4282-4B03-AB6B-4B55BB5A5E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C03EF63-B185-48A4-9905-A9BBA70F509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00324C0-3F86-4ACD-945B-4AD842C9CD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D346C-3385-A345-8BCD-2C26C78A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3825" y="3208338"/>
            <a:ext cx="3007338" cy="2653976"/>
          </a:xfrm>
          <a:prstGeom prst="rect">
            <a:avLst/>
          </a:prstGeom>
          <a:ln w="9525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B2B31-FEF5-B846-847B-8F42B443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0C69-4DAB-304F-AE68-1F45E86B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54" y="1177748"/>
            <a:ext cx="6566464" cy="1783977"/>
          </a:xfrm>
        </p:spPr>
        <p:txBody>
          <a:bodyPr>
            <a:normAutofit/>
          </a:bodyPr>
          <a:lstStyle/>
          <a:p>
            <a:r>
              <a:rPr lang="en-US" dirty="0"/>
              <a:t>Classified videos by views and comments threshold</a:t>
            </a:r>
          </a:p>
          <a:p>
            <a:r>
              <a:rPr lang="en-US" dirty="0"/>
              <a:t>Not Stemmed</a:t>
            </a:r>
          </a:p>
          <a:p>
            <a:r>
              <a:rPr lang="en-US" dirty="0"/>
              <a:t>Logistic Regression higher accuracy and easier to interpret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2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4937-5AA5-F540-9A1F-335F4E1A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55206-BC3D-1B45-AEAD-F3E499B65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Topics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9F129-A05B-F148-9E1A-268638508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4BDCB-AA2A-B640-90DF-071A5E30E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Worst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5F19-321B-684E-AD1C-58321DBB0C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3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7CC9829A-26F6-4595-8608-1A9F57DA75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5343792-FB15-4868-8582-6FB07FD0655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7" name="Freeform 5">
              <a:extLst>
                <a:ext uri="{FF2B5EF4-FFF2-40B4-BE49-F238E27FC236}">
                  <a16:creationId xmlns:a16="http://schemas.microsoft.com/office/drawing/2014/main" id="{7CA8F4A2-D471-40D9-BE89-06C70ACF4BE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E43E1CEC-4E49-49E9-8548-8B05B637408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B7F53ED1-039D-4BD7-A3E5-297729B9375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A8487EB7-2469-4867-A80E-D9CD5B2303E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46143F0D-FDD9-4B87-911C-BBCFB8055C0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2CFC98FE-A0AD-4DC3-A501-9F93E7F4730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9AF90DC1-0B6B-4A93-A014-09751AD4D33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A2DFFBBE-16F4-4A5E-8934-167B73FFE05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A5E67C3A-5087-485D-96E5-21B8644E3DF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73EB781F-58BE-4B7A-B99B-B318ADFCCB6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539F2F29-AFA9-4E0B-A2E1-685BA3BB016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43647B4C-97BD-4193-A694-A8175A54A12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06780C14-905F-45FA-A058-1B483245196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5C09B360-91DE-4815-B792-78F1DDAB641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32364EA9-C91C-4187-AEA7-3E676F04E14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807D3A95-0DDF-4B14-AD7D-3C5465533F3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18B7A11B-83DF-4C00-836D-1BB371B3BB1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3478F3A2-7617-467C-9F1C-0024CC84042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9110FCBA-0E4F-4C72-A148-BA0CC4D7EC5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4">
              <a:extLst>
                <a:ext uri="{FF2B5EF4-FFF2-40B4-BE49-F238E27FC236}">
                  <a16:creationId xmlns:a16="http://schemas.microsoft.com/office/drawing/2014/main" id="{5F9AC703-6A55-44D2-A2D0-4C80B2C31CE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A950B910-1A21-48FB-9E68-E71923756AD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594A2EF-2FF2-48A2-91C9-02790030750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0F210D1-1084-4A86-8697-6421DF5C8CE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22">
              <a:extLst>
                <a:ext uri="{FF2B5EF4-FFF2-40B4-BE49-F238E27FC236}">
                  <a16:creationId xmlns:a16="http://schemas.microsoft.com/office/drawing/2014/main" id="{40B25474-8A86-43C1-B77B-EA2994CB460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ACEAD7B-B41B-4FE1-AD76-97F79C2C2C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5E80282-E42C-F24F-A589-61E282756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5639" r="-3" b="-3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424468-74FF-7A41-B77A-F771F9A7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Feel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25DF-CF5C-704D-8A57-762797BE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pPr>
              <a:buClr>
                <a:srgbClr val="F4A793"/>
              </a:buClr>
            </a:pPr>
            <a:r>
              <a:rPr lang="en-US"/>
              <a:t>Algorithm used</a:t>
            </a:r>
          </a:p>
          <a:p>
            <a:pPr>
              <a:buClr>
                <a:srgbClr val="F4A793"/>
              </a:buClr>
            </a:pPr>
            <a:r>
              <a:rPr lang="en-US"/>
              <a:t>Insights gained</a:t>
            </a:r>
          </a:p>
        </p:txBody>
      </p:sp>
    </p:spTree>
    <p:extLst>
      <p:ext uri="{BB962C8B-B14F-4D97-AF65-F5344CB8AC3E}">
        <p14:creationId xmlns:p14="http://schemas.microsoft.com/office/powerpoint/2010/main" val="184607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69C59A28-56CE-4D1A-A907-C8D7005775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AD71ACA-6DBF-4D03-9ADB-A4428E83254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5A57A071-927E-400E-8988-CF9AF45335B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0A466C9C-5DBF-4FE5-9D6C-6735CC392C8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853B81F9-C616-41C7-B7DE-FBDAE750FA4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E47A588F-65A6-4826-9E92-4E88487D57C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64429C13-3100-4081-AE6A-336684C080B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529DCF05-D750-4B3B-B53A-03E2DBC3CB7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15993F46-B3A4-4294-907E-88247D056A0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29D9F2EC-0180-4668-B1A5-816CCACE934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AD35BE21-AF40-4FD8-99AC-8C9776A6BBD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FBE6AEEC-C7A9-432D-BA2D-4E72287B7D9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FA0FEDDD-FA3D-4FF8-A31A-985512EE483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4D243DEA-AE2B-4D46-BEAA-93697809E69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24464047-133A-4A09-A0B5-679819EB60D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EFD98F30-5471-42C2-A7FC-E57E5077DD3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4442196C-6546-46E2-8346-1F5ED37B809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882294F9-8B7B-479F-884C-29CEC017937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17920E91-EB50-40B6-BAB9-F596B53265E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F886C763-35BF-4EB0-9847-E6E5F4D066F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5BDD2C34-F3B2-4249-91C1-F7903313624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0CE624D2-666C-4165-8C42-EBA6A4E66F7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623AD0FD-6708-42D3-AE6B-F7C70835B9F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AA92E5-F34E-427C-8658-81A7C9A3F8F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28EADCB-8A68-43F5-A3BE-50ADDF9877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22">
              <a:extLst>
                <a:ext uri="{FF2B5EF4-FFF2-40B4-BE49-F238E27FC236}">
                  <a16:creationId xmlns:a16="http://schemas.microsoft.com/office/drawing/2014/main" id="{74587B47-C4D5-403C-B4BD-EC8EBEA48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1E2D222-9FE9-41DD-9199-451B426C73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6BF435-2217-E041-9852-86DDB543E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15734" r="-3" b="16392"/>
          <a:stretch/>
        </p:blipFill>
        <p:spPr>
          <a:xfrm>
            <a:off x="5115908" y="4268968"/>
            <a:ext cx="6274561" cy="1788642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13C816-D430-A746-80C3-4F5951FF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DDAE-091C-E44F-8CF1-EBB98B5B1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982051"/>
          </a:xfrm>
        </p:spPr>
        <p:txBody>
          <a:bodyPr>
            <a:normAutofit/>
          </a:bodyPr>
          <a:lstStyle/>
          <a:p>
            <a:r>
              <a:rPr lang="en-US" dirty="0"/>
              <a:t>Algorithm used</a:t>
            </a:r>
          </a:p>
          <a:p>
            <a:r>
              <a:rPr lang="en-US" dirty="0"/>
              <a:t>Insights gained</a:t>
            </a:r>
          </a:p>
        </p:txBody>
      </p:sp>
    </p:spTree>
    <p:extLst>
      <p:ext uri="{BB962C8B-B14F-4D97-AF65-F5344CB8AC3E}">
        <p14:creationId xmlns:p14="http://schemas.microsoft.com/office/powerpoint/2010/main" val="258930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337C157-FA7C-44F7-8F26-8D60F1E4D9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D1E6BDE-4282-4B03-AB6B-4B55BB5A5E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C03EF63-B185-48A4-9905-A9BBA70F509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00324C0-3F86-4ACD-945B-4AD842C9CD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CA3AA-593A-874E-BF22-B969C07A6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t="28005" r="-3" b="21924"/>
          <a:stretch/>
        </p:blipFill>
        <p:spPr>
          <a:xfrm>
            <a:off x="5273260" y="1434081"/>
            <a:ext cx="5953177" cy="1713915"/>
          </a:xfrm>
          <a:prstGeom prst="rect">
            <a:avLst/>
          </a:prstGeom>
          <a:ln w="9525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812968-D8ED-C841-9B1F-F951CBEE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B16F-190C-264D-BE61-44D6E5B5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r>
              <a:rPr lang="en-US" dirty="0"/>
              <a:t>Algorithm used</a:t>
            </a:r>
          </a:p>
          <a:p>
            <a:r>
              <a:rPr lang="en-US" dirty="0"/>
              <a:t>Insights gained</a:t>
            </a:r>
          </a:p>
        </p:txBody>
      </p:sp>
    </p:spTree>
    <p:extLst>
      <p:ext uri="{BB962C8B-B14F-4D97-AF65-F5344CB8AC3E}">
        <p14:creationId xmlns:p14="http://schemas.microsoft.com/office/powerpoint/2010/main" val="24111949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66</TotalTime>
  <Words>51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Final Project Presentation</vt:lpstr>
      <vt:lpstr>Advise For Potential  Ted-Talkers</vt:lpstr>
      <vt:lpstr>Topics</vt:lpstr>
      <vt:lpstr>PowerPoint Presentation</vt:lpstr>
      <vt:lpstr>Feel</vt:lpstr>
      <vt:lpstr>Content</vt:lpstr>
      <vt:lpstr>Title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bielenberg</dc:creator>
  <cp:lastModifiedBy>josh bielenberg</cp:lastModifiedBy>
  <cp:revision>7</cp:revision>
  <dcterms:created xsi:type="dcterms:W3CDTF">2018-04-17T17:56:27Z</dcterms:created>
  <dcterms:modified xsi:type="dcterms:W3CDTF">2018-04-17T19:03:16Z</dcterms:modified>
</cp:coreProperties>
</file>