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67F0-5858-254B-87B6-0CA5B5596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D00D4-AD54-BA45-9FDC-5E3EB852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9245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bielenberg</dc:creator>
  <cp:lastModifiedBy>josh bielenberg</cp:lastModifiedBy>
  <cp:revision>1</cp:revision>
  <dcterms:created xsi:type="dcterms:W3CDTF">2018-04-17T17:56:27Z</dcterms:created>
  <dcterms:modified xsi:type="dcterms:W3CDTF">2018-04-17T17:56:49Z</dcterms:modified>
</cp:coreProperties>
</file>