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1" r:id="rId15"/>
    <p:sldId id="29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2"/>
    <p:restoredTop sz="96405"/>
  </p:normalViewPr>
  <p:slideViewPr>
    <p:cSldViewPr snapToGrid="0" snapToObjects="1">
      <p:cViewPr>
        <p:scale>
          <a:sx n="113" d="100"/>
          <a:sy n="113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B6DFF-79BC-7D4E-9610-8F7C0D67C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B86EDD-9BB0-8049-9FEB-B553462EB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41D6C-9FA7-394A-9F10-E804D5EF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559-56D4-3847-AD4A-7A60FB56953B}" type="datetimeFigureOut"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AF3BC-316A-464A-B040-50EF0301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76744-D7A3-A741-9D50-88A8D55D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6F93-89CB-8A49-9F9D-CC902B1AB21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5BEA-E966-1949-90E5-B30C5D41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A2BA4-D4BB-9848-823F-FFAB4D1DB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F3171-C996-B442-89F9-93867C0D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559-56D4-3847-AD4A-7A60FB56953B}" type="datetimeFigureOut"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7A6DF-25F4-C043-A992-37061653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B1E91-FD47-A945-AF62-C9B53721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6F93-89CB-8A49-9F9D-CC902B1AB21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8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CE4B2-748A-D348-9E88-0991BF9B6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D173D-370A-324E-AC95-07CF2ECA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26DF2-DE0F-D743-955D-D9B9AED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559-56D4-3847-AD4A-7A60FB56953B}" type="datetimeFigureOut"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9470B-872B-3144-BF26-F10B7414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7626B-034C-AA4F-BB19-C93280B0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6F93-89CB-8A49-9F9D-CC902B1AB21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78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9A2DE-D78C-CD47-8EDE-744D1341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757B9-E4F7-7F4E-BE48-DDCC05D6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CB9C2-8CE2-1145-9175-4AAEC0E7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559-56D4-3847-AD4A-7A60FB56953B}" type="datetimeFigureOut"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40D08-FFE6-4B4F-A2FE-3A063B9F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796C0-8040-E84B-A3AF-CF94ABB5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6F93-89CB-8A49-9F9D-CC902B1AB21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13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9401D-AA6E-7747-9E0A-FF67DE27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CE84F-9975-0042-9124-854CBDC3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60F68-F9F0-A948-AE49-A563C3A1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559-56D4-3847-AD4A-7A60FB56953B}" type="datetimeFigureOut"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416CE-2EAD-244E-A1B3-6FB96F72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4443B-6DD1-2E44-BE2F-9AD48549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6F93-89CB-8A49-9F9D-CC902B1AB21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8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83413-B288-574F-84DD-812A40ED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9CD9D-2630-574A-B3CE-A67D32FA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2BD5A4-789A-AE4C-A5EC-B0C33888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85C804-4E21-DC42-AB1F-30036469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559-56D4-3847-AD4A-7A60FB56953B}" type="datetimeFigureOut">
              <a:t>2020/3/24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BD61B-8980-D34C-BFEF-3E6721C0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8C408-1430-AA44-97EE-F4FB7455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6F93-89CB-8A49-9F9D-CC902B1AB21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96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BE34-8862-5041-AE1D-A5C5F8A8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7E418-4088-C647-8FFA-62368C96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23944-B3AB-184D-B80E-978DFCE3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19F21B-F1C8-9C45-88FB-66AD0EE38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2DEE8-CF51-C240-A0F8-B92455826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D7144D-6795-E242-B0CD-106DD7F8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559-56D4-3847-AD4A-7A60FB56953B}" type="datetimeFigureOut">
              <a:t>2020/3/24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438CA-EE0D-B54A-8932-BD42034A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5B3EE-DF0B-D949-BB8D-3E0FA123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6F93-89CB-8A49-9F9D-CC902B1AB21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65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A55EA-C9A2-CA4D-9E8F-78495A47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2B10AE-4EB2-284D-AC04-E6A2760C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559-56D4-3847-AD4A-7A60FB56953B}" type="datetimeFigureOut">
              <a:t>2020/3/24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00DDFF-CB5F-5E40-AB04-D07D1DD0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E73DC-0FB4-734A-9ECA-D344E304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6F93-89CB-8A49-9F9D-CC902B1AB21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61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0770B1-9629-F94A-84C3-30CB6A11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559-56D4-3847-AD4A-7A60FB56953B}" type="datetimeFigureOut">
              <a:t>2020/3/24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A944DA-51BE-8543-8360-4DDF28F4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B93C0-F7E0-6F4E-9E08-05ADB721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6F93-89CB-8A49-9F9D-CC902B1AB21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07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FB3C7-263B-0C48-9463-00BE4872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55FE4-7649-8041-B462-C62B96B0D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3ABEFA-EC6E-924F-BE21-54D6BAA7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51826-37EC-8F48-ADF4-FE7E97D0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559-56D4-3847-AD4A-7A60FB56953B}" type="datetimeFigureOut">
              <a:t>2020/3/24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34F290-4B31-DA49-869D-EB1525BC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3A659-171C-4D40-BA61-5699F8C2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6F93-89CB-8A49-9F9D-CC902B1AB21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4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C7ADA-89D1-4B42-A832-AB8BE0F0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7D0D31-0034-8A43-826A-01E14654E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1BA463-8555-744D-855C-7A8BA77B6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1EEC12-0FDF-AF4F-BADC-48AAD9FB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559-56D4-3847-AD4A-7A60FB56953B}" type="datetimeFigureOut">
              <a:t>2020/3/24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151D2-47E0-E24D-A964-547EE320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3CF38-8820-7A46-ADA1-CD2FEBC9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6F93-89CB-8A49-9F9D-CC902B1AB21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35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1ADF3B-17AA-454D-A47C-3E648DB0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EF566-F110-EF45-AAB4-B04A843C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FF087-D499-7640-81D0-B4AE7EC80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4559-56D4-3847-AD4A-7A60FB56953B}" type="datetimeFigureOut"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0B1B6-EE2C-9840-A9A1-FE1144621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678D4-3C79-774F-8C4E-AA16C87F1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16F93-89CB-8A49-9F9D-CC902B1AB21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09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78BF4E-34EE-2644-A8E8-F424806736B2}"/>
              </a:ext>
            </a:extLst>
          </p:cNvPr>
          <p:cNvSpPr txBox="1"/>
          <p:nvPr/>
        </p:nvSpPr>
        <p:spPr>
          <a:xfrm>
            <a:off x="341652" y="233527"/>
            <a:ext cx="225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消息中间件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概述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E5379A-AAA0-2048-BF90-0EF3023462B4}"/>
              </a:ext>
            </a:extLst>
          </p:cNvPr>
          <p:cNvSpPr/>
          <p:nvPr/>
        </p:nvSpPr>
        <p:spPr>
          <a:xfrm>
            <a:off x="2271870" y="2500692"/>
            <a:ext cx="1724205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Producer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861077-8065-EF41-9D81-9394CE03EE42}"/>
              </a:ext>
            </a:extLst>
          </p:cNvPr>
          <p:cNvSpPr/>
          <p:nvPr/>
        </p:nvSpPr>
        <p:spPr>
          <a:xfrm>
            <a:off x="4972738" y="2500692"/>
            <a:ext cx="1724205" cy="4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消息中间件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4E6AB7-90C5-AC49-8798-273D990B2905}"/>
              </a:ext>
            </a:extLst>
          </p:cNvPr>
          <p:cNvSpPr/>
          <p:nvPr/>
        </p:nvSpPr>
        <p:spPr>
          <a:xfrm>
            <a:off x="7665139" y="2500692"/>
            <a:ext cx="1724205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Consumer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68E5E7B-BA44-CE40-AD87-F9F00CC4D73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96075" y="2716692"/>
            <a:ext cx="97666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A024C5C-E630-B841-9EC1-912BECCD162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696943" y="2716692"/>
            <a:ext cx="96819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B0A9281-501C-9E46-9753-CD18A8CA9275}"/>
              </a:ext>
            </a:extLst>
          </p:cNvPr>
          <p:cNvSpPr txBox="1"/>
          <p:nvPr/>
        </p:nvSpPr>
        <p:spPr>
          <a:xfrm>
            <a:off x="4291908" y="2500692"/>
            <a:ext cx="43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RPC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A9CB64-758C-0B4C-B10C-567C21F10D2A}"/>
              </a:ext>
            </a:extLst>
          </p:cNvPr>
          <p:cNvSpPr txBox="1"/>
          <p:nvPr/>
        </p:nvSpPr>
        <p:spPr>
          <a:xfrm>
            <a:off x="6941975" y="2500692"/>
            <a:ext cx="43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RPC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6AEFC9-6B8C-8543-A53E-7A88C3E79693}"/>
              </a:ext>
            </a:extLst>
          </p:cNvPr>
          <p:cNvSpPr/>
          <p:nvPr/>
        </p:nvSpPr>
        <p:spPr>
          <a:xfrm>
            <a:off x="2271869" y="1394546"/>
            <a:ext cx="1724205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Producer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D76D57-80E6-7844-90D8-B6A21F6A4E92}"/>
              </a:ext>
            </a:extLst>
          </p:cNvPr>
          <p:cNvSpPr/>
          <p:nvPr/>
        </p:nvSpPr>
        <p:spPr>
          <a:xfrm>
            <a:off x="4972737" y="1394546"/>
            <a:ext cx="1724205" cy="4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消息队列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E53714-016C-5E44-902A-567CA6E1E890}"/>
              </a:ext>
            </a:extLst>
          </p:cNvPr>
          <p:cNvSpPr/>
          <p:nvPr/>
        </p:nvSpPr>
        <p:spPr>
          <a:xfrm>
            <a:off x="7665138" y="1394546"/>
            <a:ext cx="1724205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Consumer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5F06824-0CC9-B143-9C03-FB08EECB4ADE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3996074" y="1610546"/>
            <a:ext cx="97666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C3CAE12-22A0-094D-9673-622C1E3A9BB6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696942" y="1610546"/>
            <a:ext cx="96819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1839F80-F60D-674A-8C59-AA08EA28DBB0}"/>
              </a:ext>
            </a:extLst>
          </p:cNvPr>
          <p:cNvSpPr txBox="1"/>
          <p:nvPr/>
        </p:nvSpPr>
        <p:spPr>
          <a:xfrm>
            <a:off x="4236381" y="1394546"/>
            <a:ext cx="61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800">
                <a:latin typeface="Menlo" panose="020B0609030804020204" pitchFamily="49" charset="0"/>
                <a:ea typeface="微软雅黑" panose="020B0503020204020204" pitchFamily="34" charset="-122"/>
              </a:rPr>
              <a:t>直接调用</a:t>
            </a:r>
            <a:endParaRPr kumimoji="1" lang="en-US" altLang="zh-CN" sz="8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085196-E47F-484B-B6FA-644E33C19748}"/>
              </a:ext>
            </a:extLst>
          </p:cNvPr>
          <p:cNvSpPr txBox="1"/>
          <p:nvPr/>
        </p:nvSpPr>
        <p:spPr>
          <a:xfrm>
            <a:off x="6919939" y="1394546"/>
            <a:ext cx="594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800">
                <a:latin typeface="Menlo" panose="020B0609030804020204" pitchFamily="49" charset="0"/>
                <a:ea typeface="微软雅黑" panose="020B0503020204020204" pitchFamily="34" charset="-122"/>
              </a:rPr>
              <a:t>直接调用</a:t>
            </a:r>
            <a:endParaRPr kumimoji="1" lang="en-US" altLang="zh-CN" sz="8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C0FF34-C686-6044-A180-3E3F7C680688}"/>
              </a:ext>
            </a:extLst>
          </p:cNvPr>
          <p:cNvSpPr txBox="1"/>
          <p:nvPr/>
        </p:nvSpPr>
        <p:spPr>
          <a:xfrm>
            <a:off x="2237759" y="1064050"/>
            <a:ext cx="1338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生产消费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单机模式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A627FD-3CB0-6245-BA34-8EE53C3A8307}"/>
              </a:ext>
            </a:extLst>
          </p:cNvPr>
          <p:cNvSpPr txBox="1"/>
          <p:nvPr/>
        </p:nvSpPr>
        <p:spPr>
          <a:xfrm>
            <a:off x="2237759" y="2164716"/>
            <a:ext cx="1338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生产消费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联网模式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130405-A7BA-974C-ADDC-064CEDCE8D5C}"/>
              </a:ext>
            </a:extLst>
          </p:cNvPr>
          <p:cNvSpPr/>
          <p:nvPr/>
        </p:nvSpPr>
        <p:spPr>
          <a:xfrm>
            <a:off x="4155325" y="1277948"/>
            <a:ext cx="3359029" cy="179135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5266D4C-9A25-204E-9AD2-ECB4AD9F3650}"/>
              </a:ext>
            </a:extLst>
          </p:cNvPr>
          <p:cNvSpPr txBox="1"/>
          <p:nvPr/>
        </p:nvSpPr>
        <p:spPr>
          <a:xfrm>
            <a:off x="5228541" y="1013081"/>
            <a:ext cx="121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生产者异步调用消费者</a:t>
            </a:r>
            <a:endParaRPr kumimoji="1" lang="en-US" altLang="zh-CN" sz="8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9313B90-0704-FA47-8251-B6420B05341E}"/>
              </a:ext>
            </a:extLst>
          </p:cNvPr>
          <p:cNvSpPr txBox="1"/>
          <p:nvPr/>
        </p:nvSpPr>
        <p:spPr>
          <a:xfrm>
            <a:off x="2871505" y="4191059"/>
            <a:ext cx="637776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通过消息中间件，可以降低 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生产者 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1:N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消费者 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场景的复杂度，生产者只生产一次，多个消费者进行消费，完成一个系统消息到多个系统的传递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3DDB6F-A3F7-184A-A046-1FCF5C00522E}"/>
              </a:ext>
            </a:extLst>
          </p:cNvPr>
          <p:cNvSpPr txBox="1"/>
          <p:nvPr/>
        </p:nvSpPr>
        <p:spPr>
          <a:xfrm>
            <a:off x="2871505" y="4849783"/>
            <a:ext cx="6377762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通过消息中间件，可以解决生产者生产速度和消费者消费 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速度不匹配的问题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，生产速度快，“产品”先 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缓存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在消息中间件，等待消费者慢慢消费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79E8F49-928A-C442-A464-B37D17EF6217}"/>
              </a:ext>
            </a:extLst>
          </p:cNvPr>
          <p:cNvSpPr txBox="1"/>
          <p:nvPr/>
        </p:nvSpPr>
        <p:spPr>
          <a:xfrm>
            <a:off x="2314202" y="3653915"/>
            <a:ext cx="168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000" b="1">
                <a:latin typeface="Menlo" panose="020B0609030804020204" pitchFamily="49" charset="0"/>
                <a:ea typeface="微软雅黑" panose="020B0503020204020204" pitchFamily="34" charset="-122"/>
              </a:rPr>
              <a:t>为什么要用消息中间件？</a:t>
            </a:r>
            <a:endParaRPr kumimoji="1" lang="en-US" altLang="zh-CN" sz="10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7ABC4F-31A2-F94C-BC44-8E8DB8DDCB54}"/>
              </a:ext>
            </a:extLst>
          </p:cNvPr>
          <p:cNvSpPr txBox="1"/>
          <p:nvPr/>
        </p:nvSpPr>
        <p:spPr>
          <a:xfrm>
            <a:off x="2907119" y="5600653"/>
            <a:ext cx="6377762" cy="25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通过消息中间件，实现生产者 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异步调用 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消费者，从而避免消费者消费动作可能带来的时延和阻塞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4F604EC-7F43-3742-866C-F0A5F6AAC330}"/>
              </a:ext>
            </a:extLst>
          </p:cNvPr>
          <p:cNvSpPr/>
          <p:nvPr/>
        </p:nvSpPr>
        <p:spPr>
          <a:xfrm>
            <a:off x="2347261" y="1469428"/>
            <a:ext cx="1724205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Producer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C918B99-7309-4F4D-B750-7BB6F55875DD}"/>
              </a:ext>
            </a:extLst>
          </p:cNvPr>
          <p:cNvSpPr/>
          <p:nvPr/>
        </p:nvSpPr>
        <p:spPr>
          <a:xfrm>
            <a:off x="2347261" y="2591184"/>
            <a:ext cx="1724205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Producer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D19D0D8-960B-3A4E-AE69-E127EC27707B}"/>
              </a:ext>
            </a:extLst>
          </p:cNvPr>
          <p:cNvSpPr/>
          <p:nvPr/>
        </p:nvSpPr>
        <p:spPr>
          <a:xfrm>
            <a:off x="7737351" y="1469428"/>
            <a:ext cx="1724205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Consumer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28BE8A-335A-FF43-ABB4-058565CA4853}"/>
              </a:ext>
            </a:extLst>
          </p:cNvPr>
          <p:cNvSpPr/>
          <p:nvPr/>
        </p:nvSpPr>
        <p:spPr>
          <a:xfrm>
            <a:off x="7737351" y="2575574"/>
            <a:ext cx="1724205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Consumer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C629280-B877-CC45-B67B-26B5BAC424F0}"/>
              </a:ext>
            </a:extLst>
          </p:cNvPr>
          <p:cNvSpPr txBox="1"/>
          <p:nvPr/>
        </p:nvSpPr>
        <p:spPr>
          <a:xfrm>
            <a:off x="9533768" y="2716136"/>
            <a:ext cx="824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800">
                <a:latin typeface="Menlo" panose="020B0609030804020204" pitchFamily="49" charset="0"/>
                <a:ea typeface="微软雅黑" panose="020B0503020204020204" pitchFamily="34" charset="-122"/>
              </a:rPr>
              <a:t>（可横向拓展）</a:t>
            </a:r>
            <a:endParaRPr kumimoji="1" lang="en-US" altLang="zh-CN" sz="8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2F79A177-9023-2840-A5BD-E7A780DE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02" y="4294655"/>
            <a:ext cx="216000" cy="216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CC529E1-5917-BB45-99B5-5F4124500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402" y="4953443"/>
            <a:ext cx="216000" cy="216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C9FCC3E2-9731-AB44-BBB7-3E6806AF2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402" y="5612231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5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66AE8D-E332-9F49-B242-E4213FB1E558}"/>
              </a:ext>
            </a:extLst>
          </p:cNvPr>
          <p:cNvSpPr txBox="1"/>
          <p:nvPr/>
        </p:nvSpPr>
        <p:spPr>
          <a:xfrm>
            <a:off x="341651" y="233527"/>
            <a:ext cx="260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消息中间件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Netty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4D106D-672A-E54A-BCA9-00936667E10D}"/>
              </a:ext>
            </a:extLst>
          </p:cNvPr>
          <p:cNvSpPr/>
          <p:nvPr/>
        </p:nvSpPr>
        <p:spPr>
          <a:xfrm>
            <a:off x="574416" y="1462585"/>
            <a:ext cx="2607611" cy="442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 b="1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AbstractChannel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85053F-8E29-4847-A295-8FBB2268B4B9}"/>
              </a:ext>
            </a:extLst>
          </p:cNvPr>
          <p:cNvSpPr/>
          <p:nvPr/>
        </p:nvSpPr>
        <p:spPr>
          <a:xfrm>
            <a:off x="574416" y="1905507"/>
            <a:ext cx="2607611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96E9E9-732D-2241-98C5-980A72067AC5}"/>
              </a:ext>
            </a:extLst>
          </p:cNvPr>
          <p:cNvSpPr/>
          <p:nvPr/>
        </p:nvSpPr>
        <p:spPr>
          <a:xfrm>
            <a:off x="574416" y="2244061"/>
            <a:ext cx="2607611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Unsafe </a:t>
            </a:r>
            <a:r>
              <a:rPr kumimoji="1" lang="en-US" altLang="zh-CN" sz="1000">
                <a:solidFill>
                  <a:srgbClr val="9F42E3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unsafe</a:t>
            </a:r>
            <a:endParaRPr kumimoji="1" lang="zh-CN" altLang="en-US" sz="1000">
              <a:solidFill>
                <a:srgbClr val="9F42E3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B1B6AD-EDFE-9C49-AC53-5C1709F4B195}"/>
              </a:ext>
            </a:extLst>
          </p:cNvPr>
          <p:cNvSpPr/>
          <p:nvPr/>
        </p:nvSpPr>
        <p:spPr>
          <a:xfrm>
            <a:off x="574416" y="2582615"/>
            <a:ext cx="2607611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DefaultChannelPipeline </a:t>
            </a:r>
            <a:r>
              <a:rPr kumimoji="1" lang="en-US" altLang="zh-CN" sz="900">
                <a:solidFill>
                  <a:srgbClr val="9F42E3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endParaRPr kumimoji="1" lang="zh-CN" altLang="en-US" sz="900">
              <a:solidFill>
                <a:srgbClr val="9F42E3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4500F8-5811-9349-A78A-19E1A546A779}"/>
              </a:ext>
            </a:extLst>
          </p:cNvPr>
          <p:cNvSpPr/>
          <p:nvPr/>
        </p:nvSpPr>
        <p:spPr>
          <a:xfrm>
            <a:off x="574416" y="2921169"/>
            <a:ext cx="2607611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EventLoop </a:t>
            </a:r>
            <a:r>
              <a:rPr kumimoji="1" lang="en-US" altLang="zh-CN" sz="900">
                <a:solidFill>
                  <a:srgbClr val="9F42E3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eventLoop</a:t>
            </a:r>
            <a:endParaRPr kumimoji="1" lang="zh-CN" altLang="en-US" sz="900">
              <a:solidFill>
                <a:srgbClr val="9F42E3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42CA40-2657-A344-BE70-102DEC5E36FC}"/>
              </a:ext>
            </a:extLst>
          </p:cNvPr>
          <p:cNvSpPr/>
          <p:nvPr/>
        </p:nvSpPr>
        <p:spPr>
          <a:xfrm>
            <a:off x="574415" y="3259723"/>
            <a:ext cx="2607611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5B82AC-13FA-3643-AD7D-401124D7641B}"/>
              </a:ext>
            </a:extLst>
          </p:cNvPr>
          <p:cNvSpPr/>
          <p:nvPr/>
        </p:nvSpPr>
        <p:spPr>
          <a:xfrm>
            <a:off x="4556837" y="2202105"/>
            <a:ext cx="1514024" cy="4429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 b="1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HeadContext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C5E2D8-D973-1A48-9C91-ADC5E22F4DEC}"/>
              </a:ext>
            </a:extLst>
          </p:cNvPr>
          <p:cNvSpPr/>
          <p:nvPr/>
        </p:nvSpPr>
        <p:spPr>
          <a:xfrm>
            <a:off x="4556838" y="2645027"/>
            <a:ext cx="1514023" cy="27614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pre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2A3ADD-FDE2-5241-B14D-F23F0D9417E0}"/>
              </a:ext>
            </a:extLst>
          </p:cNvPr>
          <p:cNvSpPr/>
          <p:nvPr/>
        </p:nvSpPr>
        <p:spPr>
          <a:xfrm>
            <a:off x="6773707" y="2202105"/>
            <a:ext cx="1514024" cy="442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 b="1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TailContext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A4C185-60B7-3948-8284-5AFDDCEB80AB}"/>
              </a:ext>
            </a:extLst>
          </p:cNvPr>
          <p:cNvSpPr/>
          <p:nvPr/>
        </p:nvSpPr>
        <p:spPr>
          <a:xfrm>
            <a:off x="6773708" y="2645028"/>
            <a:ext cx="1514023" cy="27614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pre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030C55-62E3-684A-BDEE-83950B6FE502}"/>
              </a:ext>
            </a:extLst>
          </p:cNvPr>
          <p:cNvSpPr/>
          <p:nvPr/>
        </p:nvSpPr>
        <p:spPr>
          <a:xfrm>
            <a:off x="6650992" y="1311347"/>
            <a:ext cx="1758945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ChannelInboundHandler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4A3BFB-64CD-5B4E-9673-45776814AC2A}"/>
              </a:ext>
            </a:extLst>
          </p:cNvPr>
          <p:cNvSpPr/>
          <p:nvPr/>
        </p:nvSpPr>
        <p:spPr>
          <a:xfrm>
            <a:off x="4556837" y="1311347"/>
            <a:ext cx="1758945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ChannelOutboundHandler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34FE2ED-2A4F-DC48-85FE-F5299908604F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5313849" y="1649901"/>
            <a:ext cx="122461" cy="5522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B12A94F-F7DC-484F-A4EE-9430ACB804E1}"/>
              </a:ext>
            </a:extLst>
          </p:cNvPr>
          <p:cNvCxnSpPr>
            <a:cxnSpLocks/>
            <a:stCxn id="20" idx="0"/>
            <a:endCxn id="25" idx="2"/>
          </p:cNvCxnSpPr>
          <p:nvPr/>
        </p:nvCxnSpPr>
        <p:spPr>
          <a:xfrm flipV="1">
            <a:off x="5313849" y="1649901"/>
            <a:ext cx="2216616" cy="5522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2E00016-3BC1-B24E-9A29-D8B4AB039601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H="1" flipV="1">
            <a:off x="7530465" y="1649901"/>
            <a:ext cx="254" cy="5522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7400303-77E1-F941-BDE5-A65D5137404F}"/>
              </a:ext>
            </a:extLst>
          </p:cNvPr>
          <p:cNvSpPr/>
          <p:nvPr/>
        </p:nvSpPr>
        <p:spPr>
          <a:xfrm>
            <a:off x="4556838" y="2924268"/>
            <a:ext cx="1514023" cy="2705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FEDE2C8-EC02-654A-89EB-E2C6A13C54EC}"/>
              </a:ext>
            </a:extLst>
          </p:cNvPr>
          <p:cNvSpPr/>
          <p:nvPr/>
        </p:nvSpPr>
        <p:spPr>
          <a:xfrm>
            <a:off x="6773708" y="2921169"/>
            <a:ext cx="1514023" cy="2705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D8A281F-A9E3-854F-958F-5168A4C6ED2D}"/>
              </a:ext>
            </a:extLst>
          </p:cNvPr>
          <p:cNvCxnSpPr>
            <a:cxnSpLocks/>
          </p:cNvCxnSpPr>
          <p:nvPr/>
        </p:nvCxnSpPr>
        <p:spPr>
          <a:xfrm flipH="1">
            <a:off x="6156676" y="2415616"/>
            <a:ext cx="4901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3407268E-AD77-CC43-961D-3BBE427C5DDA}"/>
              </a:ext>
            </a:extLst>
          </p:cNvPr>
          <p:cNvCxnSpPr>
            <a:cxnSpLocks/>
          </p:cNvCxnSpPr>
          <p:nvPr/>
        </p:nvCxnSpPr>
        <p:spPr>
          <a:xfrm>
            <a:off x="6171283" y="2538594"/>
            <a:ext cx="5017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8A7104F-6F78-9C42-8B61-DC9B2F106034}"/>
              </a:ext>
            </a:extLst>
          </p:cNvPr>
          <p:cNvSpPr txBox="1"/>
          <p:nvPr/>
        </p:nvSpPr>
        <p:spPr>
          <a:xfrm>
            <a:off x="3412432" y="2254289"/>
            <a:ext cx="829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head</a:t>
            </a:r>
            <a:endParaRPr kumimoji="1" lang="zh-CN" altLang="en-US" sz="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1BB33B-0181-2245-8389-B6716A437683}"/>
              </a:ext>
            </a:extLst>
          </p:cNvPr>
          <p:cNvSpPr txBox="1"/>
          <p:nvPr/>
        </p:nvSpPr>
        <p:spPr>
          <a:xfrm>
            <a:off x="3412432" y="3130385"/>
            <a:ext cx="829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tail</a:t>
            </a:r>
            <a:endParaRPr kumimoji="1" lang="zh-CN" altLang="en-US" sz="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2" name="曲线连接符 61">
            <a:extLst>
              <a:ext uri="{FF2B5EF4-FFF2-40B4-BE49-F238E27FC236}">
                <a16:creationId xmlns:a16="http://schemas.microsoft.com/office/drawing/2014/main" id="{FD751FEB-858E-1948-84D3-78045227AA9C}"/>
              </a:ext>
            </a:extLst>
          </p:cNvPr>
          <p:cNvCxnSpPr>
            <a:cxnSpLocks/>
            <a:stCxn id="8" idx="3"/>
            <a:endCxn id="45" idx="2"/>
          </p:cNvCxnSpPr>
          <p:nvPr/>
        </p:nvCxnSpPr>
        <p:spPr>
          <a:xfrm>
            <a:off x="3182027" y="2751892"/>
            <a:ext cx="4348693" cy="439823"/>
          </a:xfrm>
          <a:prstGeom prst="curvedConnector4">
            <a:avLst>
              <a:gd name="adj1" fmla="val 24171"/>
              <a:gd name="adj2" fmla="val 2162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>
            <a:extLst>
              <a:ext uri="{FF2B5EF4-FFF2-40B4-BE49-F238E27FC236}">
                <a16:creationId xmlns:a16="http://schemas.microsoft.com/office/drawing/2014/main" id="{971471EC-E0DB-C947-A0A0-27E56F5AD0B0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3182027" y="2423566"/>
            <a:ext cx="1374810" cy="328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51EA0D0-7942-9D4A-ADF5-A106501BE62F}"/>
              </a:ext>
            </a:extLst>
          </p:cNvPr>
          <p:cNvSpPr/>
          <p:nvPr/>
        </p:nvSpPr>
        <p:spPr>
          <a:xfrm>
            <a:off x="4559808" y="74085"/>
            <a:ext cx="1679515" cy="3612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SocketChannel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ACFB0C-341B-074D-BF7A-1E4A02BF17A7}"/>
              </a:ext>
            </a:extLst>
          </p:cNvPr>
          <p:cNvSpPr/>
          <p:nvPr/>
        </p:nvSpPr>
        <p:spPr>
          <a:xfrm>
            <a:off x="1768337" y="1287640"/>
            <a:ext cx="1473786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EpollSocketChannel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5BEDD1-619F-EC40-B387-8C5A28614F2B}"/>
              </a:ext>
            </a:extLst>
          </p:cNvPr>
          <p:cNvSpPr/>
          <p:nvPr/>
        </p:nvSpPr>
        <p:spPr>
          <a:xfrm>
            <a:off x="3755182" y="1287639"/>
            <a:ext cx="1473786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NioSocketChannel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7725AF-522E-2042-B9ED-3DB53B3AD4AF}"/>
              </a:ext>
            </a:extLst>
          </p:cNvPr>
          <p:cNvSpPr/>
          <p:nvPr/>
        </p:nvSpPr>
        <p:spPr>
          <a:xfrm>
            <a:off x="5742027" y="1287638"/>
            <a:ext cx="1473786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KQueueSocketChannel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196F60-9156-A942-8D41-317673C0D598}"/>
              </a:ext>
            </a:extLst>
          </p:cNvPr>
          <p:cNvSpPr/>
          <p:nvPr/>
        </p:nvSpPr>
        <p:spPr>
          <a:xfrm>
            <a:off x="7728872" y="1287638"/>
            <a:ext cx="1473786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OioSocketChannel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9D8CE2EC-0FA8-0E47-9FF6-ED9FB3DA1692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526243" y="-585683"/>
            <a:ext cx="852310" cy="2894336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BCEC8B62-6549-5C4D-9BA2-043B551011C9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4519666" y="407740"/>
            <a:ext cx="852309" cy="9074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24803A9A-1B6B-4247-B167-45D71810A60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5513089" y="321807"/>
            <a:ext cx="852308" cy="10793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3CA3830C-1A8C-1746-B534-883B68B032BA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16200000" flipV="1">
            <a:off x="6506512" y="-671616"/>
            <a:ext cx="852308" cy="3066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3EE762B-C840-944B-9DCB-60E79932F76D}"/>
              </a:ext>
            </a:extLst>
          </p:cNvPr>
          <p:cNvSpPr/>
          <p:nvPr/>
        </p:nvSpPr>
        <p:spPr>
          <a:xfrm>
            <a:off x="4642308" y="3428999"/>
            <a:ext cx="1679515" cy="3612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ServerSocketChannel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5F4A8D-998C-5043-8AA5-7A381137B363}"/>
              </a:ext>
            </a:extLst>
          </p:cNvPr>
          <p:cNvSpPr/>
          <p:nvPr/>
        </p:nvSpPr>
        <p:spPr>
          <a:xfrm>
            <a:off x="1525266" y="4628442"/>
            <a:ext cx="1815613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EpollServerSocketChannel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FF4DEB-00D4-574D-91E1-7996A5B6E54E}"/>
              </a:ext>
            </a:extLst>
          </p:cNvPr>
          <p:cNvSpPr/>
          <p:nvPr/>
        </p:nvSpPr>
        <p:spPr>
          <a:xfrm>
            <a:off x="3683339" y="4628443"/>
            <a:ext cx="1644384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NioServerSocketChannel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31C9F9-269D-D140-8174-A1354BCD692C}"/>
              </a:ext>
            </a:extLst>
          </p:cNvPr>
          <p:cNvSpPr/>
          <p:nvPr/>
        </p:nvSpPr>
        <p:spPr>
          <a:xfrm>
            <a:off x="5670183" y="4628442"/>
            <a:ext cx="1816247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KQueueServerSocketChannel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7CCFC1-D7E4-1841-B931-471940087589}"/>
              </a:ext>
            </a:extLst>
          </p:cNvPr>
          <p:cNvSpPr/>
          <p:nvPr/>
        </p:nvSpPr>
        <p:spPr>
          <a:xfrm>
            <a:off x="7828889" y="4628441"/>
            <a:ext cx="1644702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OioServerSocketChannel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49A7B855-1CF9-1446-90B1-7925D9C62B7E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rot="5400000" flipH="1" flipV="1">
            <a:off x="3538470" y="2684847"/>
            <a:ext cx="838198" cy="3048993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36ED5727-A277-0240-B0B0-95A21F20C9F3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5400000" flipH="1" flipV="1">
            <a:off x="4574699" y="3721077"/>
            <a:ext cx="838199" cy="9765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D2056E35-BE4D-2B48-939C-AABF31B4C700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rot="16200000" flipV="1">
            <a:off x="5611088" y="3661222"/>
            <a:ext cx="838198" cy="10962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93EEC2D7-3E31-A940-AF91-03B82D1B94C4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rot="16200000" flipV="1">
            <a:off x="6647555" y="2624756"/>
            <a:ext cx="838197" cy="3169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A87EFA2-7F43-5F47-AB5D-3F392D971A72}"/>
              </a:ext>
            </a:extLst>
          </p:cNvPr>
          <p:cNvSpPr/>
          <p:nvPr/>
        </p:nvSpPr>
        <p:spPr>
          <a:xfrm>
            <a:off x="4662672" y="2355850"/>
            <a:ext cx="1473786" cy="36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AbstractChannel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1607B44-6D69-F740-8792-1ED10EA04776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rot="16200000" flipH="1">
            <a:off x="3598915" y="555199"/>
            <a:ext cx="706965" cy="28943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407D71AF-5E2D-E043-A2AF-16A75E11B54C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 rot="16200000" flipH="1">
            <a:off x="4592337" y="1548622"/>
            <a:ext cx="706966" cy="9074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5C8E8E38-DED9-4C4F-9662-8DD21037E7A1}"/>
              </a:ext>
            </a:extLst>
          </p:cNvPr>
          <p:cNvCxnSpPr>
            <a:cxnSpLocks/>
            <a:stCxn id="10" idx="2"/>
            <a:endCxn id="43" idx="0"/>
          </p:cNvCxnSpPr>
          <p:nvPr/>
        </p:nvCxnSpPr>
        <p:spPr>
          <a:xfrm rot="5400000">
            <a:off x="5585760" y="1462689"/>
            <a:ext cx="706967" cy="10793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6A14B8BB-3F6D-3C4A-B182-E692A51895B0}"/>
              </a:ext>
            </a:extLst>
          </p:cNvPr>
          <p:cNvCxnSpPr>
            <a:cxnSpLocks/>
            <a:stCxn id="11" idx="2"/>
            <a:endCxn id="43" idx="0"/>
          </p:cNvCxnSpPr>
          <p:nvPr/>
        </p:nvCxnSpPr>
        <p:spPr>
          <a:xfrm rot="5400000">
            <a:off x="6579182" y="469266"/>
            <a:ext cx="706967" cy="3066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B57C155-98E0-B342-8183-C657605C759C}"/>
              </a:ext>
            </a:extLst>
          </p:cNvPr>
          <p:cNvSpPr/>
          <p:nvPr/>
        </p:nvSpPr>
        <p:spPr>
          <a:xfrm>
            <a:off x="4745172" y="5701591"/>
            <a:ext cx="1473786" cy="36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AbstractChannel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4B179C89-E879-9740-B010-BE6BF0F391B9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 rot="16200000" flipH="1">
            <a:off x="3601617" y="3821143"/>
            <a:ext cx="711904" cy="3048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57210860-BA43-1743-BABB-083F69FD0F23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rot="16200000" flipH="1">
            <a:off x="4637847" y="4857372"/>
            <a:ext cx="711903" cy="9765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3F56C845-7171-7D41-94A3-9D19748631A5}"/>
              </a:ext>
            </a:extLst>
          </p:cNvPr>
          <p:cNvCxnSpPr>
            <a:cxnSpLocks/>
            <a:stCxn id="26" idx="2"/>
            <a:endCxn id="58" idx="0"/>
          </p:cNvCxnSpPr>
          <p:nvPr/>
        </p:nvCxnSpPr>
        <p:spPr>
          <a:xfrm rot="5400000">
            <a:off x="5674234" y="4797518"/>
            <a:ext cx="711904" cy="10962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C399890D-433E-B14A-8E8B-75DEFD6E1E5E}"/>
              </a:ext>
            </a:extLst>
          </p:cNvPr>
          <p:cNvCxnSpPr>
            <a:cxnSpLocks/>
            <a:stCxn id="27" idx="2"/>
            <a:endCxn id="58" idx="0"/>
          </p:cNvCxnSpPr>
          <p:nvPr/>
        </p:nvCxnSpPr>
        <p:spPr>
          <a:xfrm rot="5400000">
            <a:off x="6710701" y="3761051"/>
            <a:ext cx="711905" cy="3169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9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51EA0D0-7942-9D4A-ADF5-A106501BE62F}"/>
              </a:ext>
            </a:extLst>
          </p:cNvPr>
          <p:cNvSpPr/>
          <p:nvPr/>
        </p:nvSpPr>
        <p:spPr>
          <a:xfrm>
            <a:off x="4336197" y="598312"/>
            <a:ext cx="1679515" cy="3612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EventLoop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ACFB0C-341B-074D-BF7A-1E4A02BF17A7}"/>
              </a:ext>
            </a:extLst>
          </p:cNvPr>
          <p:cNvSpPr/>
          <p:nvPr/>
        </p:nvSpPr>
        <p:spPr>
          <a:xfrm>
            <a:off x="2412706" y="1732844"/>
            <a:ext cx="1473786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AbstractEventLoop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5BEDD1-619F-EC40-B387-8C5A28614F2B}"/>
              </a:ext>
            </a:extLst>
          </p:cNvPr>
          <p:cNvSpPr/>
          <p:nvPr/>
        </p:nvSpPr>
        <p:spPr>
          <a:xfrm>
            <a:off x="4399550" y="1732843"/>
            <a:ext cx="1552808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SingleThreadEventLoop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7725AF-522E-2042-B9ED-3DB53B3AD4AF}"/>
              </a:ext>
            </a:extLst>
          </p:cNvPr>
          <p:cNvSpPr/>
          <p:nvPr/>
        </p:nvSpPr>
        <p:spPr>
          <a:xfrm>
            <a:off x="6386396" y="1732842"/>
            <a:ext cx="1473786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EmbeddedEventLoop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9D8CE2EC-0FA8-0E47-9FF6-ED9FB3DA1692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776134" y="333023"/>
            <a:ext cx="773287" cy="20263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24803A9A-1B6B-4247-B167-45D71810A60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5762980" y="372533"/>
            <a:ext cx="773285" cy="19473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49A066D-A17D-EE41-B329-C34567B9AECA}"/>
              </a:ext>
            </a:extLst>
          </p:cNvPr>
          <p:cNvCxnSpPr/>
          <p:nvPr/>
        </p:nvCxnSpPr>
        <p:spPr>
          <a:xfrm flipV="1">
            <a:off x="5175954" y="959557"/>
            <a:ext cx="1" cy="773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F2E7156-19AA-A843-8050-459EDD52F58E}"/>
              </a:ext>
            </a:extLst>
          </p:cNvPr>
          <p:cNvSpPr/>
          <p:nvPr/>
        </p:nvSpPr>
        <p:spPr>
          <a:xfrm>
            <a:off x="451565" y="3149601"/>
            <a:ext cx="1552808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EpollEventLoop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80D921-9D98-5645-A105-A77F89D86B69}"/>
              </a:ext>
            </a:extLst>
          </p:cNvPr>
          <p:cNvSpPr/>
          <p:nvPr/>
        </p:nvSpPr>
        <p:spPr>
          <a:xfrm>
            <a:off x="8178808" y="3149599"/>
            <a:ext cx="1552808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KQueueEventLoop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FDACF3-6428-1041-AD8F-1DCCAE4AC6A7}"/>
              </a:ext>
            </a:extLst>
          </p:cNvPr>
          <p:cNvSpPr/>
          <p:nvPr/>
        </p:nvSpPr>
        <p:spPr>
          <a:xfrm>
            <a:off x="6307374" y="3149600"/>
            <a:ext cx="1552808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NioEventLoop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EAA1F8-B94A-6246-9C72-6046BD239461}"/>
              </a:ext>
            </a:extLst>
          </p:cNvPr>
          <p:cNvSpPr/>
          <p:nvPr/>
        </p:nvSpPr>
        <p:spPr>
          <a:xfrm>
            <a:off x="4399550" y="3149599"/>
            <a:ext cx="1552808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DefaultEventLoop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71F741-8C63-E147-958B-A230AA890BE9}"/>
              </a:ext>
            </a:extLst>
          </p:cNvPr>
          <p:cNvSpPr/>
          <p:nvPr/>
        </p:nvSpPr>
        <p:spPr>
          <a:xfrm>
            <a:off x="2320353" y="3149599"/>
            <a:ext cx="1799607" cy="361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ThreadPerChannelEventLoop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2CDEB802-D036-A242-A1FF-635AA24949A3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rot="5400000" flipH="1" flipV="1">
            <a:off x="2674205" y="647853"/>
            <a:ext cx="1055513" cy="3947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6C673DA0-94D2-434A-8C00-1211B744F6D9}"/>
              </a:ext>
            </a:extLst>
          </p:cNvPr>
          <p:cNvCxnSpPr>
            <a:cxnSpLocks/>
            <a:stCxn id="39" idx="0"/>
            <a:endCxn id="9" idx="2"/>
          </p:cNvCxnSpPr>
          <p:nvPr/>
        </p:nvCxnSpPr>
        <p:spPr>
          <a:xfrm rot="5400000" flipH="1" flipV="1">
            <a:off x="3670300" y="1643946"/>
            <a:ext cx="1055511" cy="1955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B2E213D4-0019-4C49-9244-8D96542EAB6E}"/>
              </a:ext>
            </a:extLst>
          </p:cNvPr>
          <p:cNvCxnSpPr>
            <a:cxnSpLocks/>
            <a:stCxn id="37" idx="0"/>
            <a:endCxn id="9" idx="2"/>
          </p:cNvCxnSpPr>
          <p:nvPr/>
        </p:nvCxnSpPr>
        <p:spPr>
          <a:xfrm rot="16200000" flipV="1">
            <a:off x="5602110" y="1667932"/>
            <a:ext cx="1055512" cy="19078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BD17959E-51A8-D748-AF54-AA4F4C7B7660}"/>
              </a:ext>
            </a:extLst>
          </p:cNvPr>
          <p:cNvCxnSpPr>
            <a:cxnSpLocks/>
            <a:stCxn id="36" idx="0"/>
            <a:endCxn id="9" idx="2"/>
          </p:cNvCxnSpPr>
          <p:nvPr/>
        </p:nvCxnSpPr>
        <p:spPr>
          <a:xfrm rot="16200000" flipV="1">
            <a:off x="6537828" y="732215"/>
            <a:ext cx="1055511" cy="3779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55DFFB7-2CB9-1D4D-A161-AC62ACFA902B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flipV="1">
            <a:off x="5175954" y="2094088"/>
            <a:ext cx="0" cy="1055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4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497915B7-8718-AC43-BE25-CF82888E8725}"/>
              </a:ext>
            </a:extLst>
          </p:cNvPr>
          <p:cNvGrpSpPr/>
          <p:nvPr/>
        </p:nvGrpSpPr>
        <p:grpSpPr>
          <a:xfrm>
            <a:off x="925698" y="417689"/>
            <a:ext cx="1066791" cy="5452533"/>
            <a:chOff x="925698" y="417689"/>
            <a:chExt cx="1066791" cy="54525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D83BB1-F4A9-BC40-9F9D-9EE7B15093C5}"/>
                </a:ext>
              </a:extLst>
            </p:cNvPr>
            <p:cNvSpPr/>
            <p:nvPr/>
          </p:nvSpPr>
          <p:spPr>
            <a:xfrm>
              <a:off x="925698" y="417689"/>
              <a:ext cx="1066791" cy="361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主线程</a:t>
              </a:r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1B9154A0-4F0C-1B46-8313-ADDB1908604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459094" y="778934"/>
              <a:ext cx="1" cy="50912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68EB4BB-2C9A-8B4B-993A-015E0795377F}"/>
              </a:ext>
            </a:extLst>
          </p:cNvPr>
          <p:cNvGrpSpPr/>
          <p:nvPr/>
        </p:nvGrpSpPr>
        <p:grpSpPr>
          <a:xfrm>
            <a:off x="2902666" y="417689"/>
            <a:ext cx="1066791" cy="5452533"/>
            <a:chOff x="2888545" y="417689"/>
            <a:chExt cx="1066791" cy="54525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14F9C10-031C-8748-8282-F92439FF4298}"/>
                </a:ext>
              </a:extLst>
            </p:cNvPr>
            <p:cNvSpPr/>
            <p:nvPr/>
          </p:nvSpPr>
          <p:spPr>
            <a:xfrm>
              <a:off x="2888545" y="417689"/>
              <a:ext cx="1066791" cy="361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Channel</a:t>
              </a:r>
              <a:endPara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616E41BE-4505-9E42-97C7-BC3C16DE5DB2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421941" y="778934"/>
              <a:ext cx="0" cy="50912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D8FED6A-CD00-0E4F-ACCE-2F59F2926C74}"/>
              </a:ext>
            </a:extLst>
          </p:cNvPr>
          <p:cNvGrpSpPr/>
          <p:nvPr/>
        </p:nvGrpSpPr>
        <p:grpSpPr>
          <a:xfrm>
            <a:off x="4879634" y="417689"/>
            <a:ext cx="1258704" cy="5452533"/>
            <a:chOff x="4834466" y="417689"/>
            <a:chExt cx="1258704" cy="545253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B843FF8-84CE-F84D-970C-350855D1604E}"/>
                </a:ext>
              </a:extLst>
            </p:cNvPr>
            <p:cNvSpPr/>
            <p:nvPr/>
          </p:nvSpPr>
          <p:spPr>
            <a:xfrm>
              <a:off x="4834466" y="417689"/>
              <a:ext cx="1258704" cy="361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NioEventLoop</a:t>
              </a:r>
              <a:endPara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04E70B1-A73F-5145-8169-581323847B4A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463818" y="778934"/>
              <a:ext cx="0" cy="50912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50A5F7-805B-EC49-B29E-A250A532FD68}"/>
              </a:ext>
            </a:extLst>
          </p:cNvPr>
          <p:cNvGrpSpPr/>
          <p:nvPr/>
        </p:nvGrpSpPr>
        <p:grpSpPr>
          <a:xfrm>
            <a:off x="7048515" y="417689"/>
            <a:ext cx="1823142" cy="5452533"/>
            <a:chOff x="7320858" y="417689"/>
            <a:chExt cx="1823142" cy="54525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4D7C75-F300-0B48-83E6-E5DA0DCFF028}"/>
                </a:ext>
              </a:extLst>
            </p:cNvPr>
            <p:cNvSpPr/>
            <p:nvPr/>
          </p:nvSpPr>
          <p:spPr>
            <a:xfrm>
              <a:off x="7320858" y="417689"/>
              <a:ext cx="1823142" cy="361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SingleThreadEventLoop</a:t>
              </a:r>
              <a:endPara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4C5612CA-8651-C342-870C-0E54B54344A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8232429" y="778934"/>
              <a:ext cx="0" cy="50912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D39C9CA-5923-8C42-853C-7ECDF2B73D40}"/>
              </a:ext>
            </a:extLst>
          </p:cNvPr>
          <p:cNvGrpSpPr/>
          <p:nvPr/>
        </p:nvGrpSpPr>
        <p:grpSpPr>
          <a:xfrm>
            <a:off x="9781833" y="417689"/>
            <a:ext cx="2173100" cy="5452533"/>
            <a:chOff x="9781833" y="417689"/>
            <a:chExt cx="2173100" cy="545253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9B0DE34-9915-6347-A8EB-7AC9AFFDDFCA}"/>
                </a:ext>
              </a:extLst>
            </p:cNvPr>
            <p:cNvSpPr/>
            <p:nvPr/>
          </p:nvSpPr>
          <p:spPr>
            <a:xfrm>
              <a:off x="9781833" y="417689"/>
              <a:ext cx="2173100" cy="361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SingleThreadEventExecutor</a:t>
              </a:r>
              <a:endPara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4066592-6ECA-A249-82B8-1BACF6CBF1A1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0868383" y="778934"/>
              <a:ext cx="0" cy="50912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B235FA-6D0E-A144-A6E8-9660643277B6}"/>
              </a:ext>
            </a:extLst>
          </p:cNvPr>
          <p:cNvSpPr/>
          <p:nvPr/>
        </p:nvSpPr>
        <p:spPr>
          <a:xfrm>
            <a:off x="3381028" y="1229388"/>
            <a:ext cx="110066" cy="507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63733CC4-6BC7-BA43-B5B1-EDCBEC1B176E}"/>
              </a:ext>
            </a:extLst>
          </p:cNvPr>
          <p:cNvCxnSpPr>
            <a:cxnSpLocks/>
          </p:cNvCxnSpPr>
          <p:nvPr/>
        </p:nvCxnSpPr>
        <p:spPr>
          <a:xfrm>
            <a:off x="1459093" y="1229388"/>
            <a:ext cx="18866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2E5BE16-2A1B-D145-B6C5-5F6600DA13F0}"/>
              </a:ext>
            </a:extLst>
          </p:cNvPr>
          <p:cNvSpPr txBox="1"/>
          <p:nvPr/>
        </p:nvSpPr>
        <p:spPr>
          <a:xfrm>
            <a:off x="2498370" y="1367973"/>
            <a:ext cx="910175" cy="230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eventloop()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3052077-5820-7F49-BD56-98273E456A89}"/>
              </a:ext>
            </a:extLst>
          </p:cNvPr>
          <p:cNvCxnSpPr>
            <a:cxnSpLocks/>
          </p:cNvCxnSpPr>
          <p:nvPr/>
        </p:nvCxnSpPr>
        <p:spPr>
          <a:xfrm rot="10800000">
            <a:off x="1476731" y="1737385"/>
            <a:ext cx="18866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C99D8B5-ABC0-4842-A305-1ADFAAB11151}"/>
              </a:ext>
            </a:extLst>
          </p:cNvPr>
          <p:cNvSpPr/>
          <p:nvPr/>
        </p:nvSpPr>
        <p:spPr>
          <a:xfrm>
            <a:off x="10813350" y="2050395"/>
            <a:ext cx="110066" cy="507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604EF93-DAC1-8845-A00A-2A9A58F1247D}"/>
              </a:ext>
            </a:extLst>
          </p:cNvPr>
          <p:cNvSpPr txBox="1"/>
          <p:nvPr/>
        </p:nvSpPr>
        <p:spPr>
          <a:xfrm>
            <a:off x="9155158" y="2188980"/>
            <a:ext cx="16857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execute(Runnable task)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C68D138-BA45-0A4B-9876-8DB7CFCFDCD9}"/>
              </a:ext>
            </a:extLst>
          </p:cNvPr>
          <p:cNvCxnSpPr>
            <a:cxnSpLocks/>
          </p:cNvCxnSpPr>
          <p:nvPr/>
        </p:nvCxnSpPr>
        <p:spPr>
          <a:xfrm>
            <a:off x="1459093" y="2063925"/>
            <a:ext cx="93542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9641542-AD56-4843-A9EF-4039158BFAC5}"/>
              </a:ext>
            </a:extLst>
          </p:cNvPr>
          <p:cNvSpPr/>
          <p:nvPr/>
        </p:nvSpPr>
        <p:spPr>
          <a:xfrm>
            <a:off x="10813350" y="2769518"/>
            <a:ext cx="110066" cy="507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95683D-6FE1-234B-9BD8-EE1639841683}"/>
              </a:ext>
            </a:extLst>
          </p:cNvPr>
          <p:cNvSpPr txBox="1"/>
          <p:nvPr/>
        </p:nvSpPr>
        <p:spPr>
          <a:xfrm>
            <a:off x="9702354" y="2908101"/>
            <a:ext cx="1059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startThread()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2CB168-5907-3A44-98E7-C424282F170A}"/>
              </a:ext>
            </a:extLst>
          </p:cNvPr>
          <p:cNvSpPr/>
          <p:nvPr/>
        </p:nvSpPr>
        <p:spPr>
          <a:xfrm>
            <a:off x="10813350" y="3519823"/>
            <a:ext cx="110066" cy="507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56C4B9C-5EE5-644C-AF68-A9BB59F971BA}"/>
              </a:ext>
            </a:extLst>
          </p:cNvPr>
          <p:cNvSpPr txBox="1"/>
          <p:nvPr/>
        </p:nvSpPr>
        <p:spPr>
          <a:xfrm>
            <a:off x="9596613" y="3658406"/>
            <a:ext cx="121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doStartThread()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93A8FBE-666A-004C-B9F8-2D631FAF8EE2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10868383" y="2558394"/>
            <a:ext cx="0" cy="211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D1A869F2-DCB2-304D-A02E-9FFDD48FAC98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10868383" y="3277517"/>
            <a:ext cx="0" cy="242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FC5EFD0-A678-9D4B-A2D6-FCF2CF9B0147}"/>
              </a:ext>
            </a:extLst>
          </p:cNvPr>
          <p:cNvSpPr/>
          <p:nvPr/>
        </p:nvSpPr>
        <p:spPr>
          <a:xfrm>
            <a:off x="5453952" y="4045962"/>
            <a:ext cx="116361" cy="909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6462130-780F-1544-9B61-AA8A437D0C85}"/>
              </a:ext>
            </a:extLst>
          </p:cNvPr>
          <p:cNvSpPr txBox="1"/>
          <p:nvPr/>
        </p:nvSpPr>
        <p:spPr>
          <a:xfrm>
            <a:off x="4743481" y="4385473"/>
            <a:ext cx="773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run()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DE5D6F1-ADEE-0343-8316-AE935C5835C5}"/>
              </a:ext>
            </a:extLst>
          </p:cNvPr>
          <p:cNvCxnSpPr>
            <a:cxnSpLocks/>
          </p:cNvCxnSpPr>
          <p:nvPr/>
        </p:nvCxnSpPr>
        <p:spPr>
          <a:xfrm flipH="1">
            <a:off x="5570371" y="4045962"/>
            <a:ext cx="529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F4485446-4E16-1742-8E5D-341B58C58F10}"/>
              </a:ext>
            </a:extLst>
          </p:cNvPr>
          <p:cNvCxnSpPr>
            <a:stCxn id="58" idx="2"/>
            <a:endCxn id="58" idx="0"/>
          </p:cNvCxnSpPr>
          <p:nvPr/>
        </p:nvCxnSpPr>
        <p:spPr>
          <a:xfrm rot="5400000" flipH="1">
            <a:off x="5057205" y="4500890"/>
            <a:ext cx="909855" cy="12700"/>
          </a:xfrm>
          <a:prstGeom prst="bentConnector5">
            <a:avLst>
              <a:gd name="adj1" fmla="val -25125"/>
              <a:gd name="adj2" fmla="val 6791441"/>
              <a:gd name="adj3" fmla="val 1251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11213FE3-7BD9-7949-B13C-0CEDCA01FC9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138338" y="598312"/>
            <a:ext cx="91017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1F9B3F46-740E-E940-921B-EBE57A126624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871657" y="598312"/>
            <a:ext cx="9101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CD018C50-E4E4-2A4D-9EC3-830BA1A56402}"/>
              </a:ext>
            </a:extLst>
          </p:cNvPr>
          <p:cNvSpPr txBox="1"/>
          <p:nvPr/>
        </p:nvSpPr>
        <p:spPr>
          <a:xfrm>
            <a:off x="6218425" y="309606"/>
            <a:ext cx="750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extends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9B4E1B5-9F40-9A4F-B82C-D1D1D9C8CAF4}"/>
              </a:ext>
            </a:extLst>
          </p:cNvPr>
          <p:cNvSpPr txBox="1"/>
          <p:nvPr/>
        </p:nvSpPr>
        <p:spPr>
          <a:xfrm>
            <a:off x="8951744" y="312009"/>
            <a:ext cx="750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extends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7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AB9349-B41F-CC4D-B7A6-13D5C943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2" y="-454377"/>
            <a:ext cx="696087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4DDAB5-A694-104C-9CE9-4B8682226DB8}"/>
              </a:ext>
            </a:extLst>
          </p:cNvPr>
          <p:cNvSpPr/>
          <p:nvPr/>
        </p:nvSpPr>
        <p:spPr>
          <a:xfrm>
            <a:off x="3149601" y="4459111"/>
            <a:ext cx="5170310" cy="4741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6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78BF4E-34EE-2644-A8E8-F424806736B2}"/>
              </a:ext>
            </a:extLst>
          </p:cNvPr>
          <p:cNvSpPr txBox="1"/>
          <p:nvPr/>
        </p:nvSpPr>
        <p:spPr>
          <a:xfrm>
            <a:off x="341652" y="233527"/>
            <a:ext cx="3036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消息中间件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2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种消息模型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392BF8-5356-AB4F-A122-DBC745D8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07" y="3295833"/>
            <a:ext cx="5522383" cy="31504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B411FB-A9BF-FF46-BAE1-CB0DD5ED3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676" y="309727"/>
            <a:ext cx="6081183" cy="3090437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F4F12FBD-5985-664F-8B1F-6091DC29D27F}"/>
              </a:ext>
            </a:extLst>
          </p:cNvPr>
          <p:cNvCxnSpPr/>
          <p:nvPr/>
        </p:nvCxnSpPr>
        <p:spPr>
          <a:xfrm>
            <a:off x="3479799" y="1176867"/>
            <a:ext cx="6587067" cy="488526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650B59F-BAB3-5E4E-BE09-FB5E6D3E2413}"/>
              </a:ext>
            </a:extLst>
          </p:cNvPr>
          <p:cNvSpPr txBox="1"/>
          <p:nvPr/>
        </p:nvSpPr>
        <p:spPr>
          <a:xfrm>
            <a:off x="718606" y="2644136"/>
            <a:ext cx="3168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50" b="1"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1050" b="1">
                <a:latin typeface="Menlo" panose="020B0609030804020204" pitchFamily="49" charset="0"/>
                <a:ea typeface="微软雅黑" panose="020B0503020204020204" pitchFamily="34" charset="-122"/>
              </a:rPr>
              <a:t> 主题模式：一个消息能被</a:t>
            </a:r>
            <a:r>
              <a:rPr kumimoji="1" lang="zh-CN" altLang="en-US" sz="1050" b="1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多个</a:t>
            </a:r>
            <a:r>
              <a:rPr kumimoji="1" lang="zh-CN" altLang="en-US" sz="1050" b="1">
                <a:latin typeface="Menlo" panose="020B0609030804020204" pitchFamily="49" charset="0"/>
                <a:ea typeface="微软雅黑" panose="020B0503020204020204" pitchFamily="34" charset="-122"/>
              </a:rPr>
              <a:t>消费者消费</a:t>
            </a:r>
            <a:endParaRPr kumimoji="1" lang="en-US" altLang="zh-CN" sz="105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06C6A6D-8D8F-C047-83C6-7AAAEE4D07AA}"/>
              </a:ext>
            </a:extLst>
          </p:cNvPr>
          <p:cNvSpPr txBox="1"/>
          <p:nvPr/>
        </p:nvSpPr>
        <p:spPr>
          <a:xfrm>
            <a:off x="7643283" y="3778669"/>
            <a:ext cx="3050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50" b="1"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1050" b="1">
                <a:latin typeface="Menlo" panose="020B0609030804020204" pitchFamily="49" charset="0"/>
                <a:ea typeface="微软雅黑" panose="020B0503020204020204" pitchFamily="34" charset="-122"/>
              </a:rPr>
              <a:t> 队列模式：一个消息只能被</a:t>
            </a:r>
            <a:r>
              <a:rPr kumimoji="1" lang="zh-CN" altLang="en-US" sz="1050" b="1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一个</a:t>
            </a:r>
            <a:r>
              <a:rPr kumimoji="1" lang="zh-CN" altLang="en-US" sz="1050" b="1">
                <a:latin typeface="Menlo" panose="020B0609030804020204" pitchFamily="49" charset="0"/>
                <a:ea typeface="微软雅黑" panose="020B0503020204020204" pitchFamily="34" charset="-122"/>
              </a:rPr>
              <a:t>消费者消费</a:t>
            </a:r>
            <a:endParaRPr kumimoji="1" lang="en-US" altLang="zh-CN" sz="105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90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78BF4E-34EE-2644-A8E8-F424806736B2}"/>
              </a:ext>
            </a:extLst>
          </p:cNvPr>
          <p:cNvSpPr txBox="1"/>
          <p:nvPr/>
        </p:nvSpPr>
        <p:spPr>
          <a:xfrm>
            <a:off x="341652" y="233527"/>
            <a:ext cx="279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消息中间件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JMS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规范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23DF8B-173A-7B47-AC70-C1F522028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124813"/>
            <a:ext cx="4800600" cy="15676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713632-B8A6-2C47-924C-6C87ABBED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827365"/>
            <a:ext cx="5226675" cy="14780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8D2F4F-B874-E74A-8E92-92FEB4F0E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66" y="2372495"/>
            <a:ext cx="5660315" cy="2639919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4460B02D-FF9A-1D43-9CF2-7443F6D8EE8B}"/>
              </a:ext>
            </a:extLst>
          </p:cNvPr>
          <p:cNvSpPr txBox="1"/>
          <p:nvPr/>
        </p:nvSpPr>
        <p:spPr>
          <a:xfrm>
            <a:off x="905933" y="1457780"/>
            <a:ext cx="2946401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中间件厂商不一定按照这个规范来实现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6769987-6D8F-3A47-AF69-55A907CACC46}"/>
              </a:ext>
            </a:extLst>
          </p:cNvPr>
          <p:cNvSpPr txBox="1"/>
          <p:nvPr/>
        </p:nvSpPr>
        <p:spPr>
          <a:xfrm>
            <a:off x="7840992" y="1874616"/>
            <a:ext cx="2339662" cy="25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一个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Connection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可以创建多个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Session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ECC427C-32BD-C547-879D-83396E6117C9}"/>
              </a:ext>
            </a:extLst>
          </p:cNvPr>
          <p:cNvSpPr/>
          <p:nvPr/>
        </p:nvSpPr>
        <p:spPr>
          <a:xfrm>
            <a:off x="8223372" y="2347093"/>
            <a:ext cx="1521761" cy="166610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E619627-83CA-5F42-B11A-23646B73A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490799"/>
            <a:ext cx="201600" cy="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2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78BF4E-34EE-2644-A8E8-F424806736B2}"/>
              </a:ext>
            </a:extLst>
          </p:cNvPr>
          <p:cNvSpPr txBox="1"/>
          <p:nvPr/>
        </p:nvSpPr>
        <p:spPr>
          <a:xfrm>
            <a:off x="341652" y="233527"/>
            <a:ext cx="279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消息中间件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Kafka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架构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E180B66-3DB7-F446-BC29-B480016C0495}"/>
              </a:ext>
            </a:extLst>
          </p:cNvPr>
          <p:cNvGrpSpPr/>
          <p:nvPr/>
        </p:nvGrpSpPr>
        <p:grpSpPr>
          <a:xfrm>
            <a:off x="3145999" y="2333443"/>
            <a:ext cx="1778878" cy="482600"/>
            <a:chOff x="2184400" y="2133600"/>
            <a:chExt cx="1778878" cy="482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677FDBE-8B74-9649-A5B7-265EA29DD624}"/>
                </a:ext>
              </a:extLst>
            </p:cNvPr>
            <p:cNvSpPr/>
            <p:nvPr/>
          </p:nvSpPr>
          <p:spPr>
            <a:xfrm>
              <a:off x="2184400" y="213360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0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B214771-8682-6946-B5EA-C4BCAF353678}"/>
                </a:ext>
              </a:extLst>
            </p:cNvPr>
            <p:cNvSpPr/>
            <p:nvPr/>
          </p:nvSpPr>
          <p:spPr>
            <a:xfrm>
              <a:off x="2362199" y="213360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1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BD31C0-3BC5-2742-AA4D-54173680DB54}"/>
                </a:ext>
              </a:extLst>
            </p:cNvPr>
            <p:cNvSpPr/>
            <p:nvPr/>
          </p:nvSpPr>
          <p:spPr>
            <a:xfrm>
              <a:off x="2539998" y="213360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2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39F718-1450-A94A-9D19-5F98D6FAA1A4}"/>
                </a:ext>
              </a:extLst>
            </p:cNvPr>
            <p:cNvSpPr/>
            <p:nvPr/>
          </p:nvSpPr>
          <p:spPr>
            <a:xfrm>
              <a:off x="2717797" y="213360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3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F52E703-58D8-1743-8213-1612A5A1EC18}"/>
                </a:ext>
              </a:extLst>
            </p:cNvPr>
            <p:cNvSpPr/>
            <p:nvPr/>
          </p:nvSpPr>
          <p:spPr>
            <a:xfrm>
              <a:off x="2895596" y="213360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4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C080850-7568-574A-B6D3-F22A97510105}"/>
                </a:ext>
              </a:extLst>
            </p:cNvPr>
            <p:cNvSpPr/>
            <p:nvPr/>
          </p:nvSpPr>
          <p:spPr>
            <a:xfrm>
              <a:off x="3073395" y="213360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5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5864D8D-B619-984A-8727-C93BC07910EA}"/>
                </a:ext>
              </a:extLst>
            </p:cNvPr>
            <p:cNvSpPr/>
            <p:nvPr/>
          </p:nvSpPr>
          <p:spPr>
            <a:xfrm>
              <a:off x="3257882" y="213360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6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4EF801B-C832-444C-BDBD-AFEB75AB8736}"/>
                </a:ext>
              </a:extLst>
            </p:cNvPr>
            <p:cNvSpPr/>
            <p:nvPr/>
          </p:nvSpPr>
          <p:spPr>
            <a:xfrm>
              <a:off x="3433039" y="213360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7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EBCA8E4-10FA-5942-B42E-1B438D0D4AC9}"/>
                </a:ext>
              </a:extLst>
            </p:cNvPr>
            <p:cNvSpPr/>
            <p:nvPr/>
          </p:nvSpPr>
          <p:spPr>
            <a:xfrm>
              <a:off x="3610838" y="213360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8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659EE4C-DC09-8A4B-9C31-BC4D24B9A105}"/>
                </a:ext>
              </a:extLst>
            </p:cNvPr>
            <p:cNvSpPr/>
            <p:nvPr/>
          </p:nvSpPr>
          <p:spPr>
            <a:xfrm>
              <a:off x="3785479" y="213360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9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CE505F-E895-6B49-AE31-60B844507C75}"/>
              </a:ext>
            </a:extLst>
          </p:cNvPr>
          <p:cNvGrpSpPr/>
          <p:nvPr/>
        </p:nvGrpSpPr>
        <p:grpSpPr>
          <a:xfrm>
            <a:off x="3159459" y="3083077"/>
            <a:ext cx="1429080" cy="482600"/>
            <a:chOff x="1730180" y="2654020"/>
            <a:chExt cx="1429080" cy="4826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08A6F15-8AAE-764F-B0B7-95B010D5EC03}"/>
                </a:ext>
              </a:extLst>
            </p:cNvPr>
            <p:cNvSpPr/>
            <p:nvPr/>
          </p:nvSpPr>
          <p:spPr>
            <a:xfrm>
              <a:off x="1730180" y="265402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0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9AB6A8F-67EB-C34C-A906-034EF65F0C24}"/>
                </a:ext>
              </a:extLst>
            </p:cNvPr>
            <p:cNvSpPr/>
            <p:nvPr/>
          </p:nvSpPr>
          <p:spPr>
            <a:xfrm>
              <a:off x="1907979" y="265402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1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5F6716-89E7-E14D-9326-BB34D1146A06}"/>
                </a:ext>
              </a:extLst>
            </p:cNvPr>
            <p:cNvSpPr/>
            <p:nvPr/>
          </p:nvSpPr>
          <p:spPr>
            <a:xfrm>
              <a:off x="2085778" y="265402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2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7F2F425-612E-AF4B-8E87-A49A57FD94D1}"/>
                </a:ext>
              </a:extLst>
            </p:cNvPr>
            <p:cNvSpPr/>
            <p:nvPr/>
          </p:nvSpPr>
          <p:spPr>
            <a:xfrm>
              <a:off x="2263577" y="265402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3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0D7ACE2-CA4A-6D42-9E5C-F5FD78CBB9F9}"/>
                </a:ext>
              </a:extLst>
            </p:cNvPr>
            <p:cNvSpPr/>
            <p:nvPr/>
          </p:nvSpPr>
          <p:spPr>
            <a:xfrm>
              <a:off x="2441376" y="265402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4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B0D25CC-3A27-E24C-9B64-E05CD5D5C535}"/>
                </a:ext>
              </a:extLst>
            </p:cNvPr>
            <p:cNvSpPr/>
            <p:nvPr/>
          </p:nvSpPr>
          <p:spPr>
            <a:xfrm>
              <a:off x="2619175" y="265402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5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B1BF516-A5F6-D84D-8D32-94CFF8F68FBF}"/>
                </a:ext>
              </a:extLst>
            </p:cNvPr>
            <p:cNvSpPr/>
            <p:nvPr/>
          </p:nvSpPr>
          <p:spPr>
            <a:xfrm>
              <a:off x="2803662" y="265402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6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2EF4FBA-1DB2-7348-AF29-D65C5FAE2F7F}"/>
                </a:ext>
              </a:extLst>
            </p:cNvPr>
            <p:cNvSpPr/>
            <p:nvPr/>
          </p:nvSpPr>
          <p:spPr>
            <a:xfrm>
              <a:off x="2981461" y="2654020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7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D707B3D9-4F11-7E45-98DE-986239FDA869}"/>
              </a:ext>
            </a:extLst>
          </p:cNvPr>
          <p:cNvSpPr txBox="1"/>
          <p:nvPr/>
        </p:nvSpPr>
        <p:spPr>
          <a:xfrm>
            <a:off x="2304555" y="2467181"/>
            <a:ext cx="801441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en-US" altLang="zh-CN" sz="700">
                <a:latin typeface="Menlo" panose="020B0609030804020204" pitchFamily="49" charset="0"/>
                <a:ea typeface="微软雅黑" panose="020B0503020204020204" pitchFamily="34" charset="-122"/>
              </a:rPr>
              <a:t>Partition-0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DF9CF1-CAE6-AF4C-8810-D2544D206F5A}"/>
              </a:ext>
            </a:extLst>
          </p:cNvPr>
          <p:cNvSpPr txBox="1"/>
          <p:nvPr/>
        </p:nvSpPr>
        <p:spPr>
          <a:xfrm>
            <a:off x="2277194" y="3211267"/>
            <a:ext cx="810931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en-US" altLang="zh-CN" sz="700">
                <a:latin typeface="Menlo" panose="020B0609030804020204" pitchFamily="49" charset="0"/>
                <a:ea typeface="微软雅黑" panose="020B0503020204020204" pitchFamily="34" charset="-122"/>
              </a:rPr>
              <a:t>Partition-1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89DBAE9-E048-274A-9291-C11C8853BB60}"/>
              </a:ext>
            </a:extLst>
          </p:cNvPr>
          <p:cNvCxnSpPr>
            <a:cxnSpLocks/>
          </p:cNvCxnSpPr>
          <p:nvPr/>
        </p:nvCxnSpPr>
        <p:spPr>
          <a:xfrm>
            <a:off x="3178973" y="5540040"/>
            <a:ext cx="2029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BA3E11D-834C-8041-AB87-BD05EA5145A7}"/>
              </a:ext>
            </a:extLst>
          </p:cNvPr>
          <p:cNvSpPr txBox="1"/>
          <p:nvPr/>
        </p:nvSpPr>
        <p:spPr>
          <a:xfrm>
            <a:off x="3109748" y="5550696"/>
            <a:ext cx="443247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en-US" altLang="zh-CN" sz="700">
                <a:latin typeface="Menlo" panose="020B0609030804020204" pitchFamily="49" charset="0"/>
                <a:ea typeface="微软雅黑" panose="020B0503020204020204" pitchFamily="34" charset="-122"/>
              </a:rPr>
              <a:t>Old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D63E26A-B131-CA4A-A64C-B3F73BB1834A}"/>
              </a:ext>
            </a:extLst>
          </p:cNvPr>
          <p:cNvSpPr txBox="1"/>
          <p:nvPr/>
        </p:nvSpPr>
        <p:spPr>
          <a:xfrm>
            <a:off x="4880163" y="5550696"/>
            <a:ext cx="443247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en-US" altLang="zh-CN" sz="700">
                <a:latin typeface="Menlo" panose="020B0609030804020204" pitchFamily="49" charset="0"/>
                <a:ea typeface="微软雅黑" panose="020B0503020204020204" pitchFamily="34" charset="-122"/>
              </a:rPr>
              <a:t>New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ADEA08-85DF-914D-9B3D-C59D15F838E2}"/>
              </a:ext>
            </a:extLst>
          </p:cNvPr>
          <p:cNvSpPr txBox="1"/>
          <p:nvPr/>
        </p:nvSpPr>
        <p:spPr>
          <a:xfrm>
            <a:off x="3941625" y="2027577"/>
            <a:ext cx="574064" cy="23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offset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B0C17488-3014-3B4F-8C0F-E88595206951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4132875" y="2260269"/>
            <a:ext cx="95782" cy="23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58A9004A-E1EC-E24E-B6BB-1FDE2D466456}"/>
              </a:ext>
            </a:extLst>
          </p:cNvPr>
          <p:cNvSpPr/>
          <p:nvPr/>
        </p:nvSpPr>
        <p:spPr>
          <a:xfrm>
            <a:off x="1202957" y="1696057"/>
            <a:ext cx="4595442" cy="20482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79D1F2D-1EA5-1746-94F7-F34D01D42D89}"/>
              </a:ext>
            </a:extLst>
          </p:cNvPr>
          <p:cNvSpPr/>
          <p:nvPr/>
        </p:nvSpPr>
        <p:spPr>
          <a:xfrm>
            <a:off x="1190543" y="4034517"/>
            <a:ext cx="4595441" cy="21275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72E0F22-7D45-0248-838C-36F6576C2FB8}"/>
              </a:ext>
            </a:extLst>
          </p:cNvPr>
          <p:cNvSpPr/>
          <p:nvPr/>
        </p:nvSpPr>
        <p:spPr>
          <a:xfrm>
            <a:off x="1190543" y="1696057"/>
            <a:ext cx="692307" cy="212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bg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Server1</a:t>
            </a:r>
            <a:endParaRPr kumimoji="1" lang="zh-CN" altLang="en-US" sz="900">
              <a:solidFill>
                <a:schemeClr val="bg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33D1D85-7E10-304E-9A47-9C797E7BB8DB}"/>
              </a:ext>
            </a:extLst>
          </p:cNvPr>
          <p:cNvSpPr/>
          <p:nvPr/>
        </p:nvSpPr>
        <p:spPr>
          <a:xfrm>
            <a:off x="1190543" y="4041925"/>
            <a:ext cx="704720" cy="1851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bg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Server2</a:t>
            </a:r>
            <a:endParaRPr kumimoji="1" lang="zh-CN" altLang="en-US" sz="900">
              <a:solidFill>
                <a:schemeClr val="bg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255CAB2-78F9-EE4B-8509-7380CE011150}"/>
              </a:ext>
            </a:extLst>
          </p:cNvPr>
          <p:cNvSpPr/>
          <p:nvPr/>
        </p:nvSpPr>
        <p:spPr>
          <a:xfrm>
            <a:off x="2047583" y="2027577"/>
            <a:ext cx="3361346" cy="382864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72E4AAA-3AED-E642-8617-B9C1E895A137}"/>
              </a:ext>
            </a:extLst>
          </p:cNvPr>
          <p:cNvSpPr/>
          <p:nvPr/>
        </p:nvSpPr>
        <p:spPr>
          <a:xfrm>
            <a:off x="2047582" y="2027577"/>
            <a:ext cx="685880" cy="20120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bg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Topic1</a:t>
            </a:r>
            <a:endParaRPr kumimoji="1" lang="zh-CN" altLang="en-US" sz="900">
              <a:solidFill>
                <a:schemeClr val="bg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3A6B3F4-E4E4-904F-A2EF-8C3DB20D88FC}"/>
              </a:ext>
            </a:extLst>
          </p:cNvPr>
          <p:cNvSpPr txBox="1"/>
          <p:nvPr/>
        </p:nvSpPr>
        <p:spPr>
          <a:xfrm>
            <a:off x="2262220" y="4341741"/>
            <a:ext cx="810931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en-US" altLang="zh-CN" sz="700">
                <a:latin typeface="Menlo" panose="020B0609030804020204" pitchFamily="49" charset="0"/>
                <a:ea typeface="微软雅黑" panose="020B0503020204020204" pitchFamily="34" charset="-122"/>
              </a:rPr>
              <a:t>Partition-2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C0BB177-66F7-5C4D-A0F7-D294AE5D6C8A}"/>
              </a:ext>
            </a:extLst>
          </p:cNvPr>
          <p:cNvGrpSpPr/>
          <p:nvPr/>
        </p:nvGrpSpPr>
        <p:grpSpPr>
          <a:xfrm>
            <a:off x="3167926" y="4208003"/>
            <a:ext cx="1962477" cy="482600"/>
            <a:chOff x="3245398" y="4943676"/>
            <a:chExt cx="1962477" cy="4826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7774FB5-B923-F745-9A3F-4F6C20676A0D}"/>
                </a:ext>
              </a:extLst>
            </p:cNvPr>
            <p:cNvSpPr/>
            <p:nvPr/>
          </p:nvSpPr>
          <p:spPr>
            <a:xfrm>
              <a:off x="3245398" y="4943676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0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FDF8A98-BACF-D449-A289-C9AEB148384B}"/>
                </a:ext>
              </a:extLst>
            </p:cNvPr>
            <p:cNvSpPr/>
            <p:nvPr/>
          </p:nvSpPr>
          <p:spPr>
            <a:xfrm>
              <a:off x="3423197" y="4943676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1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1CCB06A-8D18-934C-B0DD-63634A9EC834}"/>
                </a:ext>
              </a:extLst>
            </p:cNvPr>
            <p:cNvSpPr/>
            <p:nvPr/>
          </p:nvSpPr>
          <p:spPr>
            <a:xfrm>
              <a:off x="3600996" y="4943676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2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B76D243-29F4-5A4D-968E-585D94BB8FA1}"/>
                </a:ext>
              </a:extLst>
            </p:cNvPr>
            <p:cNvSpPr/>
            <p:nvPr/>
          </p:nvSpPr>
          <p:spPr>
            <a:xfrm>
              <a:off x="3778795" y="4943676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3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A6CC01C-A37B-764A-B8B8-4745CFA9CAE1}"/>
                </a:ext>
              </a:extLst>
            </p:cNvPr>
            <p:cNvSpPr/>
            <p:nvPr/>
          </p:nvSpPr>
          <p:spPr>
            <a:xfrm>
              <a:off x="3956594" y="4943676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4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1CB234D-3C1A-F940-8639-55BABA8325B9}"/>
                </a:ext>
              </a:extLst>
            </p:cNvPr>
            <p:cNvSpPr/>
            <p:nvPr/>
          </p:nvSpPr>
          <p:spPr>
            <a:xfrm>
              <a:off x="4134393" y="4943676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5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406494F-7A22-B44A-8C6C-B82AAA4F1C39}"/>
                </a:ext>
              </a:extLst>
            </p:cNvPr>
            <p:cNvSpPr/>
            <p:nvPr/>
          </p:nvSpPr>
          <p:spPr>
            <a:xfrm>
              <a:off x="4318880" y="4943676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6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F5B0B77-0CCC-0E48-8036-775FE0643AD6}"/>
                </a:ext>
              </a:extLst>
            </p:cNvPr>
            <p:cNvSpPr/>
            <p:nvPr/>
          </p:nvSpPr>
          <p:spPr>
            <a:xfrm>
              <a:off x="5030076" y="4943676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10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A0560C-E503-6942-81A0-8C73AB51C038}"/>
                </a:ext>
              </a:extLst>
            </p:cNvPr>
            <p:cNvSpPr/>
            <p:nvPr/>
          </p:nvSpPr>
          <p:spPr>
            <a:xfrm>
              <a:off x="4496679" y="4943676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7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F92104A-1AA8-8845-844B-A2EA86275434}"/>
                </a:ext>
              </a:extLst>
            </p:cNvPr>
            <p:cNvSpPr/>
            <p:nvPr/>
          </p:nvSpPr>
          <p:spPr>
            <a:xfrm>
              <a:off x="4674478" y="4943676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8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949C56A-725C-5140-8029-20430A31ADC6}"/>
                </a:ext>
              </a:extLst>
            </p:cNvPr>
            <p:cNvSpPr/>
            <p:nvPr/>
          </p:nvSpPr>
          <p:spPr>
            <a:xfrm>
              <a:off x="4852277" y="4943676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9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2631AE23-686C-2649-8088-3A1A06DE5438}"/>
              </a:ext>
            </a:extLst>
          </p:cNvPr>
          <p:cNvSpPr txBox="1"/>
          <p:nvPr/>
        </p:nvSpPr>
        <p:spPr>
          <a:xfrm>
            <a:off x="6429677" y="2443551"/>
            <a:ext cx="4720922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5000"/>
              </a:lnSpc>
              <a:buFont typeface="+mj-ea"/>
              <a:buAutoNum type="circleNumDbPlain" startAt="2"/>
            </a:pP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Producer(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向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topic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发布消息，并决定向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topic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中哪个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partition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发送消息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FA32D789-6ABD-F44E-A852-C938061A3B3B}"/>
              </a:ext>
            </a:extLst>
          </p:cNvPr>
          <p:cNvCxnSpPr>
            <a:cxnSpLocks/>
            <a:stCxn id="70" idx="1"/>
            <a:endCxn id="20" idx="3"/>
          </p:cNvCxnSpPr>
          <p:nvPr/>
        </p:nvCxnSpPr>
        <p:spPr>
          <a:xfrm flipH="1" flipV="1">
            <a:off x="4924877" y="2574743"/>
            <a:ext cx="1504800" cy="2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D4EE02C7-0506-8F41-8B32-52102681A1A6}"/>
              </a:ext>
            </a:extLst>
          </p:cNvPr>
          <p:cNvSpPr txBox="1"/>
          <p:nvPr/>
        </p:nvSpPr>
        <p:spPr>
          <a:xfrm>
            <a:off x="5869066" y="2284948"/>
            <a:ext cx="574064" cy="23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Write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9B80942-F215-F447-8174-0A9C7583851F}"/>
              </a:ext>
            </a:extLst>
          </p:cNvPr>
          <p:cNvSpPr txBox="1"/>
          <p:nvPr/>
        </p:nvSpPr>
        <p:spPr>
          <a:xfrm>
            <a:off x="2273267" y="5053120"/>
            <a:ext cx="810931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en-US" altLang="zh-CN" sz="700">
                <a:latin typeface="Menlo" panose="020B0609030804020204" pitchFamily="49" charset="0"/>
                <a:ea typeface="微软雅黑" panose="020B0503020204020204" pitchFamily="34" charset="-122"/>
              </a:rPr>
              <a:t>Partition-3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683C544-8485-014B-8B42-1309DBD54EE0}"/>
              </a:ext>
            </a:extLst>
          </p:cNvPr>
          <p:cNvGrpSpPr/>
          <p:nvPr/>
        </p:nvGrpSpPr>
        <p:grpSpPr>
          <a:xfrm>
            <a:off x="3178973" y="4919382"/>
            <a:ext cx="1066794" cy="482600"/>
            <a:chOff x="2831842" y="4572243"/>
            <a:chExt cx="1066794" cy="4826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1B80C98C-386E-3D4F-88BC-2A8AB01BCD36}"/>
                </a:ext>
              </a:extLst>
            </p:cNvPr>
            <p:cNvSpPr/>
            <p:nvPr/>
          </p:nvSpPr>
          <p:spPr>
            <a:xfrm>
              <a:off x="2831842" y="4572243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0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798442C-CAB6-704A-8003-77D336AD3B82}"/>
                </a:ext>
              </a:extLst>
            </p:cNvPr>
            <p:cNvSpPr/>
            <p:nvPr/>
          </p:nvSpPr>
          <p:spPr>
            <a:xfrm>
              <a:off x="3009641" y="4572243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1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C83E411-FF38-B049-AB7F-3703E15EFBF0}"/>
                </a:ext>
              </a:extLst>
            </p:cNvPr>
            <p:cNvSpPr/>
            <p:nvPr/>
          </p:nvSpPr>
          <p:spPr>
            <a:xfrm>
              <a:off x="3187440" y="4572243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2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274B12F-AA04-DD4A-B82D-221B55597380}"/>
                </a:ext>
              </a:extLst>
            </p:cNvPr>
            <p:cNvSpPr/>
            <p:nvPr/>
          </p:nvSpPr>
          <p:spPr>
            <a:xfrm>
              <a:off x="3365239" y="4572243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3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C412106-EF20-9B49-BD0B-941A4E2B0C01}"/>
                </a:ext>
              </a:extLst>
            </p:cNvPr>
            <p:cNvSpPr/>
            <p:nvPr/>
          </p:nvSpPr>
          <p:spPr>
            <a:xfrm>
              <a:off x="3543038" y="4572243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4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341BC83-57A8-BC46-8B54-42DFCEAE702C}"/>
                </a:ext>
              </a:extLst>
            </p:cNvPr>
            <p:cNvSpPr/>
            <p:nvPr/>
          </p:nvSpPr>
          <p:spPr>
            <a:xfrm>
              <a:off x="3720837" y="4572243"/>
              <a:ext cx="177799" cy="48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5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41C8DE86-0276-6B46-B321-7A780BFA5865}"/>
              </a:ext>
            </a:extLst>
          </p:cNvPr>
          <p:cNvGrpSpPr/>
          <p:nvPr/>
        </p:nvGrpSpPr>
        <p:grpSpPr>
          <a:xfrm>
            <a:off x="6577631" y="3095862"/>
            <a:ext cx="1020468" cy="2262349"/>
            <a:chOff x="6243554" y="2915821"/>
            <a:chExt cx="1020468" cy="2262349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430BD17-CE35-7042-878B-B337A8B1D435}"/>
                </a:ext>
              </a:extLst>
            </p:cNvPr>
            <p:cNvSpPr/>
            <p:nvPr/>
          </p:nvSpPr>
          <p:spPr>
            <a:xfrm>
              <a:off x="6243554" y="2915821"/>
              <a:ext cx="886650" cy="22623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B6FF116-A402-1948-93AC-27810B3B95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3509" y="3140684"/>
              <a:ext cx="360000" cy="3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C1</a:t>
              </a:r>
              <a:endParaRPr kumimoji="1" lang="zh-CN" altLang="en-US" sz="11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A63937D-B7F0-D346-85C6-3E0720C5B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3509" y="3639389"/>
              <a:ext cx="360000" cy="3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C2</a:t>
              </a:r>
              <a:endParaRPr kumimoji="1" lang="zh-CN" altLang="en-US" sz="11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98FDDFF-ADFD-464B-8AA7-C8DEA8D48B2D}"/>
                </a:ext>
              </a:extLst>
            </p:cNvPr>
            <p:cNvSpPr/>
            <p:nvPr/>
          </p:nvSpPr>
          <p:spPr>
            <a:xfrm rot="5400000">
              <a:off x="6480820" y="3913176"/>
              <a:ext cx="1298767" cy="2676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Consumer</a:t>
              </a:r>
              <a:r>
                <a:rPr kumimoji="1" lang="zh-CN" altLang="en-US" sz="8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Group1</a:t>
              </a:r>
              <a:endParaRPr kumimoji="1" lang="zh-CN" altLang="en-US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52D3CE7-131D-F849-A52B-C54638FD2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3509" y="4639669"/>
              <a:ext cx="360000" cy="3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C4</a:t>
              </a:r>
              <a:endParaRPr kumimoji="1" lang="zh-CN" altLang="en-US" sz="11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1EA84D0-552A-6347-945B-72B499235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6212" y="4139529"/>
              <a:ext cx="360000" cy="3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C3</a:t>
              </a:r>
              <a:endParaRPr kumimoji="1" lang="zh-CN" altLang="en-US" sz="11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677BE68-B364-9D4C-827C-4EAC48B8C49A}"/>
              </a:ext>
            </a:extLst>
          </p:cNvPr>
          <p:cNvCxnSpPr>
            <a:cxnSpLocks/>
            <a:stCxn id="16" idx="2"/>
            <a:endCxn id="87" idx="1"/>
          </p:cNvCxnSpPr>
          <p:nvPr/>
        </p:nvCxnSpPr>
        <p:spPr>
          <a:xfrm>
            <a:off x="4123894" y="2816043"/>
            <a:ext cx="2703692" cy="684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FCA87DA-E015-524C-BFD9-330F7EC552FA}"/>
              </a:ext>
            </a:extLst>
          </p:cNvPr>
          <p:cNvCxnSpPr>
            <a:cxnSpLocks/>
            <a:stCxn id="31" idx="3"/>
            <a:endCxn id="88" idx="1"/>
          </p:cNvCxnSpPr>
          <p:nvPr/>
        </p:nvCxnSpPr>
        <p:spPr>
          <a:xfrm>
            <a:off x="4588539" y="3324377"/>
            <a:ext cx="2239047" cy="67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F1377248-96D2-504F-AB7D-11B69EDE845F}"/>
              </a:ext>
            </a:extLst>
          </p:cNvPr>
          <p:cNvCxnSpPr>
            <a:cxnSpLocks/>
            <a:stCxn id="60" idx="3"/>
            <a:endCxn id="106" idx="1"/>
          </p:cNvCxnSpPr>
          <p:nvPr/>
        </p:nvCxnSpPr>
        <p:spPr>
          <a:xfrm>
            <a:off x="5130403" y="4449303"/>
            <a:ext cx="1699886" cy="50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65C64BC7-7529-914D-A075-D54CD0F7E6B4}"/>
              </a:ext>
            </a:extLst>
          </p:cNvPr>
          <p:cNvCxnSpPr>
            <a:cxnSpLocks/>
            <a:stCxn id="98" idx="3"/>
            <a:endCxn id="90" idx="1"/>
          </p:cNvCxnSpPr>
          <p:nvPr/>
        </p:nvCxnSpPr>
        <p:spPr>
          <a:xfrm flipV="1">
            <a:off x="4245767" y="4999710"/>
            <a:ext cx="2581819" cy="160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5EE253FA-CCBA-154E-A6F9-DB90E2556432}"/>
              </a:ext>
            </a:extLst>
          </p:cNvPr>
          <p:cNvSpPr txBox="1"/>
          <p:nvPr/>
        </p:nvSpPr>
        <p:spPr>
          <a:xfrm>
            <a:off x="6265969" y="5556907"/>
            <a:ext cx="5155563" cy="844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5000"/>
              </a:lnSpc>
              <a:buFont typeface="+mj-ea"/>
              <a:buAutoNum type="circleNumDbPlain" startAt="3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消费者以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Consumer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Group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为单位来订阅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Topic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，一个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Topic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上某个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Partition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上的消息只会被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Consumer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Group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中一个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Consumer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实例消费，多个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Consumer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实例可以并行消费一个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Topic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不同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Partition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上的消息，客户端可完全自行决定如何消费数据，包括从哪个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offset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消费，是否重复消费等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66D8419-0920-4643-8174-2FD328D9A7FA}"/>
              </a:ext>
            </a:extLst>
          </p:cNvPr>
          <p:cNvSpPr txBox="1"/>
          <p:nvPr/>
        </p:nvSpPr>
        <p:spPr>
          <a:xfrm>
            <a:off x="1188834" y="943978"/>
            <a:ext cx="6443811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5000"/>
              </a:lnSpc>
              <a:buFont typeface="+mj-ea"/>
              <a:buAutoNum type="circleNumDbPlai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一个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Topic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由多个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Partition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组成，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Partition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可以分布在不同机器上，方便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Topic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横向扩展，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Topic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上的数据只要不过期，就一直存储在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Server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上，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Topic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可以被不同的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Consumer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Group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订阅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0355266-8A76-BA47-9973-72F18C8A2CE6}"/>
              </a:ext>
            </a:extLst>
          </p:cNvPr>
          <p:cNvSpPr txBox="1"/>
          <p:nvPr/>
        </p:nvSpPr>
        <p:spPr>
          <a:xfrm>
            <a:off x="5912987" y="3022879"/>
            <a:ext cx="494249" cy="23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2D345CF-C94C-F54C-826C-B486EE5DEEEF}"/>
              </a:ext>
            </a:extLst>
          </p:cNvPr>
          <p:cNvSpPr txBox="1"/>
          <p:nvPr/>
        </p:nvSpPr>
        <p:spPr>
          <a:xfrm>
            <a:off x="5912987" y="3514112"/>
            <a:ext cx="494249" cy="23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E4854DD-30ED-BB41-A6A5-F257FA457424}"/>
              </a:ext>
            </a:extLst>
          </p:cNvPr>
          <p:cNvSpPr txBox="1"/>
          <p:nvPr/>
        </p:nvSpPr>
        <p:spPr>
          <a:xfrm>
            <a:off x="5912987" y="4238251"/>
            <a:ext cx="494249" cy="23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F4685C1-CBAE-3A4A-B1D5-50E940EEA83E}"/>
              </a:ext>
            </a:extLst>
          </p:cNvPr>
          <p:cNvSpPr txBox="1"/>
          <p:nvPr/>
        </p:nvSpPr>
        <p:spPr>
          <a:xfrm>
            <a:off x="5912987" y="4778994"/>
            <a:ext cx="494249" cy="23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34384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78BF4E-34EE-2644-A8E8-F424806736B2}"/>
              </a:ext>
            </a:extLst>
          </p:cNvPr>
          <p:cNvSpPr txBox="1"/>
          <p:nvPr/>
        </p:nvSpPr>
        <p:spPr>
          <a:xfrm>
            <a:off x="341652" y="233527"/>
            <a:ext cx="279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消息中间件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Kafka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特点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20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78BF4E-34EE-2644-A8E8-F424806736B2}"/>
              </a:ext>
            </a:extLst>
          </p:cNvPr>
          <p:cNvSpPr txBox="1"/>
          <p:nvPr/>
        </p:nvSpPr>
        <p:spPr>
          <a:xfrm>
            <a:off x="341652" y="233527"/>
            <a:ext cx="279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消息中间件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消费者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49267F1-B6BC-D246-A047-4914DFC463E4}"/>
              </a:ext>
            </a:extLst>
          </p:cNvPr>
          <p:cNvGrpSpPr/>
          <p:nvPr/>
        </p:nvGrpSpPr>
        <p:grpSpPr>
          <a:xfrm>
            <a:off x="1048898" y="1724262"/>
            <a:ext cx="1020468" cy="2262349"/>
            <a:chOff x="6243554" y="2915821"/>
            <a:chExt cx="1020468" cy="22623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2C40255-402D-BD41-93A2-DE614A99838B}"/>
                </a:ext>
              </a:extLst>
            </p:cNvPr>
            <p:cNvSpPr/>
            <p:nvPr/>
          </p:nvSpPr>
          <p:spPr>
            <a:xfrm>
              <a:off x="6243554" y="2915821"/>
              <a:ext cx="886650" cy="22623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603050B-1A14-1B45-B84B-6B68ADEF1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3509" y="3140684"/>
              <a:ext cx="360000" cy="3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C1</a:t>
              </a:r>
              <a:endParaRPr kumimoji="1" lang="zh-CN" altLang="en-US" sz="11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A0A38FB-81D1-134F-AA44-1665A1A54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3509" y="3639389"/>
              <a:ext cx="360000" cy="3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C2</a:t>
              </a:r>
              <a:endParaRPr kumimoji="1" lang="zh-CN" altLang="en-US" sz="11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7F66038-0AAE-154E-B92B-41B6CC49E21F}"/>
                </a:ext>
              </a:extLst>
            </p:cNvPr>
            <p:cNvSpPr/>
            <p:nvPr/>
          </p:nvSpPr>
          <p:spPr>
            <a:xfrm rot="5400000">
              <a:off x="6480820" y="3913176"/>
              <a:ext cx="1298767" cy="2676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Consumer</a:t>
              </a:r>
              <a:r>
                <a:rPr kumimoji="1" lang="zh-CN" altLang="en-US" sz="8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Group1</a:t>
              </a:r>
              <a:endParaRPr kumimoji="1" lang="zh-CN" altLang="en-US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15B29F-2976-A645-A775-9A5C83AE8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3509" y="4639669"/>
              <a:ext cx="360000" cy="3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C4</a:t>
              </a:r>
              <a:endParaRPr kumimoji="1" lang="zh-CN" altLang="en-US" sz="11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25E753-5406-6741-91E7-066F2687F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6212" y="4139529"/>
              <a:ext cx="360000" cy="3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C3</a:t>
              </a:r>
              <a:endParaRPr kumimoji="1" lang="zh-CN" altLang="en-US" sz="11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9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78BF4E-34EE-2644-A8E8-F424806736B2}"/>
              </a:ext>
            </a:extLst>
          </p:cNvPr>
          <p:cNvSpPr txBox="1"/>
          <p:nvPr/>
        </p:nvSpPr>
        <p:spPr>
          <a:xfrm>
            <a:off x="341652" y="233527"/>
            <a:ext cx="3138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消息中间件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kafka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通讯协议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A6836D-2773-8244-A45B-D0982AD129BE}"/>
              </a:ext>
            </a:extLst>
          </p:cNvPr>
          <p:cNvSpPr txBox="1"/>
          <p:nvPr/>
        </p:nvSpPr>
        <p:spPr>
          <a:xfrm>
            <a:off x="630010" y="843351"/>
            <a:ext cx="3138148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kafka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使用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二进制应用层通讯协议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，传输层基于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TCP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78C2F1-F809-714B-A5B7-4B4AF4EC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83" y="1703933"/>
            <a:ext cx="5890628" cy="15355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414AA3-6DC6-DD45-892F-58A748ED7B3D}"/>
              </a:ext>
            </a:extLst>
          </p:cNvPr>
          <p:cNvSpPr txBox="1"/>
          <p:nvPr/>
        </p:nvSpPr>
        <p:spPr>
          <a:xfrm>
            <a:off x="3313943" y="1291178"/>
            <a:ext cx="1249591" cy="23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800">
                <a:latin typeface="Menlo" panose="020B0609030804020204" pitchFamily="49" charset="0"/>
                <a:ea typeface="微软雅黑" panose="020B0503020204020204" pitchFamily="34" charset="-122"/>
              </a:rPr>
              <a:t>可以解决</a:t>
            </a: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TCP</a:t>
            </a:r>
            <a:r>
              <a:rPr kumimoji="1" lang="zh-CN" altLang="en-US" sz="800">
                <a:latin typeface="Menlo" panose="020B0609030804020204" pitchFamily="49" charset="0"/>
                <a:ea typeface="微软雅黑" panose="020B0503020204020204" pitchFamily="34" charset="-122"/>
              </a:rPr>
              <a:t>粘包问题</a:t>
            </a:r>
            <a:endParaRPr kumimoji="1" lang="en-US" altLang="zh-CN" sz="8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5440B5-BA91-6E42-8126-F2AEDEFF0243}"/>
              </a:ext>
            </a:extLst>
          </p:cNvPr>
          <p:cNvSpPr/>
          <p:nvPr/>
        </p:nvSpPr>
        <p:spPr>
          <a:xfrm>
            <a:off x="2472267" y="1770152"/>
            <a:ext cx="381000" cy="2787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D7D37EAA-AB16-8B4A-80BF-1A63747A8665}"/>
              </a:ext>
            </a:extLst>
          </p:cNvPr>
          <p:cNvCxnSpPr>
            <a:stCxn id="13" idx="0"/>
            <a:endCxn id="12" idx="1"/>
          </p:cNvCxnSpPr>
          <p:nvPr/>
        </p:nvCxnSpPr>
        <p:spPr>
          <a:xfrm rot="5400000" flipH="1" flipV="1">
            <a:off x="2807009" y="1263218"/>
            <a:ext cx="362692" cy="6511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FF4136-427D-1848-9E5C-72DE58F18E87}"/>
              </a:ext>
            </a:extLst>
          </p:cNvPr>
          <p:cNvSpPr txBox="1"/>
          <p:nvPr/>
        </p:nvSpPr>
        <p:spPr>
          <a:xfrm>
            <a:off x="341652" y="233527"/>
            <a:ext cx="331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消息中间件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Zookeeper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客户端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943A79-9AFD-714A-A7B9-F09904A93565}"/>
              </a:ext>
            </a:extLst>
          </p:cNvPr>
          <p:cNvSpPr/>
          <p:nvPr/>
        </p:nvSpPr>
        <p:spPr>
          <a:xfrm>
            <a:off x="733365" y="950614"/>
            <a:ext cx="9181102" cy="51538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FE7A5F-5247-4B4D-8613-0827DE64AE0F}"/>
              </a:ext>
            </a:extLst>
          </p:cNvPr>
          <p:cNvSpPr txBox="1"/>
          <p:nvPr/>
        </p:nvSpPr>
        <p:spPr>
          <a:xfrm>
            <a:off x="733365" y="1052671"/>
            <a:ext cx="126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ZooKeeper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实例</a:t>
            </a:r>
            <a:endParaRPr kumimoji="1" lang="zh-CN" altLang="en-US" sz="12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992A7A-63DD-0247-8137-F1DAE8CBA451}"/>
              </a:ext>
            </a:extLst>
          </p:cNvPr>
          <p:cNvSpPr/>
          <p:nvPr/>
        </p:nvSpPr>
        <p:spPr>
          <a:xfrm>
            <a:off x="1030507" y="1562401"/>
            <a:ext cx="8638426" cy="41187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62AB5C-FD57-3244-88D2-9F81FE4481BF}"/>
              </a:ext>
            </a:extLst>
          </p:cNvPr>
          <p:cNvSpPr txBox="1"/>
          <p:nvPr/>
        </p:nvSpPr>
        <p:spPr>
          <a:xfrm>
            <a:off x="1030507" y="1619818"/>
            <a:ext cx="969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1000">
                <a:latin typeface="Menlo" panose="020B0609030804020204" pitchFamily="49" charset="0"/>
                <a:cs typeface="Menlo" panose="020B0609030804020204" pitchFamily="49" charset="0"/>
              </a:rPr>
              <a:t>ClientCnxn</a:t>
            </a:r>
            <a:endParaRPr kumimoji="1" lang="zh-CN" altLang="en-US" sz="10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DC028D-906B-4B4D-93BB-A695667CE502}"/>
              </a:ext>
            </a:extLst>
          </p:cNvPr>
          <p:cNvSpPr/>
          <p:nvPr/>
        </p:nvSpPr>
        <p:spPr>
          <a:xfrm>
            <a:off x="1366626" y="2058500"/>
            <a:ext cx="1459838" cy="30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ZooKeeper zooKeeper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DE4C0A-E9B0-A04A-80D4-E1A61DE40410}"/>
              </a:ext>
            </a:extLst>
          </p:cNvPr>
          <p:cNvSpPr txBox="1"/>
          <p:nvPr/>
        </p:nvSpPr>
        <p:spPr>
          <a:xfrm>
            <a:off x="1758640" y="1635206"/>
            <a:ext cx="1605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" sz="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与服务器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建立的连接对象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C1ED97-38F7-2242-9916-60DC35495E5C}"/>
              </a:ext>
            </a:extLst>
          </p:cNvPr>
          <p:cNvSpPr/>
          <p:nvPr/>
        </p:nvSpPr>
        <p:spPr>
          <a:xfrm>
            <a:off x="1366625" y="3316478"/>
            <a:ext cx="1913209" cy="30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ClientWatchManager</a:t>
            </a:r>
            <a:r>
              <a:rPr kumimoji="1" lang="zh-CN" altLang="en-US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watcher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2579964-5D40-0E40-8A9C-288D136B7CA7}"/>
              </a:ext>
            </a:extLst>
          </p:cNvPr>
          <p:cNvSpPr/>
          <p:nvPr/>
        </p:nvSpPr>
        <p:spPr>
          <a:xfrm>
            <a:off x="1366625" y="2477826"/>
            <a:ext cx="1459838" cy="30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 sessionId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91E1116-ED73-BA47-B99B-9612623E0311}"/>
              </a:ext>
            </a:extLst>
          </p:cNvPr>
          <p:cNvSpPr/>
          <p:nvPr/>
        </p:nvSpPr>
        <p:spPr>
          <a:xfrm>
            <a:off x="1366625" y="2897152"/>
            <a:ext cx="1459838" cy="30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byte sessionPasswd[]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8B9709C-9E2E-E943-AFAA-CA6DD3C25FAB}"/>
              </a:ext>
            </a:extLst>
          </p:cNvPr>
          <p:cNvSpPr/>
          <p:nvPr/>
        </p:nvSpPr>
        <p:spPr>
          <a:xfrm>
            <a:off x="1366625" y="3735804"/>
            <a:ext cx="1913208" cy="30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HostProvider hostProvider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94EFA77-0C6B-AB40-88E6-1CE655DDEA57}"/>
              </a:ext>
            </a:extLst>
          </p:cNvPr>
          <p:cNvSpPr/>
          <p:nvPr/>
        </p:nvSpPr>
        <p:spPr>
          <a:xfrm>
            <a:off x="6161553" y="2022100"/>
            <a:ext cx="2048806" cy="995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F347B2B-360D-E842-8427-319656F6926A}"/>
              </a:ext>
            </a:extLst>
          </p:cNvPr>
          <p:cNvSpPr/>
          <p:nvPr/>
        </p:nvSpPr>
        <p:spPr>
          <a:xfrm>
            <a:off x="6161552" y="3735804"/>
            <a:ext cx="2296647" cy="881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92DE133-1B96-2847-866A-2E6F6B078EFE}"/>
              </a:ext>
            </a:extLst>
          </p:cNvPr>
          <p:cNvSpPr txBox="1"/>
          <p:nvPr/>
        </p:nvSpPr>
        <p:spPr>
          <a:xfrm>
            <a:off x="6161552" y="2078252"/>
            <a:ext cx="1587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800">
                <a:latin typeface="Menlo" panose="020B0609030804020204" pitchFamily="49" charset="0"/>
                <a:cs typeface="Menlo" panose="020B0609030804020204" pitchFamily="49" charset="0"/>
              </a:rPr>
              <a:t>SendThread sendThread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3531495-D3A5-1E45-A502-ADE56945D2A5}"/>
              </a:ext>
            </a:extLst>
          </p:cNvPr>
          <p:cNvSpPr txBox="1"/>
          <p:nvPr/>
        </p:nvSpPr>
        <p:spPr>
          <a:xfrm>
            <a:off x="6216574" y="3809859"/>
            <a:ext cx="1731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EventThread</a:t>
            </a:r>
            <a:r>
              <a:rPr kumimoji="1" lang="en" altLang="zh-CN" sz="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event</a:t>
            </a:r>
            <a:r>
              <a:rPr kumimoji="1" lang="en" altLang="zh-CN" sz="800">
                <a:latin typeface="Menlo" panose="020B0609030804020204" pitchFamily="49" charset="0"/>
                <a:cs typeface="Menlo" panose="020B0609030804020204" pitchFamily="49" charset="0"/>
              </a:rPr>
              <a:t>Thread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D6F154E-EA48-614D-8B46-D20C938CB711}"/>
              </a:ext>
            </a:extLst>
          </p:cNvPr>
          <p:cNvSpPr/>
          <p:nvPr/>
        </p:nvSpPr>
        <p:spPr>
          <a:xfrm>
            <a:off x="6360637" y="2402898"/>
            <a:ext cx="1587254" cy="3086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ClientCnxnSocket </a:t>
            </a:r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ccs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E71BD9-287D-784D-A8A7-9A91CFED4CD6}"/>
              </a:ext>
            </a:extLst>
          </p:cNvPr>
          <p:cNvSpPr/>
          <p:nvPr/>
        </p:nvSpPr>
        <p:spPr>
          <a:xfrm>
            <a:off x="3793020" y="2024365"/>
            <a:ext cx="1913208" cy="30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LinkedList&lt;Packet&gt; pendingQueue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41EC4AF-01A3-614E-AD76-45534CDAB1EC}"/>
              </a:ext>
            </a:extLst>
          </p:cNvPr>
          <p:cNvSpPr/>
          <p:nvPr/>
        </p:nvSpPr>
        <p:spPr>
          <a:xfrm>
            <a:off x="3786791" y="2711513"/>
            <a:ext cx="1913208" cy="30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LinkedList&lt;Packet&gt; outgoingQueue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7023E67-2896-3845-8258-4412CC90221D}"/>
              </a:ext>
            </a:extLst>
          </p:cNvPr>
          <p:cNvCxnSpPr/>
          <p:nvPr/>
        </p:nvCxnSpPr>
        <p:spPr>
          <a:xfrm>
            <a:off x="5699999" y="2883711"/>
            <a:ext cx="4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1693EEF6-7948-CF45-9772-664ABB11EE96}"/>
              </a:ext>
            </a:extLst>
          </p:cNvPr>
          <p:cNvCxnSpPr>
            <a:cxnSpLocks/>
          </p:cNvCxnSpPr>
          <p:nvPr/>
        </p:nvCxnSpPr>
        <p:spPr>
          <a:xfrm flipH="1">
            <a:off x="5710886" y="2172511"/>
            <a:ext cx="450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E1BB87EB-C838-504E-8841-1D785532DA63}"/>
              </a:ext>
            </a:extLst>
          </p:cNvPr>
          <p:cNvSpPr/>
          <p:nvPr/>
        </p:nvSpPr>
        <p:spPr>
          <a:xfrm>
            <a:off x="6360636" y="4134504"/>
            <a:ext cx="1919763" cy="3086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LinkedBlockingQueue&lt;Object&gt; waitingEvents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F66D5929-49D9-274E-B8F4-AFAE59811E0C}"/>
              </a:ext>
            </a:extLst>
          </p:cNvPr>
          <p:cNvCxnSpPr>
            <a:stCxn id="27" idx="3"/>
            <a:endCxn id="42" idx="3"/>
          </p:cNvCxnSpPr>
          <p:nvPr/>
        </p:nvCxnSpPr>
        <p:spPr>
          <a:xfrm>
            <a:off x="8210359" y="2519982"/>
            <a:ext cx="70040" cy="1768830"/>
          </a:xfrm>
          <a:prstGeom prst="bentConnector3">
            <a:avLst>
              <a:gd name="adj1" fmla="val 8373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6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FF4136-427D-1848-9E5C-72DE58F18E87}"/>
              </a:ext>
            </a:extLst>
          </p:cNvPr>
          <p:cNvSpPr txBox="1"/>
          <p:nvPr/>
        </p:nvSpPr>
        <p:spPr>
          <a:xfrm>
            <a:off x="341651" y="233527"/>
            <a:ext cx="5305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消息中间件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Zookeeper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客户端初始化连接服务器端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88556F-2813-0544-9B80-A61C6C3526CA}"/>
              </a:ext>
            </a:extLst>
          </p:cNvPr>
          <p:cNvSpPr/>
          <p:nvPr/>
        </p:nvSpPr>
        <p:spPr>
          <a:xfrm>
            <a:off x="1007241" y="1219199"/>
            <a:ext cx="990893" cy="250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ZooKeeper</a:t>
            </a:r>
            <a:r>
              <a:rPr kumimoji="1" lang="zh-CN" altLang="e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实例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B7AF692-E723-B54C-9EC9-3B8B706799EB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502688" y="1469648"/>
            <a:ext cx="0" cy="4651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D852179-3AF3-8149-8AE1-7CC8FFD759B6}"/>
              </a:ext>
            </a:extLst>
          </p:cNvPr>
          <p:cNvSpPr/>
          <p:nvPr/>
        </p:nvSpPr>
        <p:spPr>
          <a:xfrm>
            <a:off x="3900397" y="1219199"/>
            <a:ext cx="990893" cy="250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ClientCnxn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FCA1152-2885-9149-B68E-7C250C41845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395844" y="1469648"/>
            <a:ext cx="0" cy="4651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494AC33-65DF-3044-9C3C-304D8AC65B93}"/>
              </a:ext>
            </a:extLst>
          </p:cNvPr>
          <p:cNvSpPr/>
          <p:nvPr/>
        </p:nvSpPr>
        <p:spPr>
          <a:xfrm>
            <a:off x="4359787" y="1862666"/>
            <a:ext cx="72112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8DF2985-3FA0-3149-BFBD-35C93C6DD0AC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1483307" y="1862666"/>
            <a:ext cx="291253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719E64D-02A6-A34E-8836-0829380F31C6}"/>
              </a:ext>
            </a:extLst>
          </p:cNvPr>
          <p:cNvSpPr txBox="1"/>
          <p:nvPr/>
        </p:nvSpPr>
        <p:spPr>
          <a:xfrm>
            <a:off x="3848562" y="1932744"/>
            <a:ext cx="529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start</a:t>
            </a:r>
            <a:endParaRPr kumimoji="1" lang="zh-CN" altLang="en-US" sz="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047AB4B-CE57-2E43-932E-FBBDB6C46EEA}"/>
              </a:ext>
            </a:extLst>
          </p:cNvPr>
          <p:cNvSpPr/>
          <p:nvPr/>
        </p:nvSpPr>
        <p:spPr>
          <a:xfrm>
            <a:off x="5777201" y="1219199"/>
            <a:ext cx="990893" cy="250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EventThread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36A38FD5-D3E1-0B4B-96D4-CCBEA784BF3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272648" y="1469648"/>
            <a:ext cx="0" cy="4651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82ACF19-D1B6-3F43-BF11-5E79E417D078}"/>
              </a:ext>
            </a:extLst>
          </p:cNvPr>
          <p:cNvSpPr txBox="1"/>
          <p:nvPr/>
        </p:nvSpPr>
        <p:spPr>
          <a:xfrm>
            <a:off x="5743392" y="1717299"/>
            <a:ext cx="529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start</a:t>
            </a:r>
            <a:endParaRPr kumimoji="1" lang="zh-CN" altLang="en-US" sz="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94EB691-9146-4149-B8A5-48103D36C3AD}"/>
              </a:ext>
            </a:extLst>
          </p:cNvPr>
          <p:cNvSpPr/>
          <p:nvPr/>
        </p:nvSpPr>
        <p:spPr>
          <a:xfrm>
            <a:off x="7634625" y="1219199"/>
            <a:ext cx="990893" cy="250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SendThread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77E67DB-7A30-3544-96C5-4F785CB0FCE5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8130072" y="1469648"/>
            <a:ext cx="0" cy="4651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DCA2C8B-60DF-F545-977C-752EEF928EAE}"/>
              </a:ext>
            </a:extLst>
          </p:cNvPr>
          <p:cNvSpPr/>
          <p:nvPr/>
        </p:nvSpPr>
        <p:spPr>
          <a:xfrm>
            <a:off x="8094015" y="2108199"/>
            <a:ext cx="72112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EE8E51B-8EA8-B644-AD42-3FA68BB2C9A0}"/>
              </a:ext>
            </a:extLst>
          </p:cNvPr>
          <p:cNvSpPr txBox="1"/>
          <p:nvPr/>
        </p:nvSpPr>
        <p:spPr>
          <a:xfrm>
            <a:off x="7582790" y="1941210"/>
            <a:ext cx="529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start</a:t>
            </a:r>
            <a:endParaRPr kumimoji="1" lang="zh-CN" altLang="en-US" sz="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9D4E09B-09D4-C241-A729-963D5BD7F5DB}"/>
              </a:ext>
            </a:extLst>
          </p:cNvPr>
          <p:cNvCxnSpPr>
            <a:cxnSpLocks/>
          </p:cNvCxnSpPr>
          <p:nvPr/>
        </p:nvCxnSpPr>
        <p:spPr>
          <a:xfrm flipH="1">
            <a:off x="4450124" y="1941210"/>
            <a:ext cx="176953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96B141C-A853-014F-A714-F2C9C9779475}"/>
              </a:ext>
            </a:extLst>
          </p:cNvPr>
          <p:cNvCxnSpPr>
            <a:cxnSpLocks/>
          </p:cNvCxnSpPr>
          <p:nvPr/>
        </p:nvCxnSpPr>
        <p:spPr>
          <a:xfrm flipH="1">
            <a:off x="4450124" y="2110543"/>
            <a:ext cx="36438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C818C6F-1A41-F844-8B2A-6BB4B0FA4D9B}"/>
              </a:ext>
            </a:extLst>
          </p:cNvPr>
          <p:cNvSpPr/>
          <p:nvPr/>
        </p:nvSpPr>
        <p:spPr>
          <a:xfrm>
            <a:off x="6236591" y="1947333"/>
            <a:ext cx="72112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6F3B8D8-1EA4-E948-84B7-4473FD46A2EC}"/>
              </a:ext>
            </a:extLst>
          </p:cNvPr>
          <p:cNvSpPr/>
          <p:nvPr/>
        </p:nvSpPr>
        <p:spPr>
          <a:xfrm>
            <a:off x="8090711" y="2644170"/>
            <a:ext cx="72112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70BA308-DB61-9745-8500-4CD16BF81FD2}"/>
              </a:ext>
            </a:extLst>
          </p:cNvPr>
          <p:cNvSpPr txBox="1"/>
          <p:nvPr/>
        </p:nvSpPr>
        <p:spPr>
          <a:xfrm>
            <a:off x="7145829" y="2714248"/>
            <a:ext cx="977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startConnect</a:t>
            </a:r>
            <a:endParaRPr kumimoji="1" lang="zh-CN" altLang="en-US" sz="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0E2DB4D-9013-B747-A316-A5FA53FFD774}"/>
              </a:ext>
            </a:extLst>
          </p:cNvPr>
          <p:cNvSpPr/>
          <p:nvPr/>
        </p:nvSpPr>
        <p:spPr>
          <a:xfrm>
            <a:off x="9400858" y="1219199"/>
            <a:ext cx="1238776" cy="250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ClientCnxnSocket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8FE8A8B-87CC-E24E-845F-DA8A15BC161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0020246" y="1469648"/>
            <a:ext cx="0" cy="4651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B4D56F34-625B-2348-98F8-B6DB4A6D58D5}"/>
              </a:ext>
            </a:extLst>
          </p:cNvPr>
          <p:cNvSpPr txBox="1"/>
          <p:nvPr/>
        </p:nvSpPr>
        <p:spPr>
          <a:xfrm>
            <a:off x="9383949" y="2923570"/>
            <a:ext cx="61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connect</a:t>
            </a:r>
            <a:endParaRPr kumimoji="1" lang="zh-CN" altLang="en-US" sz="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B339FC8-2477-CA44-8D23-B41EAD33CA0C}"/>
              </a:ext>
            </a:extLst>
          </p:cNvPr>
          <p:cNvSpPr/>
          <p:nvPr/>
        </p:nvSpPr>
        <p:spPr>
          <a:xfrm>
            <a:off x="9981942" y="2853492"/>
            <a:ext cx="72112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ECBB320-A6D7-D648-995A-B14E0E5996C0}"/>
              </a:ext>
            </a:extLst>
          </p:cNvPr>
          <p:cNvCxnSpPr>
            <a:cxnSpLocks/>
          </p:cNvCxnSpPr>
          <p:nvPr/>
        </p:nvCxnSpPr>
        <p:spPr>
          <a:xfrm flipH="1">
            <a:off x="8163938" y="2849715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27AE104-31E8-9B44-BEEE-C7B5454B87D3}"/>
              </a:ext>
            </a:extLst>
          </p:cNvPr>
          <p:cNvSpPr txBox="1"/>
          <p:nvPr/>
        </p:nvSpPr>
        <p:spPr>
          <a:xfrm>
            <a:off x="10110362" y="2864423"/>
            <a:ext cx="1265001" cy="34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sz="700">
                <a:latin typeface="Menlo" panose="020B0609030804020204" pitchFamily="49" charset="0"/>
                <a:ea typeface="微软雅黑" panose="020B0503020204020204" pitchFamily="34" charset="-122"/>
              </a:rPr>
              <a:t>创建</a:t>
            </a:r>
            <a:r>
              <a:rPr kumimoji="1" lang="en-US" altLang="zh-CN" sz="700">
                <a:latin typeface="Menlo" panose="020B0609030804020204" pitchFamily="49" charset="0"/>
                <a:ea typeface="微软雅黑" panose="020B0503020204020204" pitchFamily="34" charset="-122"/>
              </a:rPr>
              <a:t>SocketChannel</a:t>
            </a:r>
            <a:r>
              <a:rPr kumimoji="1" lang="zh-CN" altLang="en-US" sz="700">
                <a:latin typeface="Menlo" panose="020B0609030804020204" pitchFamily="49" charset="0"/>
                <a:ea typeface="微软雅黑" panose="020B0503020204020204" pitchFamily="34" charset="-122"/>
              </a:rPr>
              <a:t>并注册</a:t>
            </a:r>
            <a:r>
              <a:rPr kumimoji="1" lang="en-US" altLang="zh-CN" sz="700">
                <a:latin typeface="Menlo" panose="020B0609030804020204" pitchFamily="49" charset="0"/>
                <a:ea typeface="微软雅黑" panose="020B0503020204020204" pitchFamily="34" charset="-122"/>
              </a:rPr>
              <a:t>OP_CONNECT</a:t>
            </a:r>
            <a:r>
              <a:rPr kumimoji="1" lang="zh-CN" altLang="en-US" sz="700">
                <a:latin typeface="Menlo" panose="020B0609030804020204" pitchFamily="49" charset="0"/>
                <a:ea typeface="微软雅黑" panose="020B0503020204020204" pitchFamily="34" charset="-122"/>
              </a:rPr>
              <a:t>事件</a:t>
            </a:r>
            <a:endParaRPr kumimoji="1" lang="en-US" altLang="zh-CN" sz="7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004DB11-64D2-1948-996F-014E5DF6FDC3}"/>
              </a:ext>
            </a:extLst>
          </p:cNvPr>
          <p:cNvSpPr txBox="1"/>
          <p:nvPr/>
        </p:nvSpPr>
        <p:spPr>
          <a:xfrm>
            <a:off x="9152454" y="3659496"/>
            <a:ext cx="865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doTransport</a:t>
            </a:r>
            <a:endParaRPr kumimoji="1" lang="zh-CN" altLang="en-US" sz="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8D0AE88-73E2-9F4E-8F52-EA7E72CD9D7E}"/>
              </a:ext>
            </a:extLst>
          </p:cNvPr>
          <p:cNvSpPr/>
          <p:nvPr/>
        </p:nvSpPr>
        <p:spPr>
          <a:xfrm>
            <a:off x="9981942" y="3433465"/>
            <a:ext cx="72112" cy="70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3940A77B-5A3B-F546-82D0-63E7B1FDC265}"/>
              </a:ext>
            </a:extLst>
          </p:cNvPr>
          <p:cNvCxnSpPr>
            <a:cxnSpLocks/>
          </p:cNvCxnSpPr>
          <p:nvPr/>
        </p:nvCxnSpPr>
        <p:spPr>
          <a:xfrm flipH="1">
            <a:off x="8130072" y="3454401"/>
            <a:ext cx="183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7C1DF58-6803-D04A-B414-94D0287787DA}"/>
              </a:ext>
            </a:extLst>
          </p:cNvPr>
          <p:cNvSpPr txBox="1"/>
          <p:nvPr/>
        </p:nvSpPr>
        <p:spPr>
          <a:xfrm>
            <a:off x="10110363" y="3575964"/>
            <a:ext cx="853974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sz="700">
                <a:latin typeface="Menlo" panose="020B0609030804020204" pitchFamily="49" charset="0"/>
                <a:ea typeface="微软雅黑" panose="020B0503020204020204" pitchFamily="34" charset="-122"/>
              </a:rPr>
              <a:t>检查事件类型</a:t>
            </a:r>
            <a:endParaRPr kumimoji="1" lang="en-US" altLang="zh-CN" sz="7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9C39D0C-8044-1A47-B0E0-DA91265E7544}"/>
              </a:ext>
            </a:extLst>
          </p:cNvPr>
          <p:cNvSpPr/>
          <p:nvPr/>
        </p:nvSpPr>
        <p:spPr>
          <a:xfrm>
            <a:off x="8095710" y="3966258"/>
            <a:ext cx="72112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E183C6E-73D1-3F43-BD12-DABF5730FD66}"/>
              </a:ext>
            </a:extLst>
          </p:cNvPr>
          <p:cNvSpPr txBox="1"/>
          <p:nvPr/>
        </p:nvSpPr>
        <p:spPr>
          <a:xfrm>
            <a:off x="6347935" y="3937323"/>
            <a:ext cx="1758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primeConnection</a:t>
            </a:r>
          </a:p>
          <a:p>
            <a:pPr algn="ctr"/>
            <a:r>
              <a:rPr kumimoji="1" lang="zh-CN" altLang="en-US" sz="800">
                <a:latin typeface="Menlo" panose="020B0609030804020204" pitchFamily="49" charset="0"/>
                <a:cs typeface="Menlo" panose="020B0609030804020204" pitchFamily="49" charset="0"/>
              </a:rPr>
              <a:t>向</a:t>
            </a:r>
            <a:r>
              <a:rPr kumimoji="1" lang="en-US" altLang="zh-CN" sz="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outgointQueue</a:t>
            </a:r>
            <a:r>
              <a:rPr kumimoji="1" lang="zh-CN" altLang="en-US" sz="800">
                <a:latin typeface="Menlo" panose="020B0609030804020204" pitchFamily="49" charset="0"/>
                <a:cs typeface="Menlo" panose="020B0609030804020204" pitchFamily="49" charset="0"/>
              </a:rPr>
              <a:t>增加握手请求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957CABF6-B8A2-3642-8064-BBF68BA44EB9}"/>
              </a:ext>
            </a:extLst>
          </p:cNvPr>
          <p:cNvCxnSpPr>
            <a:cxnSpLocks/>
          </p:cNvCxnSpPr>
          <p:nvPr/>
        </p:nvCxnSpPr>
        <p:spPr>
          <a:xfrm flipH="1">
            <a:off x="8145942" y="3957792"/>
            <a:ext cx="1836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2473E97C-6E84-ED45-A441-986A765741BE}"/>
              </a:ext>
            </a:extLst>
          </p:cNvPr>
          <p:cNvSpPr txBox="1"/>
          <p:nvPr/>
        </p:nvSpPr>
        <p:spPr>
          <a:xfrm>
            <a:off x="8528031" y="3996734"/>
            <a:ext cx="1115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OP_CONNECT</a:t>
            </a:r>
            <a:r>
              <a:rPr kumimoji="1" lang="zh-CN" altLang="en-US" sz="800">
                <a:latin typeface="Menlo" panose="020B0609030804020204" pitchFamily="49" charset="0"/>
                <a:cs typeface="Menlo" panose="020B0609030804020204" pitchFamily="49" charset="0"/>
              </a:rPr>
              <a:t>事件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9F106FB-47E2-6448-A744-6B17622AD2BD}"/>
              </a:ext>
            </a:extLst>
          </p:cNvPr>
          <p:cNvSpPr/>
          <p:nvPr/>
        </p:nvSpPr>
        <p:spPr>
          <a:xfrm>
            <a:off x="9981942" y="4461183"/>
            <a:ext cx="72112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227F46F-2FBD-FF4C-A183-9C2C3B1277A1}"/>
              </a:ext>
            </a:extLst>
          </p:cNvPr>
          <p:cNvSpPr txBox="1"/>
          <p:nvPr/>
        </p:nvSpPr>
        <p:spPr>
          <a:xfrm>
            <a:off x="9486497" y="4531261"/>
            <a:ext cx="476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doIO</a:t>
            </a:r>
            <a:endParaRPr kumimoji="1" lang="zh-CN" altLang="en-US" sz="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8FD6A82-DF75-464F-B32D-8C0721D4DAE9}"/>
              </a:ext>
            </a:extLst>
          </p:cNvPr>
          <p:cNvSpPr txBox="1"/>
          <p:nvPr/>
        </p:nvSpPr>
        <p:spPr>
          <a:xfrm>
            <a:off x="10110362" y="4465042"/>
            <a:ext cx="1247156" cy="61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sz="700">
                <a:latin typeface="Menlo" panose="020B0609030804020204" pitchFamily="49" charset="0"/>
                <a:ea typeface="微软雅黑" panose="020B0503020204020204" pitchFamily="34" charset="-122"/>
              </a:rPr>
              <a:t>如果</a:t>
            </a:r>
            <a:r>
              <a:rPr kumimoji="1" lang="en-US" altLang="zh-CN" sz="700">
                <a:latin typeface="Menlo" panose="020B0609030804020204" pitchFamily="49" charset="0"/>
                <a:ea typeface="微软雅黑" panose="020B0503020204020204" pitchFamily="34" charset="-122"/>
              </a:rPr>
              <a:t>OP_READ</a:t>
            </a:r>
            <a:r>
              <a:rPr kumimoji="1" lang="zh-CN" altLang="en-US" sz="700">
                <a:latin typeface="Menlo" panose="020B0609030804020204" pitchFamily="49" charset="0"/>
                <a:ea typeface="微软雅黑" panose="020B0503020204020204" pitchFamily="34" charset="-122"/>
              </a:rPr>
              <a:t>事件，调用</a:t>
            </a:r>
            <a:r>
              <a:rPr kumimoji="1" lang="en-US" altLang="zh-CN" sz="700">
                <a:latin typeface="Menlo" panose="020B0609030804020204" pitchFamily="49" charset="0"/>
                <a:ea typeface="微软雅黑" panose="020B0503020204020204" pitchFamily="34" charset="-122"/>
              </a:rPr>
              <a:t>socket.read</a:t>
            </a:r>
            <a:r>
              <a:rPr kumimoji="1" lang="zh-CN" altLang="en-US" sz="700">
                <a:latin typeface="Menlo" panose="020B0609030804020204" pitchFamily="49" charset="0"/>
                <a:ea typeface="微软雅黑" panose="020B0503020204020204" pitchFamily="34" charset="-122"/>
              </a:rPr>
              <a:t>读取内容，如果连接未初始化，调用</a:t>
            </a:r>
            <a:r>
              <a:rPr kumimoji="1" lang="en-US" altLang="zh-CN" sz="700">
                <a:latin typeface="Menlo" panose="020B0609030804020204" pitchFamily="49" charset="0"/>
                <a:ea typeface="微软雅黑" panose="020B0503020204020204" pitchFamily="34" charset="-122"/>
              </a:rPr>
              <a:t>readConnectResult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2A48B84-B340-B548-BD64-2CB14662B1AC}"/>
              </a:ext>
            </a:extLst>
          </p:cNvPr>
          <p:cNvSpPr/>
          <p:nvPr/>
        </p:nvSpPr>
        <p:spPr>
          <a:xfrm>
            <a:off x="8094015" y="4826549"/>
            <a:ext cx="72112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94F0E490-5C1F-A341-AA35-8079DC73E328}"/>
              </a:ext>
            </a:extLst>
          </p:cNvPr>
          <p:cNvCxnSpPr>
            <a:cxnSpLocks/>
          </p:cNvCxnSpPr>
          <p:nvPr/>
        </p:nvCxnSpPr>
        <p:spPr>
          <a:xfrm flipH="1">
            <a:off x="8145942" y="4821941"/>
            <a:ext cx="1836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909D219-C1AC-274F-A7EB-92AFF142A0A1}"/>
              </a:ext>
            </a:extLst>
          </p:cNvPr>
          <p:cNvSpPr txBox="1"/>
          <p:nvPr/>
        </p:nvSpPr>
        <p:spPr>
          <a:xfrm>
            <a:off x="7311114" y="4896627"/>
            <a:ext cx="807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onConnect</a:t>
            </a:r>
            <a:endParaRPr kumimoji="1" lang="zh-CN" altLang="en-US" sz="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7A73E79-353E-C14D-A785-5ECA2D2DEA2D}"/>
              </a:ext>
            </a:extLst>
          </p:cNvPr>
          <p:cNvSpPr/>
          <p:nvPr/>
        </p:nvSpPr>
        <p:spPr>
          <a:xfrm>
            <a:off x="6240847" y="5207001"/>
            <a:ext cx="72112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B0525EBC-36E0-F24A-B002-4722269343FE}"/>
              </a:ext>
            </a:extLst>
          </p:cNvPr>
          <p:cNvCxnSpPr>
            <a:cxnSpLocks/>
          </p:cNvCxnSpPr>
          <p:nvPr/>
        </p:nvCxnSpPr>
        <p:spPr>
          <a:xfrm flipH="1">
            <a:off x="6270880" y="5178092"/>
            <a:ext cx="1836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1C02D0D-AB1C-5645-A7B0-0B7ED1F97445}"/>
              </a:ext>
            </a:extLst>
          </p:cNvPr>
          <p:cNvSpPr txBox="1"/>
          <p:nvPr/>
        </p:nvSpPr>
        <p:spPr>
          <a:xfrm>
            <a:off x="5409636" y="5291667"/>
            <a:ext cx="829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queueEvent</a:t>
            </a:r>
            <a:endParaRPr kumimoji="1" lang="zh-CN" altLang="en-US" sz="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374A67E-1A56-BB4C-BF84-0B62C8FDCCD5}"/>
              </a:ext>
            </a:extLst>
          </p:cNvPr>
          <p:cNvSpPr/>
          <p:nvPr/>
        </p:nvSpPr>
        <p:spPr>
          <a:xfrm>
            <a:off x="2429919" y="1219199"/>
            <a:ext cx="990893" cy="250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Watcher</a:t>
            </a:r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0E51A429-55AF-5B42-A954-77A49873C6DE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2925366" y="1469648"/>
            <a:ext cx="0" cy="4651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0D55C8E5-96ED-F84C-B350-11D80C4A7F7C}"/>
              </a:ext>
            </a:extLst>
          </p:cNvPr>
          <p:cNvSpPr/>
          <p:nvPr/>
        </p:nvSpPr>
        <p:spPr>
          <a:xfrm>
            <a:off x="2894745" y="5562602"/>
            <a:ext cx="72112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2D103EBF-2DBD-9B43-A937-29C9DBE06C41}"/>
              </a:ext>
            </a:extLst>
          </p:cNvPr>
          <p:cNvCxnSpPr>
            <a:cxnSpLocks/>
          </p:cNvCxnSpPr>
          <p:nvPr/>
        </p:nvCxnSpPr>
        <p:spPr>
          <a:xfrm flipH="1">
            <a:off x="2958955" y="5562601"/>
            <a:ext cx="32922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31128E4D-96E5-BD44-AECC-967435DF0251}"/>
              </a:ext>
            </a:extLst>
          </p:cNvPr>
          <p:cNvSpPr txBox="1"/>
          <p:nvPr/>
        </p:nvSpPr>
        <p:spPr>
          <a:xfrm>
            <a:off x="2275358" y="5638801"/>
            <a:ext cx="634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latin typeface="Menlo" panose="020B0609030804020204" pitchFamily="49" charset="0"/>
                <a:cs typeface="Menlo" panose="020B0609030804020204" pitchFamily="49" charset="0"/>
              </a:rPr>
              <a:t>process</a:t>
            </a:r>
            <a:endParaRPr kumimoji="1" lang="zh-CN" altLang="en-US" sz="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8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11542</TotalTime>
  <Words>608</Words>
  <Application>Microsoft Macintosh PowerPoint</Application>
  <PresentationFormat>宽屏</PresentationFormat>
  <Paragraphs>186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zhongcheng li</dc:creator>
  <cp:lastModifiedBy>Microsoft Office User</cp:lastModifiedBy>
  <cp:revision>162</cp:revision>
  <dcterms:created xsi:type="dcterms:W3CDTF">2020-03-01T02:49:05Z</dcterms:created>
  <dcterms:modified xsi:type="dcterms:W3CDTF">2020-03-26T10:27:23Z</dcterms:modified>
</cp:coreProperties>
</file>