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3A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/>
    <p:restoredTop sz="95329"/>
  </p:normalViewPr>
  <p:slideViewPr>
    <p:cSldViewPr snapToGrid="0" snapToObjects="1">
      <p:cViewPr>
        <p:scale>
          <a:sx n="100" d="100"/>
          <a:sy n="100" d="100"/>
        </p:scale>
        <p:origin x="5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C8DE-556A-3449-9A97-8609CF096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F524A-94FA-1448-B986-30AE4BF4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24F92-9EC9-DE4A-8C35-995C2543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3DAB6-3709-5B4E-863C-D68B1A8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6E62C-1897-CC4B-94DE-C07BA31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24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CC1D2-018B-9A4D-88B7-250DE057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A93A2-32E7-3A4D-99FE-A355611C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1FC06-E707-8F47-B7FA-A4079388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DEB29-AEF6-1F45-B4F4-8DF5995D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6509-0C90-944E-AA63-E809041E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9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34C5C-ABCC-D545-BF67-AFD0833C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905BC-6B54-3F4A-97CF-7F07D81C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9864-8DEA-304F-B066-FC1878AE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E1037-E5DA-5646-BEF4-DC8852DB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50E1-A180-F644-8734-25E5BC8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D26F-7AB9-D945-80EF-5FF83035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C7787-320C-C74E-85AE-8DD0790D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052A4-2279-9C4A-97AB-44154877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C1C4D-D8EA-C649-92BC-A52060C0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63111-C20D-AA4A-9F80-5483CEB1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49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44E1-AAF1-C54C-AA14-CAC01EF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544A1-BA3D-F04A-971E-71F68602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A097B-8CDD-3841-BBC0-ADA0C24E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967AA-8058-E34C-B341-25AB23DE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B9CD1-7044-7D4E-B6A0-79FA96E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1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931F5-F4FE-7A42-B8DD-0A43158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52BAD-0C9F-D346-BF29-3A830E007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E2938-C2B0-AC4B-BC3E-8B555DC7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5D1DA-776B-0348-A783-68280179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8885-5C80-104E-87AF-86AB7EB3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1DF8D-028B-4F44-9E2A-D959995F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0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663F2-24FA-F046-A864-D2CCE8B3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12EC5-AF37-0945-8F5E-49C2E75D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D53D2-6428-4443-B716-C829200C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65DAE-638B-7B4E-81FA-A59353BA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5B582-397C-4A41-9E4C-3D59D6219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301145-BA47-AB47-A9BC-BD6299A3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9821D1-A819-A847-A31B-806199CA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ED57-6C2B-1846-8672-27CB64C3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5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233EA-50FC-4F42-94E1-673EFBD4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BB8D3-4554-9E41-845D-B4ED505E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D8157-51CC-7447-8840-7E3E6D20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2E168-4901-9747-B5A3-4A57385F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48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540AA-673D-7A45-88DB-E0B63394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F03F6-AC50-5949-B261-8E88C896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DEB33-870A-6649-B3FF-6B69CC6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4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E6D2-92E5-6346-AAB3-C3D26C18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4C486-2318-8F4D-9232-C6A284ED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1977E-DB46-E84D-9FE1-E7AA3740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CEFD9-DD6D-0D4D-A524-27058AF1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02A22-6F6A-5B4D-9E39-2DAFBEA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80B4D-5826-BA47-94DE-39D427C3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8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5D87-B04E-C846-974E-04A8B40A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C4A99C-2547-884F-BD5C-23F63A410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4959E-2987-7D42-A9D3-5843995F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5E157-6065-A943-8536-5385CF2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22067-276F-DE4E-B1DD-DDF5280F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2C132-37ED-4147-BE24-33494B4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2F7DC-500E-6F43-898F-4CDAB7B8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AF5EA-AB82-7648-9A1B-574A4BF0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79686-4B06-7E4C-BBE1-857C7BB69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A617-95AB-3C4C-B192-0AFDF69AF8BE}" type="datetimeFigureOut">
              <a:t>2020/1/13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76FC4-2768-C14E-9DEB-FB31E0A96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0A36-70FB-9440-A2B6-AE266EEC6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B582-FD98-E342-A9DC-E28AF98E05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1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B9DFE7-3E9B-A44F-A13B-A11201DE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908049"/>
            <a:ext cx="7137401" cy="54856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A51A0A-909F-ED4C-91F6-AA9C794F9809}"/>
              </a:ext>
            </a:extLst>
          </p:cNvPr>
          <p:cNvSpPr txBox="1"/>
          <p:nvPr/>
        </p:nvSpPr>
        <p:spPr>
          <a:xfrm>
            <a:off x="341652" y="233527"/>
            <a:ext cx="388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MySQL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架构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(Architechture)</a:t>
            </a:r>
          </a:p>
        </p:txBody>
      </p:sp>
    </p:spTree>
    <p:extLst>
      <p:ext uri="{BB962C8B-B14F-4D97-AF65-F5344CB8AC3E}">
        <p14:creationId xmlns:p14="http://schemas.microsoft.com/office/powerpoint/2010/main" val="170295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BC5D87-2DF3-8A43-B2BD-5798006BFC4F}"/>
              </a:ext>
            </a:extLst>
          </p:cNvPr>
          <p:cNvSpPr txBox="1"/>
          <p:nvPr/>
        </p:nvSpPr>
        <p:spPr>
          <a:xfrm>
            <a:off x="341652" y="233527"/>
            <a:ext cx="297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表空间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(Table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Namespace)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F4B6E-9A16-F648-84C6-EDC05828F703}"/>
              </a:ext>
            </a:extLst>
          </p:cNvPr>
          <p:cNvSpPr/>
          <p:nvPr/>
        </p:nvSpPr>
        <p:spPr>
          <a:xfrm>
            <a:off x="837210" y="2512942"/>
            <a:ext cx="966190" cy="114465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xxx.frm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5187FB-99C3-D94D-89C2-488D2EAA8EE7}"/>
              </a:ext>
            </a:extLst>
          </p:cNvPr>
          <p:cNvSpPr/>
          <p:nvPr/>
        </p:nvSpPr>
        <p:spPr>
          <a:xfrm>
            <a:off x="2704109" y="2512942"/>
            <a:ext cx="966190" cy="1144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xxx.ibd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4B167-585C-0C46-A5AC-29F3EF43D886}"/>
              </a:ext>
            </a:extLst>
          </p:cNvPr>
          <p:cNvSpPr txBox="1"/>
          <p:nvPr/>
        </p:nvSpPr>
        <p:spPr>
          <a:xfrm>
            <a:off x="1840875" y="1668676"/>
            <a:ext cx="7703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表 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xxx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F4AFC48-10B4-A04C-B8D5-5DD06FB8DC84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320305" y="1922592"/>
            <a:ext cx="905742" cy="59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98DDBD4-D7D4-9F4D-9A3D-DC93E4EA975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226047" y="1922592"/>
            <a:ext cx="961157" cy="59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7C285D1-5D0A-CB44-8F52-D50BF835CCAD}"/>
              </a:ext>
            </a:extLst>
          </p:cNvPr>
          <p:cNvSpPr txBox="1"/>
          <p:nvPr/>
        </p:nvSpPr>
        <p:spPr>
          <a:xfrm>
            <a:off x="870643" y="3879734"/>
            <a:ext cx="89932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solidFill>
                  <a:srgbClr val="0096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表结构定义</a:t>
            </a:r>
            <a:endParaRPr kumimoji="1" lang="en-US" altLang="zh-CN" sz="1050">
              <a:solidFill>
                <a:srgbClr val="0096FF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84B0FC-087B-1F41-9F84-4D5EDA9416DB}"/>
              </a:ext>
            </a:extLst>
          </p:cNvPr>
          <p:cNvSpPr txBox="1"/>
          <p:nvPr/>
        </p:nvSpPr>
        <p:spPr>
          <a:xfrm>
            <a:off x="2737542" y="3895087"/>
            <a:ext cx="89932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表空间文件</a:t>
            </a:r>
            <a:endParaRPr kumimoji="1" lang="en-US" altLang="zh-CN" sz="105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ADCB4C-D994-3743-B23F-88CF70E74FB8}"/>
              </a:ext>
            </a:extLst>
          </p:cNvPr>
          <p:cNvSpPr/>
          <p:nvPr/>
        </p:nvSpPr>
        <p:spPr>
          <a:xfrm>
            <a:off x="673100" y="2363644"/>
            <a:ext cx="1308100" cy="2058609"/>
          </a:xfrm>
          <a:prstGeom prst="rect">
            <a:avLst/>
          </a:prstGeom>
          <a:noFill/>
          <a:ln w="9525">
            <a:solidFill>
              <a:srgbClr val="009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rgbClr val="0096FF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CEC357-EF86-8048-9FAE-018854D3CB51}"/>
              </a:ext>
            </a:extLst>
          </p:cNvPr>
          <p:cNvSpPr/>
          <p:nvPr/>
        </p:nvSpPr>
        <p:spPr>
          <a:xfrm>
            <a:off x="2366255" y="2363643"/>
            <a:ext cx="1593968" cy="344025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0F6660-8856-6B43-8A47-B24ED47376A7}"/>
              </a:ext>
            </a:extLst>
          </p:cNvPr>
          <p:cNvSpPr txBox="1"/>
          <p:nvPr/>
        </p:nvSpPr>
        <p:spPr>
          <a:xfrm>
            <a:off x="659459" y="4544922"/>
            <a:ext cx="133538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solidFill>
                  <a:srgbClr val="0096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MySQL</a:t>
            </a:r>
            <a:r>
              <a:rPr kumimoji="1" lang="zh-CN" altLang="en-US" sz="1050">
                <a:solidFill>
                  <a:srgbClr val="0096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核心服务层</a:t>
            </a:r>
            <a:endParaRPr kumimoji="1" lang="en-US" altLang="zh-CN" sz="1050">
              <a:solidFill>
                <a:srgbClr val="0096FF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5E92B3-B874-294B-BD1A-65C685C31E9B}"/>
              </a:ext>
            </a:extLst>
          </p:cNvPr>
          <p:cNvSpPr txBox="1"/>
          <p:nvPr/>
        </p:nvSpPr>
        <p:spPr>
          <a:xfrm>
            <a:off x="2473175" y="5930172"/>
            <a:ext cx="142805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InnoDB</a:t>
            </a:r>
            <a:r>
              <a:rPr kumimoji="1" lang="zh-CN" altLang="en-US" sz="105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存储引擎层</a:t>
            </a:r>
            <a:endParaRPr kumimoji="1" lang="en-US" altLang="zh-CN" sz="105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98CA91C-C023-6E4E-B58B-2384D3373276}"/>
              </a:ext>
            </a:extLst>
          </p:cNvPr>
          <p:cNvGrpSpPr/>
          <p:nvPr/>
        </p:nvGrpSpPr>
        <p:grpSpPr>
          <a:xfrm>
            <a:off x="4967317" y="611979"/>
            <a:ext cx="5383808" cy="3690144"/>
            <a:chOff x="6109692" y="954278"/>
            <a:chExt cx="5383808" cy="369014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F001DF0-85F6-9D41-8F08-19FB25DC97AA}"/>
                </a:ext>
              </a:extLst>
            </p:cNvPr>
            <p:cNvGrpSpPr/>
            <p:nvPr/>
          </p:nvGrpSpPr>
          <p:grpSpPr>
            <a:xfrm>
              <a:off x="6109692" y="1526119"/>
              <a:ext cx="4484090" cy="3118303"/>
              <a:chOff x="6285510" y="1368637"/>
              <a:chExt cx="4484090" cy="311830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8A2057-34E7-5B4D-9E61-A4AB573A69D1}"/>
                  </a:ext>
                </a:extLst>
              </p:cNvPr>
              <p:cNvSpPr/>
              <p:nvPr/>
            </p:nvSpPr>
            <p:spPr>
              <a:xfrm>
                <a:off x="6285510" y="1368637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rgbClr val="FF87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FSP_HDR: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Filespace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/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Extent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Descriptor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953D782-871A-264E-9C94-2D53C8E37AAD}"/>
                  </a:ext>
                </a:extLst>
              </p:cNvPr>
              <p:cNvSpPr/>
              <p:nvPr/>
            </p:nvSpPr>
            <p:spPr>
              <a:xfrm>
                <a:off x="6285510" y="1668676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rgbClr val="FF87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IBUF_BITMAP: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Insert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Buffer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Bookkeeping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80485C4-295F-D445-9DE7-9A41669547E0}"/>
                  </a:ext>
                </a:extLst>
              </p:cNvPr>
              <p:cNvSpPr/>
              <p:nvPr/>
            </p:nvSpPr>
            <p:spPr>
              <a:xfrm>
                <a:off x="6285510" y="1968715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rgbClr val="FF87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INODE:</a:t>
                </a:r>
                <a:r>
                  <a:rPr kumimoji="1"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kumimoji="1"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</a:t>
                </a:r>
                <a:r>
                  <a:rPr kumimoji="1"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kumimoji="1"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</a:t>
                </a:r>
                <a:r>
                  <a:rPr kumimoji="1"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kumimoji="1"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Information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8785F2A-93F4-434B-A675-0E25E56F8FCE}"/>
                  </a:ext>
                </a:extLst>
              </p:cNvPr>
              <p:cNvSpPr/>
              <p:nvPr/>
            </p:nvSpPr>
            <p:spPr>
              <a:xfrm>
                <a:off x="6285510" y="2568793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Root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second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0C984F-50A1-B649-BC35-9A26CCE74018}"/>
                  </a:ext>
                </a:extLst>
              </p:cNvPr>
              <p:cNvSpPr/>
              <p:nvPr/>
            </p:nvSpPr>
            <p:spPr>
              <a:xfrm>
                <a:off x="6285510" y="2268754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rgbClr val="FF87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Root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first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B186B61-8DF0-4943-B107-575DADA41390}"/>
                  </a:ext>
                </a:extLst>
              </p:cNvPr>
              <p:cNvSpPr/>
              <p:nvPr/>
            </p:nvSpPr>
            <p:spPr>
              <a:xfrm>
                <a:off x="6285510" y="2868832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pages...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E23E0D9-28B1-BD4A-8B79-2AE05086A94F}"/>
                  </a:ext>
                </a:extLst>
              </p:cNvPr>
              <p:cNvSpPr/>
              <p:nvPr/>
            </p:nvSpPr>
            <p:spPr>
              <a:xfrm>
                <a:off x="6285510" y="3168871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INDEX: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Leaf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pages...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32ADD4E-8537-1149-94F6-97B6CFF5A138}"/>
                  </a:ext>
                </a:extLst>
              </p:cNvPr>
              <p:cNvSpPr/>
              <p:nvPr/>
            </p:nvSpPr>
            <p:spPr>
              <a:xfrm>
                <a:off x="6285510" y="3468910"/>
                <a:ext cx="4484090" cy="3000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ALLOCATED: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Reserved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but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unused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pages...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9153ADD-7487-1144-BFD0-B5853ABA8D13}"/>
                  </a:ext>
                </a:extLst>
              </p:cNvPr>
              <p:cNvSpPr/>
              <p:nvPr/>
            </p:nvSpPr>
            <p:spPr>
              <a:xfrm>
                <a:off x="6285510" y="3768949"/>
                <a:ext cx="4484090" cy="7179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More</a:t>
                </a:r>
                <a:r>
                  <a:rPr lang="zh-CN" altLang="en-US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sz="90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pages...</a:t>
                </a:r>
                <a:endParaRPr kumimoji="1" lang="zh-CN" altLang="en-US" sz="1100">
                  <a:solidFill>
                    <a:schemeClr val="tx1"/>
                  </a:solidFill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9C6EEA-7D08-3945-A093-B96A875F30B9}"/>
                </a:ext>
              </a:extLst>
            </p:cNvPr>
            <p:cNvSpPr txBox="1"/>
            <p:nvPr/>
          </p:nvSpPr>
          <p:spPr>
            <a:xfrm>
              <a:off x="10705475" y="1399160"/>
              <a:ext cx="54672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050">
                  <a:latin typeface="Menlo" panose="020B060903080402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4D28639-62F0-7049-9C76-AA91511EFCEA}"/>
                </a:ext>
              </a:extLst>
            </p:cNvPr>
            <p:cNvSpPr txBox="1"/>
            <p:nvPr/>
          </p:nvSpPr>
          <p:spPr>
            <a:xfrm>
              <a:off x="10705475" y="1699200"/>
              <a:ext cx="78802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050">
                  <a:latin typeface="Menlo" panose="020B0609030804020204" pitchFamily="49" charset="0"/>
                  <a:ea typeface="微软雅黑" panose="020B0503020204020204" pitchFamily="34" charset="-122"/>
                </a:rPr>
                <a:t>16KiB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1689061-672E-D842-B8DA-F7BE276B948D}"/>
                </a:ext>
              </a:extLst>
            </p:cNvPr>
            <p:cNvSpPr txBox="1"/>
            <p:nvPr/>
          </p:nvSpPr>
          <p:spPr>
            <a:xfrm>
              <a:off x="10705474" y="2028920"/>
              <a:ext cx="78802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050">
                  <a:latin typeface="Menlo" panose="020B0609030804020204" pitchFamily="49" charset="0"/>
                  <a:ea typeface="微软雅黑" panose="020B0503020204020204" pitchFamily="34" charset="-122"/>
                </a:rPr>
                <a:t>32KiB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41BBB2-AD5D-2145-A5C7-4A0D5FA79819}"/>
                </a:ext>
              </a:extLst>
            </p:cNvPr>
            <p:cNvSpPr txBox="1"/>
            <p:nvPr/>
          </p:nvSpPr>
          <p:spPr>
            <a:xfrm>
              <a:off x="10705474" y="2358640"/>
              <a:ext cx="78802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050">
                  <a:latin typeface="Menlo" panose="020B0609030804020204" pitchFamily="49" charset="0"/>
                  <a:ea typeface="微软雅黑" panose="020B0503020204020204" pitchFamily="34" charset="-122"/>
                </a:rPr>
                <a:t>48KiB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FD81D9-3E67-524B-9E8F-9227C93F3095}"/>
                </a:ext>
              </a:extLst>
            </p:cNvPr>
            <p:cNvSpPr txBox="1"/>
            <p:nvPr/>
          </p:nvSpPr>
          <p:spPr>
            <a:xfrm>
              <a:off x="10705474" y="2658680"/>
              <a:ext cx="78802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050">
                  <a:latin typeface="Menlo" panose="020B0609030804020204" pitchFamily="49" charset="0"/>
                  <a:ea typeface="微软雅黑" panose="020B0503020204020204" pitchFamily="34" charset="-122"/>
                </a:rPr>
                <a:t>64KiB</a:t>
              </a: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69C1F0A7-B078-E74D-8ED8-50764E50D1E5}"/>
                </a:ext>
              </a:extLst>
            </p:cNvPr>
            <p:cNvCxnSpPr/>
            <p:nvPr/>
          </p:nvCxnSpPr>
          <p:spPr>
            <a:xfrm>
              <a:off x="10978837" y="3026314"/>
              <a:ext cx="0" cy="151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B68377A-FFC5-F147-893C-A9D390A90708}"/>
                </a:ext>
              </a:extLst>
            </p:cNvPr>
            <p:cNvSpPr txBox="1"/>
            <p:nvPr/>
          </p:nvSpPr>
          <p:spPr>
            <a:xfrm>
              <a:off x="7629669" y="954278"/>
              <a:ext cx="1444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400">
                  <a:latin typeface="Menlo" panose="020B0609030804020204" pitchFamily="49" charset="0"/>
                  <a:ea typeface="微软雅黑" panose="020B0503020204020204" pitchFamily="34" charset="-122"/>
                </a:rPr>
                <a:t>IBD</a:t>
              </a:r>
              <a:r>
                <a:rPr kumimoji="1" lang="zh-CN" altLang="en-US" sz="1400">
                  <a:latin typeface="Menlo" panose="020B0609030804020204" pitchFamily="49" charset="0"/>
                  <a:ea typeface="微软雅黑" panose="020B0503020204020204" pitchFamily="34" charset="-122"/>
                </a:rPr>
                <a:t> 文件格式</a:t>
              </a:r>
              <a:endParaRPr kumimoji="1" lang="en-US" altLang="zh-CN" sz="1400">
                <a:latin typeface="Menlo" panose="020B0609030804020204" pitchFamily="49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1091F66-5998-7D45-9ABF-F7C8AA296B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 flipV="1">
            <a:off x="3670299" y="2533996"/>
            <a:ext cx="1297018" cy="551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FC3D614-206B-874A-AE45-08E900062F51}"/>
              </a:ext>
            </a:extLst>
          </p:cNvPr>
          <p:cNvSpPr txBox="1"/>
          <p:nvPr/>
        </p:nvSpPr>
        <p:spPr>
          <a:xfrm>
            <a:off x="4967317" y="4595977"/>
            <a:ext cx="448409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ibd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文件中数据的单位是页，页的大小是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16KiB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，每页都有唯一的标识叫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page_no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，第一页的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page_no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为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0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，同一个表空间，不同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ibd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文件中的页编号是连续的，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MySQL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默认一个表对应创建一个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ibd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文件，也叫表空间文件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algn="just"/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每个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ibd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文件都只属于一个特定的表空间，每个表空间有唯一性标识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space_id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，一个表空间中可以有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个或者多个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ibd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文件。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algn="just"/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ED5500A0-6D65-9B4F-81A6-B4AABEAEE3A0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3670299" y="3085272"/>
            <a:ext cx="1297018" cy="2203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7C1C86F-1E89-934A-96EA-67D67E0FF6F3}"/>
              </a:ext>
            </a:extLst>
          </p:cNvPr>
          <p:cNvSpPr/>
          <p:nvPr/>
        </p:nvSpPr>
        <p:spPr>
          <a:xfrm>
            <a:off x="2704109" y="4481576"/>
            <a:ext cx="966190" cy="11446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redo.log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7F6637-5CF2-2B4F-B69F-A540F1B5A5B6}"/>
              </a:ext>
            </a:extLst>
          </p:cNvPr>
          <p:cNvSpPr/>
          <p:nvPr/>
        </p:nvSpPr>
        <p:spPr>
          <a:xfrm>
            <a:off x="976910" y="1104900"/>
            <a:ext cx="4407890" cy="2921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53594E-D3F6-6B43-998B-86871EA021C5}"/>
              </a:ext>
            </a:extLst>
          </p:cNvPr>
          <p:cNvSpPr txBox="1"/>
          <p:nvPr/>
        </p:nvSpPr>
        <p:spPr>
          <a:xfrm>
            <a:off x="1205874" y="1300376"/>
            <a:ext cx="133412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 b="1">
                <a:latin typeface="Menlo" panose="020B0609030804020204" pitchFamily="49" charset="0"/>
                <a:ea typeface="微软雅黑" panose="020B0503020204020204" pitchFamily="34" charset="-122"/>
              </a:rPr>
              <a:t>Tablespace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A86FB-5CCA-5040-9212-F1B522BA8645}"/>
              </a:ext>
            </a:extLst>
          </p:cNvPr>
          <p:cNvSpPr/>
          <p:nvPr/>
        </p:nvSpPr>
        <p:spPr>
          <a:xfrm>
            <a:off x="1205874" y="1889468"/>
            <a:ext cx="915026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page0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B298E-E900-E94D-8990-CEA6EBBF8B8F}"/>
              </a:ext>
            </a:extLst>
          </p:cNvPr>
          <p:cNvSpPr/>
          <p:nvPr/>
        </p:nvSpPr>
        <p:spPr>
          <a:xfrm>
            <a:off x="2234574" y="1889468"/>
            <a:ext cx="915026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page1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EF1995-CB8C-5A49-8C0D-9C588EE932CC}"/>
              </a:ext>
            </a:extLst>
          </p:cNvPr>
          <p:cNvSpPr/>
          <p:nvPr/>
        </p:nvSpPr>
        <p:spPr>
          <a:xfrm>
            <a:off x="3263274" y="1889468"/>
            <a:ext cx="915026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page2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FCFD7F-7918-5B43-8C48-537CB3B56FFA}"/>
              </a:ext>
            </a:extLst>
          </p:cNvPr>
          <p:cNvSpPr/>
          <p:nvPr/>
        </p:nvSpPr>
        <p:spPr>
          <a:xfrm>
            <a:off x="4291974" y="1889468"/>
            <a:ext cx="915026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page3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5E469-A8A5-2C41-B914-3E43C04AD310}"/>
              </a:ext>
            </a:extLst>
          </p:cNvPr>
          <p:cNvSpPr/>
          <p:nvPr/>
        </p:nvSpPr>
        <p:spPr>
          <a:xfrm>
            <a:off x="1205874" y="2525515"/>
            <a:ext cx="915026" cy="362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53B755-9BDE-8248-82C2-FD34D3B65D99}"/>
              </a:ext>
            </a:extLst>
          </p:cNvPr>
          <p:cNvSpPr/>
          <p:nvPr/>
        </p:nvSpPr>
        <p:spPr>
          <a:xfrm>
            <a:off x="2234574" y="2525515"/>
            <a:ext cx="915026" cy="362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AB1438-2FF5-7A4D-A26B-BDCD4D24C251}"/>
              </a:ext>
            </a:extLst>
          </p:cNvPr>
          <p:cNvSpPr/>
          <p:nvPr/>
        </p:nvSpPr>
        <p:spPr>
          <a:xfrm>
            <a:off x="3263274" y="2525515"/>
            <a:ext cx="915026" cy="362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73DAF4-CC3B-254A-8E8E-ABDF0A14C738}"/>
              </a:ext>
            </a:extLst>
          </p:cNvPr>
          <p:cNvSpPr/>
          <p:nvPr/>
        </p:nvSpPr>
        <p:spPr>
          <a:xfrm>
            <a:off x="4291974" y="2525515"/>
            <a:ext cx="915026" cy="362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BE3378-C6D6-9C42-B303-7E312E47E1F7}"/>
              </a:ext>
            </a:extLst>
          </p:cNvPr>
          <p:cNvSpPr/>
          <p:nvPr/>
        </p:nvSpPr>
        <p:spPr>
          <a:xfrm>
            <a:off x="1205874" y="3071803"/>
            <a:ext cx="915026" cy="362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6E6D19-EDBC-FC4D-A49A-5A3654F7023E}"/>
              </a:ext>
            </a:extLst>
          </p:cNvPr>
          <p:cNvSpPr/>
          <p:nvPr/>
        </p:nvSpPr>
        <p:spPr>
          <a:xfrm>
            <a:off x="812800" y="1775169"/>
            <a:ext cx="4775200" cy="59211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BEF418-54BF-4143-AA86-A9782A94BD65}"/>
              </a:ext>
            </a:extLst>
          </p:cNvPr>
          <p:cNvSpPr txBox="1"/>
          <p:nvPr/>
        </p:nvSpPr>
        <p:spPr>
          <a:xfrm>
            <a:off x="5613764" y="1998206"/>
            <a:ext cx="158849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Tablespace</a:t>
            </a:r>
            <a:r>
              <a:rPr kumimoji="1" lang="zh-CN" altLang="en-US" sz="105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元信息</a:t>
            </a:r>
            <a:endParaRPr kumimoji="1" lang="en-US" altLang="zh-CN" sz="105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172DEB-0680-934F-B9F7-EA5448135777}"/>
              </a:ext>
            </a:extLst>
          </p:cNvPr>
          <p:cNvSpPr/>
          <p:nvPr/>
        </p:nvSpPr>
        <p:spPr>
          <a:xfrm>
            <a:off x="1027710" y="3821041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SpringApplication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67DF-B9F9-6F4C-B3F6-A2A785796A6D}"/>
              </a:ext>
            </a:extLst>
          </p:cNvPr>
          <p:cNvSpPr/>
          <p:nvPr/>
        </p:nvSpPr>
        <p:spPr>
          <a:xfrm>
            <a:off x="5162178" y="2008654"/>
            <a:ext cx="1460746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ApplicationContextInitializer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9A7D4-1586-D849-9812-073F67E96E63}"/>
              </a:ext>
            </a:extLst>
          </p:cNvPr>
          <p:cNvSpPr/>
          <p:nvPr/>
        </p:nvSpPr>
        <p:spPr>
          <a:xfrm>
            <a:off x="3097804" y="2254659"/>
            <a:ext cx="1584258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5F5CC6B-730F-F444-BA32-826CC428480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682062" y="2285854"/>
            <a:ext cx="480116" cy="150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D738B9-BD22-6242-89AB-8B52FF766E0B}"/>
              </a:ext>
            </a:extLst>
          </p:cNvPr>
          <p:cNvSpPr/>
          <p:nvPr/>
        </p:nvSpPr>
        <p:spPr>
          <a:xfrm>
            <a:off x="3097803" y="2841709"/>
            <a:ext cx="1584259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E3AFA9-4C11-F04C-9EAE-2B69F0CE7DA0}"/>
              </a:ext>
            </a:extLst>
          </p:cNvPr>
          <p:cNvSpPr/>
          <p:nvPr/>
        </p:nvSpPr>
        <p:spPr>
          <a:xfrm>
            <a:off x="5162178" y="2744380"/>
            <a:ext cx="15324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ApplicationListener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3A33050-6187-9046-B4E5-2599EE4882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82062" y="3021580"/>
            <a:ext cx="480116" cy="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6A8668C-858B-564D-94E5-F4D1C240541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7774" y="2435986"/>
            <a:ext cx="690030" cy="166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7C078F5-845E-7144-8882-85F7715B988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407774" y="3023036"/>
            <a:ext cx="690029" cy="107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133EFB7-8EE0-2B47-BDAE-9CC757F86B38}"/>
              </a:ext>
            </a:extLst>
          </p:cNvPr>
          <p:cNvSpPr/>
          <p:nvPr/>
        </p:nvSpPr>
        <p:spPr>
          <a:xfrm>
            <a:off x="3097802" y="3428759"/>
            <a:ext cx="1584260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mainApplicationClass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0E4F26C-528F-2B46-B48B-5DBC684439E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407774" y="3610086"/>
            <a:ext cx="690028" cy="48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C021D17-EB6C-CC4D-B2D6-523E0E0A05BE}"/>
              </a:ext>
            </a:extLst>
          </p:cNvPr>
          <p:cNvSpPr/>
          <p:nvPr/>
        </p:nvSpPr>
        <p:spPr>
          <a:xfrm>
            <a:off x="3097804" y="5088102"/>
            <a:ext cx="1584258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459B3EA-893A-7740-BCB5-54E45936EF56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2407774" y="4098241"/>
            <a:ext cx="690030" cy="117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F87A37D-0E47-BB4E-9F79-E0CA71FAF874}"/>
              </a:ext>
            </a:extLst>
          </p:cNvPr>
          <p:cNvSpPr/>
          <p:nvPr/>
        </p:nvSpPr>
        <p:spPr>
          <a:xfrm>
            <a:off x="3097802" y="4276285"/>
            <a:ext cx="1584260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webApplicationType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C11EB7B-9E08-844D-B6C7-53EC514FF8B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407774" y="4098241"/>
            <a:ext cx="690028" cy="35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CB9E85-47E2-EF46-8A9E-3F0FB2D0EC42}"/>
              </a:ext>
            </a:extLst>
          </p:cNvPr>
          <p:cNvSpPr/>
          <p:nvPr/>
        </p:nvSpPr>
        <p:spPr>
          <a:xfrm>
            <a:off x="4968685" y="1832467"/>
            <a:ext cx="1872380" cy="16768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EE7BE8-372A-084C-AD57-3DEC0B8D64E3}"/>
              </a:ext>
            </a:extLst>
          </p:cNvPr>
          <p:cNvSpPr txBox="1"/>
          <p:nvPr/>
        </p:nvSpPr>
        <p:spPr>
          <a:xfrm>
            <a:off x="5196989" y="377758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endParaRPr lang="zh-CN" altLang="en-US" sz="10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C8E69AD-56B1-354B-B197-A9481CB41311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904875" y="3509296"/>
            <a:ext cx="0" cy="2682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C99735-289F-A749-A64A-1D9E05E44AC2}"/>
              </a:ext>
            </a:extLst>
          </p:cNvPr>
          <p:cNvSpPr txBox="1"/>
          <p:nvPr/>
        </p:nvSpPr>
        <p:spPr>
          <a:xfrm>
            <a:off x="4922120" y="4912276"/>
            <a:ext cx="514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当运行</a:t>
            </a:r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SpringApplication.run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时，首先</a:t>
            </a:r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new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SpringApplication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，</a:t>
            </a:r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SpringApplication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在</a:t>
            </a:r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run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过程中是有上下文环境信息的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步：创建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879ADB7-7815-7E45-994D-B8786ACFE666}"/>
              </a:ext>
            </a:extLst>
          </p:cNvPr>
          <p:cNvSpPr/>
          <p:nvPr/>
        </p:nvSpPr>
        <p:spPr>
          <a:xfrm>
            <a:off x="7745129" y="1416557"/>
            <a:ext cx="1460746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EAEAA2-AC41-EC43-B543-702D9B7B62C9}"/>
              </a:ext>
            </a:extLst>
          </p:cNvPr>
          <p:cNvSpPr/>
          <p:nvPr/>
        </p:nvSpPr>
        <p:spPr>
          <a:xfrm>
            <a:off x="7539313" y="2393681"/>
            <a:ext cx="187237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800345F5-8B4A-9242-8A48-94F622078999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 flipV="1">
            <a:off x="6841065" y="2670881"/>
            <a:ext cx="698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8E40EC33-4A0D-A64B-8534-5AFD9CD3CCFF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8475502" y="1970956"/>
            <a:ext cx="1" cy="42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A5D1A35-8D26-AD4C-96D3-97458FD685C9}"/>
              </a:ext>
            </a:extLst>
          </p:cNvPr>
          <p:cNvSpPr txBox="1"/>
          <p:nvPr/>
        </p:nvSpPr>
        <p:spPr>
          <a:xfrm>
            <a:off x="7385201" y="857076"/>
            <a:ext cx="2180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按优先级启动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执行，用数字表示优先级，数字越小，优先级越高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0AAA17-FE93-D74F-A691-72891CA74094}"/>
              </a:ext>
            </a:extLst>
          </p:cNvPr>
          <p:cNvSpPr txBox="1"/>
          <p:nvPr/>
        </p:nvSpPr>
        <p:spPr>
          <a:xfrm>
            <a:off x="4928414" y="4323111"/>
            <a:ext cx="23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SERVLET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NONE,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REACTIVE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5C7EA27-9A59-9143-8AE8-D8A463A9F50B}"/>
              </a:ext>
            </a:extLst>
          </p:cNvPr>
          <p:cNvSpPr txBox="1"/>
          <p:nvPr/>
        </p:nvSpPr>
        <p:spPr>
          <a:xfrm>
            <a:off x="2861856" y="1414676"/>
            <a:ext cx="2729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对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进行初始化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4B007EA-E106-5D42-8B44-95D37BD08284}"/>
              </a:ext>
            </a:extLst>
          </p:cNvPr>
          <p:cNvCxnSpPr>
            <a:cxnSpLocks/>
            <a:stCxn id="6" idx="0"/>
            <a:endCxn id="97" idx="2"/>
          </p:cNvCxnSpPr>
          <p:nvPr/>
        </p:nvCxnSpPr>
        <p:spPr>
          <a:xfrm flipV="1">
            <a:off x="3889933" y="1668592"/>
            <a:ext cx="336488" cy="58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6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293</Words>
  <Application>Microsoft Macintosh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43</cp:revision>
  <dcterms:created xsi:type="dcterms:W3CDTF">2020-01-13T03:02:13Z</dcterms:created>
  <dcterms:modified xsi:type="dcterms:W3CDTF">2020-01-13T08:37:36Z</dcterms:modified>
</cp:coreProperties>
</file>