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9"/>
    <p:restoredTop sz="95329"/>
  </p:normalViewPr>
  <p:slideViewPr>
    <p:cSldViewPr snapToGrid="0" snapToObjects="1">
      <p:cViewPr varScale="1">
        <p:scale>
          <a:sx n="99" d="100"/>
          <a:sy n="99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F7BFA-0F61-154D-863C-D90AD3D27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4218B4-50F8-EE45-88BA-0E641D8C4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74346-34FF-1243-B1E0-F7FA1DBC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EE-B5AB-7043-A96C-880140E2D2C2}" type="datetimeFigureOut">
              <a:t>2020/1/24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CDA73-4C25-AB4D-A596-3F7E4815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D11A2-D702-B048-9259-4CCCFB75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FA52-D63F-2440-87A0-405382110B0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993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C2296-B279-9441-B574-00654989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2222B7-8664-6549-A5F7-C955E2338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8BA9F7-975A-8142-9607-E095E7D1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EE-B5AB-7043-A96C-880140E2D2C2}" type="datetimeFigureOut">
              <a:t>2020/1/24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A260A-00B9-284C-A6FD-3ECB4511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2ACCC-A077-BF4E-9659-4A62D370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FA52-D63F-2440-87A0-405382110B0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543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B749AF-CDD3-E544-82E8-A215DB0A6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BE450D-B886-5149-9609-E94A7E6BF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EC254-BDFC-C941-A057-73B53283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EE-B5AB-7043-A96C-880140E2D2C2}" type="datetimeFigureOut">
              <a:t>2020/1/24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4AE52-EBE5-7744-A449-BE305FE2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955EA-FD50-D641-A8B4-9EC867DB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FA52-D63F-2440-87A0-405382110B0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7B48F-F468-754C-8AF6-9071CB5D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2DCF3-1752-6C47-8C29-C6BBB2653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765E9-B0AA-654F-8FA6-4469D3E9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EE-B5AB-7043-A96C-880140E2D2C2}" type="datetimeFigureOut">
              <a:t>2020/1/24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139FB-F7B1-5F45-8318-D7B50E3C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44135-A40E-604E-A3DD-EF1D040C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FA52-D63F-2440-87A0-405382110B0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0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F7F45-18B1-604E-91D7-0274C33E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6A856-3F81-7943-A480-C8312D2D1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3F415-354A-154E-84B4-F12E630A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EE-B5AB-7043-A96C-880140E2D2C2}" type="datetimeFigureOut">
              <a:t>2020/1/24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328E8-4E8A-104E-8398-922FFE25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F5877-7665-644D-A3D2-18746F44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FA52-D63F-2440-87A0-405382110B0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16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AC7FC-FC96-3A4A-BBA2-A4B773E8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5B6B4-C796-AD44-87E6-213FA831F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4628A6-EECB-E641-B4ED-F4ECC574B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6428F5-3430-2344-8484-D934D33D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EE-B5AB-7043-A96C-880140E2D2C2}" type="datetimeFigureOut">
              <a:t>2020/1/24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F3D8BF-2952-9645-9FFB-BBD72715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183D1C-ED67-0B4F-8BC5-9A6A4D77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FA52-D63F-2440-87A0-405382110B0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0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5E6A5-0BBB-F449-A5E1-55C932A5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4AD0E-FBE6-D443-9136-00FC5CFE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AC95CA-2FFD-B446-B1F5-D2B0B034D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F675DC-EB91-BA42-90AF-3EA926A4D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EBDA1B-D8B2-7046-8D59-1319E3B25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817057-DDDC-4948-9BD4-7C66B3A9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EE-B5AB-7043-A96C-880140E2D2C2}" type="datetimeFigureOut">
              <a:t>2020/1/24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CAFC11-18C6-874B-901E-8052443D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7BA861-2FBA-3144-BA28-4D997C26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FA52-D63F-2440-87A0-405382110B0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348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ECA92-4DD4-0A4B-8BEB-9256B304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11E3CD-21CF-6C42-B49B-ECA0FE86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EE-B5AB-7043-A96C-880140E2D2C2}" type="datetimeFigureOut">
              <a:t>2020/1/24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40C470-1335-EE4E-81EF-FFF8FA58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8AD891-1EE0-5846-85A8-5E337426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FA52-D63F-2440-87A0-405382110B0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70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7D9769-0EA0-AB4A-8A38-95A5C0CE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EE-B5AB-7043-A96C-880140E2D2C2}" type="datetimeFigureOut">
              <a:t>2020/1/24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B428C1-CAD8-4548-9EA3-E7052B34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146DEC-C1E1-CF48-8001-FC954592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FA52-D63F-2440-87A0-405382110B0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44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9334F-5044-784C-8E44-D2D14E5F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C51CE-938E-8E4A-924D-E65C93A36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9E9412-860E-F54C-AD2A-8B7F925B7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24CD5-6962-F245-A939-4699CA95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EE-B5AB-7043-A96C-880140E2D2C2}" type="datetimeFigureOut">
              <a:t>2020/1/24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F1354-D4E9-F547-9D83-E2BF0FC7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4B1BB-29BE-0640-AFD6-A7EA51C7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FA52-D63F-2440-87A0-405382110B0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508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52196-D5FC-594B-B94F-9D74D24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0C1442-50AE-1944-AA4B-925B71E5E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92D883-F020-FC49-AD3B-C0A84F265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16BDC-B72B-C043-B261-DFF3B172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EE-B5AB-7043-A96C-880140E2D2C2}" type="datetimeFigureOut">
              <a:t>2020/1/24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652920-FBCC-7B47-9C83-1E904CFD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C1E5A6-410E-4F46-8856-CCA26FCD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FA52-D63F-2440-87A0-405382110B0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56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052E32-9A92-964E-8F87-BD525D1C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2F38EC-5C85-094A-AFB0-0D3315BD6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6442A-0D91-4647-BCB1-B6A7FD420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B14EE-B5AB-7043-A96C-880140E2D2C2}" type="datetimeFigureOut">
              <a:t>2020/1/24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CD1B3B-A0EB-604D-B16E-423E52F17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F4850-85F1-844C-9844-6B53967AE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3FA52-D63F-2440-87A0-405382110B02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65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736CAA-017E-1343-93C1-C3CF48F91687}"/>
              </a:ext>
            </a:extLst>
          </p:cNvPr>
          <p:cNvSpPr/>
          <p:nvPr/>
        </p:nvSpPr>
        <p:spPr>
          <a:xfrm>
            <a:off x="901520" y="669700"/>
            <a:ext cx="1944711" cy="1275010"/>
          </a:xfrm>
          <a:prstGeom prst="rect">
            <a:avLst/>
          </a:prstGeom>
          <a:solidFill>
            <a:srgbClr val="00B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zh-CN" altLang="en-US" sz="1200">
                <a:latin typeface="PingFang SC" panose="020B0400000000000000" pitchFamily="34" charset="-122"/>
                <a:ea typeface="PingFang SC" panose="020B0400000000000000" pitchFamily="34" charset="-122"/>
              </a:rPr>
              <a:t>挑选关键性人员（美工指导，摄影技师等）</a:t>
            </a:r>
            <a:endParaRPr kumimoji="1" lang="en-US" altLang="zh-CN" sz="120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latin typeface="PingFang SC" panose="020B0400000000000000" pitchFamily="34" charset="-122"/>
                <a:ea typeface="PingFang SC" panose="020B0400000000000000" pitchFamily="34" charset="-122"/>
              </a:rPr>
              <a:t>雇佣其他职员</a:t>
            </a:r>
            <a:endParaRPr kumimoji="1" lang="en-US" altLang="zh-CN" sz="120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latin typeface="PingFang SC" panose="020B0400000000000000" pitchFamily="34" charset="-122"/>
                <a:ea typeface="PingFang SC" panose="020B0400000000000000" pitchFamily="34" charset="-122"/>
              </a:rPr>
              <a:t>管理制片全过程</a:t>
            </a:r>
            <a:endParaRPr kumimoji="1" lang="en-US" altLang="zh-CN" sz="120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latin typeface="PingFang SC" panose="020B0400000000000000" pitchFamily="34" charset="-122"/>
                <a:ea typeface="PingFang SC" panose="020B0400000000000000" pitchFamily="34" charset="-122"/>
              </a:rPr>
              <a:t>监督前期制作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1BBF2F-3543-F541-8C2A-C6FA385B027C}"/>
              </a:ext>
            </a:extLst>
          </p:cNvPr>
          <p:cNvSpPr txBox="1"/>
          <p:nvPr/>
        </p:nvSpPr>
        <p:spPr>
          <a:xfrm>
            <a:off x="901520" y="392701"/>
            <a:ext cx="953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kumimoji="1" sz="1050">
                <a:latin typeface="Menlo" panose="020B0609030804020204" pitchFamily="49" charset="0"/>
                <a:ea typeface="微软雅黑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sz="1200"/>
              <a:t>制片主任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6A858D-3F1C-CF4D-901B-E3AC38DB44D4}"/>
              </a:ext>
            </a:extLst>
          </p:cNvPr>
          <p:cNvSpPr/>
          <p:nvPr/>
        </p:nvSpPr>
        <p:spPr>
          <a:xfrm>
            <a:off x="901520" y="2882719"/>
            <a:ext cx="1944711" cy="877912"/>
          </a:xfrm>
          <a:prstGeom prst="rect">
            <a:avLst/>
          </a:prstGeom>
          <a:solidFill>
            <a:srgbClr val="00B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latin typeface="PingFang SC" panose="020B0400000000000000" pitchFamily="34" charset="-122"/>
                <a:ea typeface="PingFang SC" panose="020B0400000000000000" pitchFamily="34" charset="-122"/>
              </a:rPr>
              <a:t>制片会计，发放工资</a:t>
            </a:r>
            <a:endParaRPr kumimoji="1" lang="en-US" altLang="zh-CN" sz="120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sz="1200">
                <a:latin typeface="PingFang SC" panose="020B0400000000000000" pitchFamily="34" charset="-122"/>
                <a:ea typeface="PingFang SC" panose="020B0400000000000000" pitchFamily="34" charset="-122"/>
              </a:rPr>
              <a:t>首席助理导演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023E3A-BFBE-F446-8067-45F79FC2F487}"/>
              </a:ext>
            </a:extLst>
          </p:cNvPr>
          <p:cNvSpPr txBox="1"/>
          <p:nvPr/>
        </p:nvSpPr>
        <p:spPr>
          <a:xfrm>
            <a:off x="901520" y="2605720"/>
            <a:ext cx="953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kumimoji="1" sz="1050">
                <a:latin typeface="Menlo" panose="020B0609030804020204" pitchFamily="49" charset="0"/>
                <a:ea typeface="微软雅黑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sz="1200"/>
              <a:t>制片部门</a:t>
            </a:r>
          </a:p>
        </p:txBody>
      </p:sp>
    </p:spTree>
    <p:extLst>
      <p:ext uri="{BB962C8B-B14F-4D97-AF65-F5344CB8AC3E}">
        <p14:creationId xmlns:p14="http://schemas.microsoft.com/office/powerpoint/2010/main" val="192272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12978</TotalTime>
  <Words>33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PingFang SC</vt:lpstr>
      <vt:lpstr>Arial</vt:lpstr>
      <vt:lpstr>Menlo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</cp:revision>
  <dcterms:created xsi:type="dcterms:W3CDTF">2020-01-24T01:43:03Z</dcterms:created>
  <dcterms:modified xsi:type="dcterms:W3CDTF">2020-02-02T02:01:42Z</dcterms:modified>
</cp:coreProperties>
</file>