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329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A37A4-4C8E-E94D-862E-5232A1085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8E0B0-9781-B140-9F36-0B7A979F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F8C545-B048-764E-A0FB-8ECF9A6F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C935-F4B1-A249-BCC9-A6B35C300610}" type="datetimeFigureOut">
              <a:t>2020/2/3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5695B5-ACF0-9B41-BCBC-5A4D0B2F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869452-A86F-704B-9589-615EC18F7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BA39-04D7-FA4B-ABE6-A1A42B8F6E4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07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DFD25-557D-7E4B-8798-3203BE17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B38352-D6F6-FC47-9C9A-96DC745F9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71440-7FDE-FE48-AEDD-D0C7927B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C935-F4B1-A249-BCC9-A6B35C300610}" type="datetimeFigureOut">
              <a:t>2020/2/3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008DB-2E3B-E04B-9064-1F8E5338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E7A55-FE74-594C-B472-E0D19261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BA39-04D7-FA4B-ABE6-A1A42B8F6E4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56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161025-0A72-1A48-9C03-99F90CB58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D29F6A-E47A-2C4D-94B1-008E59424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06400-8D8A-B745-B4CF-0661F51B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C935-F4B1-A249-BCC9-A6B35C300610}" type="datetimeFigureOut">
              <a:t>2020/2/3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B0F94-AD6E-1A49-8FC2-857C5E9A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1B4C7-8057-B64E-BC39-EA6CF580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BA39-04D7-FA4B-ABE6-A1A42B8F6E4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665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F5AFA-8578-FA4E-B378-4D9EA59F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F7F0C-5A7A-E648-B9D5-B1498ADB8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62355E-9B8E-E743-9B28-E9384CB8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C935-F4B1-A249-BCC9-A6B35C300610}" type="datetimeFigureOut">
              <a:t>2020/2/3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7F903-8C44-6340-82A8-D5A2F2D5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ADF87-2502-1544-A996-B3606515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BA39-04D7-FA4B-ABE6-A1A42B8F6E4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185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D9C37-5D24-C445-B21A-C2773616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AFCB6A-0362-2B40-A9DB-E1A824788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D8751-7AD3-D444-9A10-5C8612DE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C935-F4B1-A249-BCC9-A6B35C300610}" type="datetimeFigureOut">
              <a:t>2020/2/3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C8F69-868D-0A4D-B774-A51E3E72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788255-AEAB-3A47-895F-2F9CAF09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BA39-04D7-FA4B-ABE6-A1A42B8F6E4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668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B697B-F244-5646-AC0B-5217A697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3C962-CFA6-BA41-817F-2968675F8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B68536-1191-F94E-9483-DD01CB405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B96289-7BFB-0D4B-A1B7-6E940B44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C935-F4B1-A249-BCC9-A6B35C300610}" type="datetimeFigureOut">
              <a:t>2020/2/3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67C5B-F6A8-1B42-AA00-8A182989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CC4350-27EE-FB44-8AF5-120F3EBE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BA39-04D7-FA4B-ABE6-A1A42B8F6E4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520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5831B-2F8E-F942-A1C4-707C09A5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841BBB-61EC-D340-B685-0273D62DE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42C5C0-F420-9543-A3F6-9EDDB78B5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D526A9-578F-9748-92EF-536456DD2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7CE6BB-E2A3-9342-AF23-CF6F7932F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94294D-3DCE-B54A-B720-0F043C9F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C935-F4B1-A249-BCC9-A6B35C300610}" type="datetimeFigureOut">
              <a:t>2020/2/3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3F8513-8BFB-744E-807C-286409A6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E8C8F8-2463-DD41-9739-858AE8B1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BA39-04D7-FA4B-ABE6-A1A42B8F6E4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403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4F2BF-1AF5-9A42-99B5-B003938D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285AFC-8A0D-5A4D-86F9-950BD7EF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C935-F4B1-A249-BCC9-A6B35C300610}" type="datetimeFigureOut">
              <a:t>2020/2/3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06630A-979F-B14E-88D8-8D1726D2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D5EAD3-A69F-6B4A-B411-33976403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BA39-04D7-FA4B-ABE6-A1A42B8F6E4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462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0EEB2D-D5AB-524C-BC4C-36B0E090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C935-F4B1-A249-BCC9-A6B35C300610}" type="datetimeFigureOut">
              <a:t>2020/2/3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175A57-F5DA-5549-8110-5BC53BC2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4D56A7-8C52-3443-8128-CEE8227E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BA39-04D7-FA4B-ABE6-A1A42B8F6E4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530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F68FE-DC31-B14F-8C4E-442A30DD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836E0-639F-9C43-9F05-50794469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44DEA2-E7D5-8A4E-A745-EDAAB540A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18DC01-A39A-2949-B073-91C1603A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C935-F4B1-A249-BCC9-A6B35C300610}" type="datetimeFigureOut">
              <a:t>2020/2/3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718FA9-8E42-0F48-BE1C-3E3865F9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842226-DD04-264B-A675-A3463E6B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BA39-04D7-FA4B-ABE6-A1A42B8F6E4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53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8FCD7-B5BD-744D-B000-9193B6747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380707-B78B-C14C-8CDC-533116AD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36F76-847E-9B46-9F7D-4708E62D6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2172C-16B5-2D4F-B0E7-D9B17AF0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C935-F4B1-A249-BCC9-A6B35C300610}" type="datetimeFigureOut">
              <a:t>2020/2/3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51B2D3-AB7D-8044-B82A-0DF59311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5FD966-6F26-A44B-A16D-27CE5F0E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BA39-04D7-FA4B-ABE6-A1A42B8F6E4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29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D607F2-D525-9940-8655-B779F5BE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1C03B5-93F8-8D4B-879F-949587993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D25DE-DE8D-BE45-B039-3E2A1D37B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1C935-F4B1-A249-BCC9-A6B35C300610}" type="datetimeFigureOut">
              <a:t>2020/2/3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BC52B5-2CBE-8848-9232-A0CEA74CF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D6695-2D42-F249-8F3B-F1BF59858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5BA39-04D7-FA4B-ABE6-A1A42B8F6E4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9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EBD039-1BF1-F346-87BF-915C3E4BC3B7}"/>
              </a:ext>
            </a:extLst>
          </p:cNvPr>
          <p:cNvSpPr/>
          <p:nvPr/>
        </p:nvSpPr>
        <p:spPr>
          <a:xfrm>
            <a:off x="1460485" y="2741411"/>
            <a:ext cx="1334231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变长字段长度列表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84C664-4D60-C240-BEDB-823FF33C230A}"/>
              </a:ext>
            </a:extLst>
          </p:cNvPr>
          <p:cNvSpPr/>
          <p:nvPr/>
        </p:nvSpPr>
        <p:spPr>
          <a:xfrm>
            <a:off x="2794716" y="2741410"/>
            <a:ext cx="965915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NULL</a:t>
            </a:r>
            <a:r>
              <a:rPr lang="zh-CN" altLang="en-US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标志位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154CE5-21F3-E04C-B040-4EA0FFB624BC}"/>
              </a:ext>
            </a:extLst>
          </p:cNvPr>
          <p:cNvSpPr/>
          <p:nvPr/>
        </p:nvSpPr>
        <p:spPr>
          <a:xfrm>
            <a:off x="3760631" y="2741409"/>
            <a:ext cx="1334231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记录头信息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0E0EFC-CDF6-6449-A82C-1319AFEDBC9E}"/>
              </a:ext>
            </a:extLst>
          </p:cNvPr>
          <p:cNvSpPr/>
          <p:nvPr/>
        </p:nvSpPr>
        <p:spPr>
          <a:xfrm>
            <a:off x="5094862" y="2741408"/>
            <a:ext cx="1334231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事务</a:t>
            </a:r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537E3D-9ED6-984B-952C-517B13CF4F1F}"/>
              </a:ext>
            </a:extLst>
          </p:cNvPr>
          <p:cNvSpPr/>
          <p:nvPr/>
        </p:nvSpPr>
        <p:spPr>
          <a:xfrm>
            <a:off x="6430024" y="2741407"/>
            <a:ext cx="1334231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回滚指针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D99BD6-00CE-A748-9429-037B1534C307}"/>
              </a:ext>
            </a:extLst>
          </p:cNvPr>
          <p:cNvSpPr/>
          <p:nvPr/>
        </p:nvSpPr>
        <p:spPr>
          <a:xfrm>
            <a:off x="8996386" y="2741406"/>
            <a:ext cx="1334231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列</a:t>
            </a:r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zh-CN" altLang="en-US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数据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037F33-A8A8-824B-BEC5-ED31F2EBE0DF}"/>
              </a:ext>
            </a:extLst>
          </p:cNvPr>
          <p:cNvSpPr/>
          <p:nvPr/>
        </p:nvSpPr>
        <p:spPr>
          <a:xfrm>
            <a:off x="10330617" y="2741405"/>
            <a:ext cx="1334231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......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9EA658-2A34-B045-B128-1C505A87DDB0}"/>
              </a:ext>
            </a:extLst>
          </p:cNvPr>
          <p:cNvSpPr txBox="1"/>
          <p:nvPr/>
        </p:nvSpPr>
        <p:spPr>
          <a:xfrm>
            <a:off x="5474879" y="2325909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6</a:t>
            </a:r>
            <a:r>
              <a:rPr kumimoji="1" lang="zh-CN" altLang="en-US" sz="1200"/>
              <a:t>字节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F2787F-9F9D-D046-8AA3-171093F0E64E}"/>
              </a:ext>
            </a:extLst>
          </p:cNvPr>
          <p:cNvSpPr txBox="1"/>
          <p:nvPr/>
        </p:nvSpPr>
        <p:spPr>
          <a:xfrm>
            <a:off x="6810041" y="2325909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7</a:t>
            </a:r>
            <a:r>
              <a:rPr kumimoji="1" lang="zh-CN" altLang="en-US" sz="1200"/>
              <a:t>字节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E0C00B-0369-C747-B4F1-48CCACD6E1B7}"/>
              </a:ext>
            </a:extLst>
          </p:cNvPr>
          <p:cNvSpPr/>
          <p:nvPr/>
        </p:nvSpPr>
        <p:spPr>
          <a:xfrm>
            <a:off x="7764255" y="2741406"/>
            <a:ext cx="1334231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rowid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75A2D54-0189-3743-9BEB-3F172B6FBBA8}"/>
              </a:ext>
            </a:extLst>
          </p:cNvPr>
          <p:cNvSpPr txBox="1"/>
          <p:nvPr/>
        </p:nvSpPr>
        <p:spPr>
          <a:xfrm>
            <a:off x="8145203" y="2325908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6</a:t>
            </a:r>
            <a:r>
              <a:rPr kumimoji="1" lang="zh-CN" altLang="en-US" sz="120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26868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31641</TotalTime>
  <Words>27</Words>
  <Application>Microsoft Macintosh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Menlo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</cp:revision>
  <dcterms:created xsi:type="dcterms:W3CDTF">2020-02-03T03:08:05Z</dcterms:created>
  <dcterms:modified xsi:type="dcterms:W3CDTF">2020-02-25T02:29:39Z</dcterms:modified>
</cp:coreProperties>
</file>