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304" r:id="rId3"/>
    <p:sldId id="260" r:id="rId4"/>
    <p:sldId id="291" r:id="rId5"/>
    <p:sldId id="265" r:id="rId6"/>
    <p:sldId id="296" r:id="rId7"/>
    <p:sldId id="266" r:id="rId8"/>
    <p:sldId id="316" r:id="rId9"/>
    <p:sldId id="300" r:id="rId10"/>
    <p:sldId id="317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11"/>
    <p:restoredTop sz="76172"/>
  </p:normalViewPr>
  <p:slideViewPr>
    <p:cSldViewPr snapToGrid="0" snapToObjects="1">
      <p:cViewPr varScale="1">
        <p:scale>
          <a:sx n="68" d="100"/>
          <a:sy n="68" d="100"/>
        </p:scale>
        <p:origin x="2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FBB8-4237-984E-B3DF-7544D967A13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0E55-7C64-774F-A6C3-121A9BD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Fenetized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Microgranite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microgranite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1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microgranite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Fenetized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Quartzite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Quartzite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Quartzite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Limestone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fenetized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Homa</a:t>
            </a:r>
            <a:r>
              <a:rPr lang="en-US" dirty="0"/>
              <a:t> phonolite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microgranite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0E55-7C64-774F-A6C3-121A9BD0B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C8B-C7A6-B14B-A22A-4B7185BF3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3FD80-DF38-0041-9FB0-035D23CE7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3B5F-FFB5-EC46-88FB-3E8CF18D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70302-B150-1A42-85A7-861ABE13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3D82-4FC4-DA4A-A5A1-BBDA07C9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B71A-D6FA-A942-835D-2B2D9C2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331B-3FAF-4048-8785-FCD65822A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1F95-3C60-564C-B980-79B5B739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96CF-993E-994A-ACCD-267CE13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66AB-C6A5-7747-A97B-256F1C42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F753F-7BD7-A441-BD4C-58CCB7148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0FC7-52B7-9C4E-9D53-2C5A8686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98E1-757A-4349-A7D2-7C50B6AF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A39A-D717-AC47-96F6-0D76582F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974E-9E3E-0D41-94F4-FC386879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B09-20FB-0A43-A2D3-AC11650AE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AF7F9-DD2E-674E-8E59-24837B308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6874-A595-8A48-ABFA-7F5BDE05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A19B-DD36-A341-A86E-B836D7EE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ECB7-D948-184F-AD12-9DEA7D4B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BF3F4-3641-FA4C-821C-64AC931EA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38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A2F4-F65A-1C49-BCC2-EE4EC66D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CBDB-B22D-6B4D-BF46-C8465155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A4AA-B81E-1143-8659-9439134C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7242-D95F-CC41-863D-591255E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CF7-B17A-914F-9221-A72C35C1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08A6A-E7D1-F54B-BEE5-3E43CE320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7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7002-D688-CC41-8E45-BFCC185B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85CA-58EA-A443-8264-B675DAE9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EA7B-4068-F547-ABCC-9BBE4096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840C-E055-4948-A4D2-BA6CBC47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1A9E-606B-C841-8F91-2492365C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F81FC-3A15-4546-A6BE-B91F310C7A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70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2149-10C0-6345-8E07-6EB0AFFF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45DA-6C3A-634E-AB5D-DE7740C2A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B37C-153C-BA41-8A7A-74316125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DC520-6019-4B42-B3DC-462F14FB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A32C8-869E-D545-8818-F1FA4444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5061-7B28-A542-A3C3-2F8AFD09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5D472-1341-564D-B0EC-82FB0A2FAD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45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ED3F-0C08-D14D-9F85-5F36E2C2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0811-B6B7-AD43-A859-D78343F0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092F5-90AC-184B-A192-E2F089AE9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0E758-EA83-8447-8502-0ABB909DE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3580F-D5FB-464D-8EB8-368F12259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4C3EB-80B9-754E-9987-6DE531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B10FC-81E6-C54C-8ACA-E5E53BBC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D850-EB9E-0543-BA71-8BF47990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CFB97-94A8-CA41-BC84-5E7612AE0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84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CFD1-D573-C44E-8224-1F19A2D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304EC-157B-154B-8E3E-3D6A4790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AEED3-3DB5-B844-942B-C42236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3E3C1-B09A-EA4D-833A-730DA35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4ADB4-7FE2-6947-92BE-3B2A98BE7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252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7A831-D38F-C14B-A401-43132C2E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DB534-87CC-AC4F-8CDD-D78E229A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6FF3F-7526-D241-8DBB-35B2CD06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F3BC2-C5B8-F84B-AE54-6192A6129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41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E22A-67D6-E442-94F6-5C805416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542F-2A73-7C4E-BB71-7D047C9E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B56E7-1009-4149-8C3A-A6586313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B8F9-FED9-E648-B065-77DFE23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D0F5E-5E79-BA4D-A29A-5A257453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0C3A-D5E1-BE42-91B2-FC4BC411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2061A-D6E5-A847-9FC5-D44BC9047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4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7EFB-5ECD-6B48-975C-24BB4809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44D4-3D55-1C4A-B6D3-7B5AC67D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D134-8E94-7341-9008-CEF67FE1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B358-7DE6-5D41-87F9-83C172BD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AA3D-4AFD-704B-8BA1-37A77D2A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60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BA2E-30BB-F54A-88C5-7453A7F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3B458-CEB8-8842-AF85-9515542E5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D20BD-0FBE-BA4A-B102-E033F39E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C150-DE08-8640-808F-045F0949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94EA-BA29-0A4B-ABAD-00FB866D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60BA1-18D9-4542-B2D5-607DBA4F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34DD2-1DC7-7848-B170-B73D26E96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4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81B2-CDFA-4743-8041-364CE952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F0F1F-3BAB-B942-9D9D-935470CC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D3C6-4D5F-7C49-B180-415EDE74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7B84-8405-2840-BBC7-37A6AD74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AF1-19B6-3044-8D08-E588AF78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F69A1-471B-0548-9ABE-494650CB97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041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E2405-A6B2-024A-8187-F4EEB3907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88FFA-D302-E14C-B796-27998F175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544C-6835-E643-A92B-70FD8B55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67CD-CB14-1547-970C-0E320A57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4D18-6D37-6D45-BD66-5D91BE08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938AD-1845-5D44-A88E-F8B44BBE3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5F4A-8738-D246-BF09-569ADB5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D78B8-13A9-134A-A060-96EAD1BC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BDE8-BA13-7549-B9F4-F20A984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C3AD-09F7-CA43-875F-80D4DB9E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957F-5D1B-EE43-8DF3-2C045E3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667E-A313-2B47-B026-80F5E373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E4DF-BCD0-8149-9265-60816C861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1CA16-59F4-6144-8A4F-951384A7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6EE5-B943-7247-9977-60F483A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8F76-861A-9242-B3B7-55A9D20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40859-B13B-8E42-A66C-CF5A83CC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3D4F-E2C7-9D45-8EF2-4D2B282F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C041-4E3F-B346-AA0A-174E285E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206D-B535-4445-BEEC-BF010491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43FEA-FA6B-E846-8E1F-CC5F4A62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379A6-B149-A64F-AF6F-10AECE991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91C08-C8A8-0143-BB16-F84E8153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FF3D4-5792-FD4C-AC25-B300B898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E3D5C-4AF5-2D42-8808-DBC27932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C767-3161-7146-BAF8-412FB30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DC837-690C-9744-B85C-66DEEB79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3D4DD-AF9C-2345-914A-E58E1F2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5D067-838F-A844-82E8-4963B672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76DFF-6E81-8744-BF32-6B2C2101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422A0-1EA1-5941-8AAE-4D1E8943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5B21-805D-0F42-91EC-52C73C6C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0396-2439-9A4C-AA71-62E73943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24DA-20AD-6045-A176-ABF79C53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1DEE3-ACBE-1549-9731-DB1DACE35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1B13B-F717-7F40-A448-DE47AFB2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19AEC-3966-0941-A7FD-0E2373D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98A86-0C5A-C34E-8DC5-9107AF76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FB0D-85EE-E54A-B048-5A6C12E9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4F7CA-45DC-4045-AC48-EFA555BA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038B-9C38-8C42-87EE-E6442AED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733C-3E68-844F-898D-4CEC98AC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9058F-AB4A-BB43-9FBC-09244842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47AE-E500-2B4E-8A0C-9B6B5AD6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AB770-D504-AB4C-824B-5E57BD7F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8865-B25F-C44B-B54A-A0674696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58D0-68CC-F643-B802-EB4D3E6C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C72B-6231-F34B-9177-942A7E0A244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FE14-2A84-9E49-B3A4-70AC1F91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8A0E-1AE2-6C49-836A-BB35A4BCC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1F71-E961-CE44-9229-85A2774E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313C51-F82F-844E-B1AA-B0BA7FF0F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6C625D9-B973-A241-B555-B2E7F3C9F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B51FCD-4855-FC40-8171-7EE4E08C94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67CB87-7510-FE43-BB1D-DBD335DC56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6BABFB-9C14-4B40-9960-2697147D98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1C93DD-C057-3943-8646-86EF1363F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60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>
            <a:extLst>
              <a:ext uri="{FF2B5EF4-FFF2-40B4-BE49-F238E27FC236}">
                <a16:creationId xmlns:a16="http://schemas.microsoft.com/office/drawing/2014/main" id="{01A0988B-BA44-D143-BFE1-119E6A33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FFFFFF"/>
                </a:solidFill>
                <a:latin typeface="Times New Roman" panose="02020603050405020304" pitchFamily="18" charset="0"/>
              </a:rPr>
              <a:t>Flake scars are in order of removal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4DD5302E-8E28-B34F-B5ED-0D8DB88E85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5181600" cy="7620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KJS2743EXC1(a-b)</a:t>
            </a:r>
          </a:p>
        </p:txBody>
      </p:sp>
      <p:pic>
        <p:nvPicPr>
          <p:cNvPr id="68624" name="Picture 16">
            <a:extLst>
              <a:ext uri="{FF2B5EF4-FFF2-40B4-BE49-F238E27FC236}">
                <a16:creationId xmlns:a16="http://schemas.microsoft.com/office/drawing/2014/main" id="{EB21CE92-8D3F-3E4C-9BE0-222C58A2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990600"/>
            <a:ext cx="345281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26" name="Picture 18">
            <a:extLst>
              <a:ext uri="{FF2B5EF4-FFF2-40B4-BE49-F238E27FC236}">
                <a16:creationId xmlns:a16="http://schemas.microsoft.com/office/drawing/2014/main" id="{30759B8C-C2B3-F141-A3CE-0374C56FA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16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27" name="Freeform 19">
            <a:extLst>
              <a:ext uri="{FF2B5EF4-FFF2-40B4-BE49-F238E27FC236}">
                <a16:creationId xmlns:a16="http://schemas.microsoft.com/office/drawing/2014/main" id="{4D786735-6E5C-074B-9334-4B1AAB7C9F25}"/>
              </a:ext>
            </a:extLst>
          </p:cNvPr>
          <p:cNvSpPr>
            <a:spLocks/>
          </p:cNvSpPr>
          <p:nvPr/>
        </p:nvSpPr>
        <p:spPr bwMode="auto">
          <a:xfrm>
            <a:off x="2835275" y="3460750"/>
            <a:ext cx="2095500" cy="1263650"/>
          </a:xfrm>
          <a:custGeom>
            <a:avLst/>
            <a:gdLst>
              <a:gd name="T0" fmla="*/ 644 w 1320"/>
              <a:gd name="T1" fmla="*/ 796 h 796"/>
              <a:gd name="T2" fmla="*/ 600 w 1320"/>
              <a:gd name="T3" fmla="*/ 780 h 796"/>
              <a:gd name="T4" fmla="*/ 572 w 1320"/>
              <a:gd name="T5" fmla="*/ 774 h 796"/>
              <a:gd name="T6" fmla="*/ 518 w 1320"/>
              <a:gd name="T7" fmla="*/ 750 h 796"/>
              <a:gd name="T8" fmla="*/ 482 w 1320"/>
              <a:gd name="T9" fmla="*/ 738 h 796"/>
              <a:gd name="T10" fmla="*/ 432 w 1320"/>
              <a:gd name="T11" fmla="*/ 726 h 796"/>
              <a:gd name="T12" fmla="*/ 402 w 1320"/>
              <a:gd name="T13" fmla="*/ 714 h 796"/>
              <a:gd name="T14" fmla="*/ 348 w 1320"/>
              <a:gd name="T15" fmla="*/ 696 h 796"/>
              <a:gd name="T16" fmla="*/ 308 w 1320"/>
              <a:gd name="T17" fmla="*/ 678 h 796"/>
              <a:gd name="T18" fmla="*/ 282 w 1320"/>
              <a:gd name="T19" fmla="*/ 668 h 796"/>
              <a:gd name="T20" fmla="*/ 252 w 1320"/>
              <a:gd name="T21" fmla="*/ 648 h 796"/>
              <a:gd name="T22" fmla="*/ 228 w 1320"/>
              <a:gd name="T23" fmla="*/ 630 h 796"/>
              <a:gd name="T24" fmla="*/ 186 w 1320"/>
              <a:gd name="T25" fmla="*/ 600 h 796"/>
              <a:gd name="T26" fmla="*/ 144 w 1320"/>
              <a:gd name="T27" fmla="*/ 570 h 796"/>
              <a:gd name="T28" fmla="*/ 122 w 1320"/>
              <a:gd name="T29" fmla="*/ 554 h 796"/>
              <a:gd name="T30" fmla="*/ 120 w 1320"/>
              <a:gd name="T31" fmla="*/ 548 h 796"/>
              <a:gd name="T32" fmla="*/ 108 w 1320"/>
              <a:gd name="T33" fmla="*/ 546 h 796"/>
              <a:gd name="T34" fmla="*/ 90 w 1320"/>
              <a:gd name="T35" fmla="*/ 534 h 796"/>
              <a:gd name="T36" fmla="*/ 38 w 1320"/>
              <a:gd name="T37" fmla="*/ 504 h 796"/>
              <a:gd name="T38" fmla="*/ 20 w 1320"/>
              <a:gd name="T39" fmla="*/ 492 h 796"/>
              <a:gd name="T40" fmla="*/ 26 w 1320"/>
              <a:gd name="T41" fmla="*/ 474 h 796"/>
              <a:gd name="T42" fmla="*/ 44 w 1320"/>
              <a:gd name="T43" fmla="*/ 434 h 796"/>
              <a:gd name="T44" fmla="*/ 80 w 1320"/>
              <a:gd name="T45" fmla="*/ 384 h 796"/>
              <a:gd name="T46" fmla="*/ 100 w 1320"/>
              <a:gd name="T47" fmla="*/ 360 h 796"/>
              <a:gd name="T48" fmla="*/ 112 w 1320"/>
              <a:gd name="T49" fmla="*/ 348 h 796"/>
              <a:gd name="T50" fmla="*/ 116 w 1320"/>
              <a:gd name="T51" fmla="*/ 342 h 796"/>
              <a:gd name="T52" fmla="*/ 128 w 1320"/>
              <a:gd name="T53" fmla="*/ 330 h 796"/>
              <a:gd name="T54" fmla="*/ 134 w 1320"/>
              <a:gd name="T55" fmla="*/ 324 h 796"/>
              <a:gd name="T56" fmla="*/ 176 w 1320"/>
              <a:gd name="T57" fmla="*/ 282 h 796"/>
              <a:gd name="T58" fmla="*/ 214 w 1320"/>
              <a:gd name="T59" fmla="*/ 254 h 796"/>
              <a:gd name="T60" fmla="*/ 230 w 1320"/>
              <a:gd name="T61" fmla="*/ 242 h 796"/>
              <a:gd name="T62" fmla="*/ 254 w 1320"/>
              <a:gd name="T63" fmla="*/ 216 h 796"/>
              <a:gd name="T64" fmla="*/ 266 w 1320"/>
              <a:gd name="T65" fmla="*/ 204 h 796"/>
              <a:gd name="T66" fmla="*/ 272 w 1320"/>
              <a:gd name="T67" fmla="*/ 198 h 796"/>
              <a:gd name="T68" fmla="*/ 290 w 1320"/>
              <a:gd name="T69" fmla="*/ 180 h 796"/>
              <a:gd name="T70" fmla="*/ 338 w 1320"/>
              <a:gd name="T71" fmla="*/ 144 h 796"/>
              <a:gd name="T72" fmla="*/ 356 w 1320"/>
              <a:gd name="T73" fmla="*/ 132 h 796"/>
              <a:gd name="T74" fmla="*/ 400 w 1320"/>
              <a:gd name="T75" fmla="*/ 96 h 796"/>
              <a:gd name="T76" fmla="*/ 422 w 1320"/>
              <a:gd name="T77" fmla="*/ 80 h 796"/>
              <a:gd name="T78" fmla="*/ 446 w 1320"/>
              <a:gd name="T79" fmla="*/ 66 h 796"/>
              <a:gd name="T80" fmla="*/ 512 w 1320"/>
              <a:gd name="T81" fmla="*/ 30 h 796"/>
              <a:gd name="T82" fmla="*/ 590 w 1320"/>
              <a:gd name="T83" fmla="*/ 0 h 796"/>
              <a:gd name="T84" fmla="*/ 704 w 1320"/>
              <a:gd name="T85" fmla="*/ 14 h 796"/>
              <a:gd name="T86" fmla="*/ 730 w 1320"/>
              <a:gd name="T87" fmla="*/ 8 h 796"/>
              <a:gd name="T88" fmla="*/ 802 w 1320"/>
              <a:gd name="T89" fmla="*/ 14 h 796"/>
              <a:gd name="T90" fmla="*/ 860 w 1320"/>
              <a:gd name="T91" fmla="*/ 28 h 796"/>
              <a:gd name="T92" fmla="*/ 914 w 1320"/>
              <a:gd name="T93" fmla="*/ 46 h 796"/>
              <a:gd name="T94" fmla="*/ 944 w 1320"/>
              <a:gd name="T95" fmla="*/ 58 h 796"/>
              <a:gd name="T96" fmla="*/ 968 w 1320"/>
              <a:gd name="T97" fmla="*/ 70 h 796"/>
              <a:gd name="T98" fmla="*/ 994 w 1320"/>
              <a:gd name="T99" fmla="*/ 88 h 796"/>
              <a:gd name="T100" fmla="*/ 1034 w 1320"/>
              <a:gd name="T101" fmla="*/ 112 h 796"/>
              <a:gd name="T102" fmla="*/ 1076 w 1320"/>
              <a:gd name="T103" fmla="*/ 148 h 796"/>
              <a:gd name="T104" fmla="*/ 1136 w 1320"/>
              <a:gd name="T105" fmla="*/ 178 h 796"/>
              <a:gd name="T106" fmla="*/ 1180 w 1320"/>
              <a:gd name="T107" fmla="*/ 196 h 796"/>
              <a:gd name="T108" fmla="*/ 1220 w 1320"/>
              <a:gd name="T109" fmla="*/ 208 h 796"/>
              <a:gd name="T110" fmla="*/ 1250 w 1320"/>
              <a:gd name="T111" fmla="*/ 226 h 796"/>
              <a:gd name="T112" fmla="*/ 1286 w 1320"/>
              <a:gd name="T113" fmla="*/ 242 h 796"/>
              <a:gd name="T114" fmla="*/ 1304 w 1320"/>
              <a:gd name="T115" fmla="*/ 244 h 796"/>
              <a:gd name="T116" fmla="*/ 1314 w 1320"/>
              <a:gd name="T117" fmla="*/ 24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20" h="796">
                <a:moveTo>
                  <a:pt x="644" y="796"/>
                </a:moveTo>
                <a:cubicBezTo>
                  <a:pt x="627" y="794"/>
                  <a:pt x="616" y="784"/>
                  <a:pt x="600" y="780"/>
                </a:cubicBezTo>
                <a:cubicBezTo>
                  <a:pt x="591" y="778"/>
                  <a:pt x="572" y="774"/>
                  <a:pt x="572" y="774"/>
                </a:cubicBezTo>
                <a:cubicBezTo>
                  <a:pt x="557" y="764"/>
                  <a:pt x="536" y="754"/>
                  <a:pt x="518" y="750"/>
                </a:cubicBezTo>
                <a:cubicBezTo>
                  <a:pt x="508" y="744"/>
                  <a:pt x="494" y="740"/>
                  <a:pt x="482" y="738"/>
                </a:cubicBezTo>
                <a:cubicBezTo>
                  <a:pt x="469" y="729"/>
                  <a:pt x="448" y="729"/>
                  <a:pt x="432" y="726"/>
                </a:cubicBezTo>
                <a:cubicBezTo>
                  <a:pt x="424" y="720"/>
                  <a:pt x="412" y="716"/>
                  <a:pt x="402" y="714"/>
                </a:cubicBezTo>
                <a:cubicBezTo>
                  <a:pt x="389" y="705"/>
                  <a:pt x="364" y="699"/>
                  <a:pt x="348" y="696"/>
                </a:cubicBezTo>
                <a:cubicBezTo>
                  <a:pt x="336" y="688"/>
                  <a:pt x="322" y="681"/>
                  <a:pt x="308" y="678"/>
                </a:cubicBezTo>
                <a:cubicBezTo>
                  <a:pt x="300" y="672"/>
                  <a:pt x="291" y="672"/>
                  <a:pt x="282" y="668"/>
                </a:cubicBezTo>
                <a:cubicBezTo>
                  <a:pt x="277" y="660"/>
                  <a:pt x="261" y="651"/>
                  <a:pt x="252" y="648"/>
                </a:cubicBezTo>
                <a:cubicBezTo>
                  <a:pt x="245" y="641"/>
                  <a:pt x="237" y="633"/>
                  <a:pt x="228" y="630"/>
                </a:cubicBezTo>
                <a:cubicBezTo>
                  <a:pt x="217" y="619"/>
                  <a:pt x="200" y="605"/>
                  <a:pt x="186" y="600"/>
                </a:cubicBezTo>
                <a:cubicBezTo>
                  <a:pt x="175" y="589"/>
                  <a:pt x="158" y="575"/>
                  <a:pt x="144" y="570"/>
                </a:cubicBezTo>
                <a:cubicBezTo>
                  <a:pt x="138" y="561"/>
                  <a:pt x="131" y="560"/>
                  <a:pt x="122" y="554"/>
                </a:cubicBezTo>
                <a:cubicBezTo>
                  <a:pt x="121" y="552"/>
                  <a:pt x="122" y="549"/>
                  <a:pt x="120" y="548"/>
                </a:cubicBezTo>
                <a:cubicBezTo>
                  <a:pt x="116" y="546"/>
                  <a:pt x="112" y="547"/>
                  <a:pt x="108" y="546"/>
                </a:cubicBezTo>
                <a:cubicBezTo>
                  <a:pt x="101" y="544"/>
                  <a:pt x="98" y="537"/>
                  <a:pt x="90" y="534"/>
                </a:cubicBezTo>
                <a:cubicBezTo>
                  <a:pt x="76" y="520"/>
                  <a:pt x="56" y="510"/>
                  <a:pt x="38" y="504"/>
                </a:cubicBezTo>
                <a:cubicBezTo>
                  <a:pt x="32" y="498"/>
                  <a:pt x="28" y="495"/>
                  <a:pt x="20" y="492"/>
                </a:cubicBezTo>
                <a:cubicBezTo>
                  <a:pt x="16" y="480"/>
                  <a:pt x="0" y="483"/>
                  <a:pt x="26" y="474"/>
                </a:cubicBezTo>
                <a:cubicBezTo>
                  <a:pt x="37" y="463"/>
                  <a:pt x="35" y="447"/>
                  <a:pt x="44" y="434"/>
                </a:cubicBezTo>
                <a:cubicBezTo>
                  <a:pt x="50" y="412"/>
                  <a:pt x="57" y="392"/>
                  <a:pt x="80" y="384"/>
                </a:cubicBezTo>
                <a:cubicBezTo>
                  <a:pt x="84" y="372"/>
                  <a:pt x="88" y="364"/>
                  <a:pt x="100" y="360"/>
                </a:cubicBezTo>
                <a:cubicBezTo>
                  <a:pt x="104" y="356"/>
                  <a:pt x="109" y="353"/>
                  <a:pt x="112" y="348"/>
                </a:cubicBezTo>
                <a:cubicBezTo>
                  <a:pt x="113" y="346"/>
                  <a:pt x="114" y="344"/>
                  <a:pt x="116" y="342"/>
                </a:cubicBezTo>
                <a:cubicBezTo>
                  <a:pt x="120" y="338"/>
                  <a:pt x="124" y="334"/>
                  <a:pt x="128" y="330"/>
                </a:cubicBezTo>
                <a:cubicBezTo>
                  <a:pt x="130" y="328"/>
                  <a:pt x="134" y="324"/>
                  <a:pt x="134" y="324"/>
                </a:cubicBezTo>
                <a:cubicBezTo>
                  <a:pt x="137" y="315"/>
                  <a:pt x="167" y="285"/>
                  <a:pt x="176" y="282"/>
                </a:cubicBezTo>
                <a:cubicBezTo>
                  <a:pt x="180" y="269"/>
                  <a:pt x="203" y="261"/>
                  <a:pt x="214" y="254"/>
                </a:cubicBezTo>
                <a:cubicBezTo>
                  <a:pt x="219" y="247"/>
                  <a:pt x="223" y="247"/>
                  <a:pt x="230" y="242"/>
                </a:cubicBezTo>
                <a:cubicBezTo>
                  <a:pt x="233" y="234"/>
                  <a:pt x="248" y="222"/>
                  <a:pt x="254" y="216"/>
                </a:cubicBezTo>
                <a:cubicBezTo>
                  <a:pt x="258" y="212"/>
                  <a:pt x="262" y="208"/>
                  <a:pt x="266" y="204"/>
                </a:cubicBezTo>
                <a:cubicBezTo>
                  <a:pt x="268" y="202"/>
                  <a:pt x="272" y="198"/>
                  <a:pt x="272" y="198"/>
                </a:cubicBezTo>
                <a:cubicBezTo>
                  <a:pt x="275" y="190"/>
                  <a:pt x="282" y="183"/>
                  <a:pt x="290" y="180"/>
                </a:cubicBezTo>
                <a:cubicBezTo>
                  <a:pt x="305" y="165"/>
                  <a:pt x="318" y="151"/>
                  <a:pt x="338" y="144"/>
                </a:cubicBezTo>
                <a:cubicBezTo>
                  <a:pt x="344" y="138"/>
                  <a:pt x="348" y="135"/>
                  <a:pt x="356" y="132"/>
                </a:cubicBezTo>
                <a:cubicBezTo>
                  <a:pt x="359" y="123"/>
                  <a:pt x="392" y="99"/>
                  <a:pt x="400" y="96"/>
                </a:cubicBezTo>
                <a:cubicBezTo>
                  <a:pt x="415" y="81"/>
                  <a:pt x="407" y="86"/>
                  <a:pt x="422" y="80"/>
                </a:cubicBezTo>
                <a:cubicBezTo>
                  <a:pt x="429" y="73"/>
                  <a:pt x="437" y="69"/>
                  <a:pt x="446" y="66"/>
                </a:cubicBezTo>
                <a:cubicBezTo>
                  <a:pt x="463" y="49"/>
                  <a:pt x="488" y="35"/>
                  <a:pt x="512" y="30"/>
                </a:cubicBezTo>
                <a:cubicBezTo>
                  <a:pt x="537" y="18"/>
                  <a:pt x="562" y="5"/>
                  <a:pt x="590" y="0"/>
                </a:cubicBezTo>
                <a:cubicBezTo>
                  <a:pt x="656" y="4"/>
                  <a:pt x="653" y="7"/>
                  <a:pt x="704" y="14"/>
                </a:cubicBezTo>
                <a:cubicBezTo>
                  <a:pt x="713" y="13"/>
                  <a:pt x="721" y="8"/>
                  <a:pt x="730" y="8"/>
                </a:cubicBezTo>
                <a:cubicBezTo>
                  <a:pt x="754" y="9"/>
                  <a:pt x="802" y="14"/>
                  <a:pt x="802" y="14"/>
                </a:cubicBezTo>
                <a:cubicBezTo>
                  <a:pt x="822" y="18"/>
                  <a:pt x="839" y="26"/>
                  <a:pt x="860" y="28"/>
                </a:cubicBezTo>
                <a:cubicBezTo>
                  <a:pt x="879" y="33"/>
                  <a:pt x="895" y="42"/>
                  <a:pt x="914" y="46"/>
                </a:cubicBezTo>
                <a:cubicBezTo>
                  <a:pt x="923" y="52"/>
                  <a:pt x="933" y="56"/>
                  <a:pt x="944" y="58"/>
                </a:cubicBezTo>
                <a:cubicBezTo>
                  <a:pt x="951" y="63"/>
                  <a:pt x="960" y="67"/>
                  <a:pt x="968" y="70"/>
                </a:cubicBezTo>
                <a:cubicBezTo>
                  <a:pt x="971" y="80"/>
                  <a:pt x="984" y="85"/>
                  <a:pt x="994" y="88"/>
                </a:cubicBezTo>
                <a:cubicBezTo>
                  <a:pt x="1006" y="100"/>
                  <a:pt x="1018" y="107"/>
                  <a:pt x="1034" y="112"/>
                </a:cubicBezTo>
                <a:cubicBezTo>
                  <a:pt x="1043" y="121"/>
                  <a:pt x="1066" y="145"/>
                  <a:pt x="1076" y="148"/>
                </a:cubicBezTo>
                <a:cubicBezTo>
                  <a:pt x="1090" y="165"/>
                  <a:pt x="1114" y="174"/>
                  <a:pt x="1136" y="178"/>
                </a:cubicBezTo>
                <a:cubicBezTo>
                  <a:pt x="1148" y="186"/>
                  <a:pt x="1165" y="192"/>
                  <a:pt x="1180" y="196"/>
                </a:cubicBezTo>
                <a:cubicBezTo>
                  <a:pt x="1193" y="205"/>
                  <a:pt x="1205" y="206"/>
                  <a:pt x="1220" y="208"/>
                </a:cubicBezTo>
                <a:cubicBezTo>
                  <a:pt x="1230" y="215"/>
                  <a:pt x="1238" y="222"/>
                  <a:pt x="1250" y="226"/>
                </a:cubicBezTo>
                <a:cubicBezTo>
                  <a:pt x="1255" y="240"/>
                  <a:pt x="1273" y="240"/>
                  <a:pt x="1286" y="242"/>
                </a:cubicBezTo>
                <a:cubicBezTo>
                  <a:pt x="1292" y="243"/>
                  <a:pt x="1298" y="243"/>
                  <a:pt x="1304" y="244"/>
                </a:cubicBezTo>
                <a:cubicBezTo>
                  <a:pt x="1320" y="246"/>
                  <a:pt x="1320" y="246"/>
                  <a:pt x="1314" y="24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28" name="AutoShape 20">
            <a:extLst>
              <a:ext uri="{FF2B5EF4-FFF2-40B4-BE49-F238E27FC236}">
                <a16:creationId xmlns:a16="http://schemas.microsoft.com/office/drawing/2014/main" id="{6132A3B0-1AAA-E143-A7B2-A65F02295120}"/>
              </a:ext>
            </a:extLst>
          </p:cNvPr>
          <p:cNvSpPr>
            <a:spLocks noChangeArrowheads="1"/>
          </p:cNvSpPr>
          <p:nvPr/>
        </p:nvSpPr>
        <p:spPr bwMode="auto">
          <a:xfrm rot="18261145">
            <a:off x="3733800" y="388620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8629" name="Freeform 21">
            <a:extLst>
              <a:ext uri="{FF2B5EF4-FFF2-40B4-BE49-F238E27FC236}">
                <a16:creationId xmlns:a16="http://schemas.microsoft.com/office/drawing/2014/main" id="{5EB77A7A-3116-1045-A3F4-A687574FBFCA}"/>
              </a:ext>
            </a:extLst>
          </p:cNvPr>
          <p:cNvSpPr>
            <a:spLocks/>
          </p:cNvSpPr>
          <p:nvPr/>
        </p:nvSpPr>
        <p:spPr bwMode="auto">
          <a:xfrm>
            <a:off x="3746501" y="1552575"/>
            <a:ext cx="1057275" cy="1938338"/>
          </a:xfrm>
          <a:custGeom>
            <a:avLst/>
            <a:gdLst>
              <a:gd name="T0" fmla="*/ 666 w 666"/>
              <a:gd name="T1" fmla="*/ 16 h 1221"/>
              <a:gd name="T2" fmla="*/ 648 w 666"/>
              <a:gd name="T3" fmla="*/ 46 h 1221"/>
              <a:gd name="T4" fmla="*/ 636 w 666"/>
              <a:gd name="T5" fmla="*/ 76 h 1221"/>
              <a:gd name="T6" fmla="*/ 630 w 666"/>
              <a:gd name="T7" fmla="*/ 94 h 1221"/>
              <a:gd name="T8" fmla="*/ 648 w 666"/>
              <a:gd name="T9" fmla="*/ 156 h 1221"/>
              <a:gd name="T10" fmla="*/ 636 w 666"/>
              <a:gd name="T11" fmla="*/ 250 h 1221"/>
              <a:gd name="T12" fmla="*/ 564 w 666"/>
              <a:gd name="T13" fmla="*/ 230 h 1221"/>
              <a:gd name="T14" fmla="*/ 468 w 666"/>
              <a:gd name="T15" fmla="*/ 200 h 1221"/>
              <a:gd name="T16" fmla="*/ 420 w 666"/>
              <a:gd name="T17" fmla="*/ 154 h 1221"/>
              <a:gd name="T18" fmla="*/ 378 w 666"/>
              <a:gd name="T19" fmla="*/ 116 h 1221"/>
              <a:gd name="T20" fmla="*/ 336 w 666"/>
              <a:gd name="T21" fmla="*/ 86 h 1221"/>
              <a:gd name="T22" fmla="*/ 322 w 666"/>
              <a:gd name="T23" fmla="*/ 74 h 1221"/>
              <a:gd name="T24" fmla="*/ 286 w 666"/>
              <a:gd name="T25" fmla="*/ 46 h 1221"/>
              <a:gd name="T26" fmla="*/ 232 w 666"/>
              <a:gd name="T27" fmla="*/ 8 h 1221"/>
              <a:gd name="T28" fmla="*/ 138 w 666"/>
              <a:gd name="T29" fmla="*/ 36 h 1221"/>
              <a:gd name="T30" fmla="*/ 126 w 666"/>
              <a:gd name="T31" fmla="*/ 52 h 1221"/>
              <a:gd name="T32" fmla="*/ 112 w 666"/>
              <a:gd name="T33" fmla="*/ 64 h 1221"/>
              <a:gd name="T34" fmla="*/ 82 w 666"/>
              <a:gd name="T35" fmla="*/ 102 h 1221"/>
              <a:gd name="T36" fmla="*/ 54 w 666"/>
              <a:gd name="T37" fmla="*/ 138 h 1221"/>
              <a:gd name="T38" fmla="*/ 36 w 666"/>
              <a:gd name="T39" fmla="*/ 162 h 1221"/>
              <a:gd name="T40" fmla="*/ 18 w 666"/>
              <a:gd name="T41" fmla="*/ 186 h 1221"/>
              <a:gd name="T42" fmla="*/ 0 w 666"/>
              <a:gd name="T43" fmla="*/ 240 h 1221"/>
              <a:gd name="T44" fmla="*/ 24 w 666"/>
              <a:gd name="T45" fmla="*/ 310 h 1221"/>
              <a:gd name="T46" fmla="*/ 36 w 666"/>
              <a:gd name="T47" fmla="*/ 328 h 1221"/>
              <a:gd name="T48" fmla="*/ 48 w 666"/>
              <a:gd name="T49" fmla="*/ 376 h 1221"/>
              <a:gd name="T50" fmla="*/ 72 w 666"/>
              <a:gd name="T51" fmla="*/ 474 h 1221"/>
              <a:gd name="T52" fmla="*/ 86 w 666"/>
              <a:gd name="T53" fmla="*/ 552 h 1221"/>
              <a:gd name="T54" fmla="*/ 108 w 666"/>
              <a:gd name="T55" fmla="*/ 814 h 1221"/>
              <a:gd name="T56" fmla="*/ 132 w 666"/>
              <a:gd name="T57" fmla="*/ 910 h 1221"/>
              <a:gd name="T58" fmla="*/ 150 w 666"/>
              <a:gd name="T59" fmla="*/ 952 h 1221"/>
              <a:gd name="T60" fmla="*/ 162 w 666"/>
              <a:gd name="T61" fmla="*/ 988 h 1221"/>
              <a:gd name="T62" fmla="*/ 144 w 666"/>
              <a:gd name="T63" fmla="*/ 1116 h 1221"/>
              <a:gd name="T64" fmla="*/ 124 w 666"/>
              <a:gd name="T65" fmla="*/ 1188 h 1221"/>
              <a:gd name="T66" fmla="*/ 114 w 666"/>
              <a:gd name="T67" fmla="*/ 1216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1221">
                <a:moveTo>
                  <a:pt x="666" y="16"/>
                </a:moveTo>
                <a:cubicBezTo>
                  <a:pt x="662" y="27"/>
                  <a:pt x="656" y="38"/>
                  <a:pt x="648" y="46"/>
                </a:cubicBezTo>
                <a:cubicBezTo>
                  <a:pt x="645" y="57"/>
                  <a:pt x="640" y="66"/>
                  <a:pt x="636" y="76"/>
                </a:cubicBezTo>
                <a:cubicBezTo>
                  <a:pt x="634" y="82"/>
                  <a:pt x="630" y="94"/>
                  <a:pt x="630" y="94"/>
                </a:cubicBezTo>
                <a:cubicBezTo>
                  <a:pt x="632" y="117"/>
                  <a:pt x="635" y="137"/>
                  <a:pt x="648" y="156"/>
                </a:cubicBezTo>
                <a:cubicBezTo>
                  <a:pt x="654" y="185"/>
                  <a:pt x="665" y="230"/>
                  <a:pt x="636" y="250"/>
                </a:cubicBezTo>
                <a:cubicBezTo>
                  <a:pt x="597" y="248"/>
                  <a:pt x="596" y="241"/>
                  <a:pt x="564" y="230"/>
                </a:cubicBezTo>
                <a:cubicBezTo>
                  <a:pt x="542" y="208"/>
                  <a:pt x="497" y="203"/>
                  <a:pt x="468" y="200"/>
                </a:cubicBezTo>
                <a:cubicBezTo>
                  <a:pt x="446" y="189"/>
                  <a:pt x="437" y="171"/>
                  <a:pt x="420" y="154"/>
                </a:cubicBezTo>
                <a:cubicBezTo>
                  <a:pt x="417" y="145"/>
                  <a:pt x="387" y="119"/>
                  <a:pt x="378" y="116"/>
                </a:cubicBezTo>
                <a:cubicBezTo>
                  <a:pt x="371" y="109"/>
                  <a:pt x="345" y="89"/>
                  <a:pt x="336" y="86"/>
                </a:cubicBezTo>
                <a:cubicBezTo>
                  <a:pt x="333" y="78"/>
                  <a:pt x="330" y="77"/>
                  <a:pt x="322" y="74"/>
                </a:cubicBezTo>
                <a:cubicBezTo>
                  <a:pt x="310" y="62"/>
                  <a:pt x="300" y="53"/>
                  <a:pt x="286" y="46"/>
                </a:cubicBezTo>
                <a:cubicBezTo>
                  <a:pt x="276" y="31"/>
                  <a:pt x="249" y="14"/>
                  <a:pt x="232" y="8"/>
                </a:cubicBezTo>
                <a:cubicBezTo>
                  <a:pt x="164" y="10"/>
                  <a:pt x="174" y="0"/>
                  <a:pt x="138" y="36"/>
                </a:cubicBezTo>
                <a:cubicBezTo>
                  <a:pt x="135" y="44"/>
                  <a:pt x="133" y="47"/>
                  <a:pt x="126" y="52"/>
                </a:cubicBezTo>
                <a:cubicBezTo>
                  <a:pt x="123" y="61"/>
                  <a:pt x="119" y="58"/>
                  <a:pt x="112" y="64"/>
                </a:cubicBezTo>
                <a:cubicBezTo>
                  <a:pt x="100" y="74"/>
                  <a:pt x="96" y="97"/>
                  <a:pt x="82" y="102"/>
                </a:cubicBezTo>
                <a:cubicBezTo>
                  <a:pt x="74" y="115"/>
                  <a:pt x="65" y="127"/>
                  <a:pt x="54" y="138"/>
                </a:cubicBezTo>
                <a:cubicBezTo>
                  <a:pt x="51" y="147"/>
                  <a:pt x="43" y="155"/>
                  <a:pt x="36" y="162"/>
                </a:cubicBezTo>
                <a:cubicBezTo>
                  <a:pt x="33" y="170"/>
                  <a:pt x="26" y="183"/>
                  <a:pt x="18" y="186"/>
                </a:cubicBezTo>
                <a:cubicBezTo>
                  <a:pt x="11" y="206"/>
                  <a:pt x="4" y="217"/>
                  <a:pt x="0" y="240"/>
                </a:cubicBezTo>
                <a:cubicBezTo>
                  <a:pt x="1" y="262"/>
                  <a:pt x="3" y="296"/>
                  <a:pt x="24" y="310"/>
                </a:cubicBezTo>
                <a:cubicBezTo>
                  <a:pt x="27" y="318"/>
                  <a:pt x="30" y="322"/>
                  <a:pt x="36" y="328"/>
                </a:cubicBezTo>
                <a:cubicBezTo>
                  <a:pt x="38" y="344"/>
                  <a:pt x="42" y="361"/>
                  <a:pt x="48" y="376"/>
                </a:cubicBezTo>
                <a:cubicBezTo>
                  <a:pt x="52" y="409"/>
                  <a:pt x="57" y="444"/>
                  <a:pt x="72" y="474"/>
                </a:cubicBezTo>
                <a:cubicBezTo>
                  <a:pt x="77" y="500"/>
                  <a:pt x="83" y="525"/>
                  <a:pt x="86" y="552"/>
                </a:cubicBezTo>
                <a:cubicBezTo>
                  <a:pt x="84" y="643"/>
                  <a:pt x="88" y="726"/>
                  <a:pt x="108" y="814"/>
                </a:cubicBezTo>
                <a:cubicBezTo>
                  <a:pt x="111" y="849"/>
                  <a:pt x="119" y="879"/>
                  <a:pt x="132" y="910"/>
                </a:cubicBezTo>
                <a:cubicBezTo>
                  <a:pt x="134" y="925"/>
                  <a:pt x="142" y="940"/>
                  <a:pt x="150" y="952"/>
                </a:cubicBezTo>
                <a:cubicBezTo>
                  <a:pt x="152" y="965"/>
                  <a:pt x="157" y="976"/>
                  <a:pt x="162" y="988"/>
                </a:cubicBezTo>
                <a:cubicBezTo>
                  <a:pt x="161" y="1028"/>
                  <a:pt x="176" y="1084"/>
                  <a:pt x="144" y="1116"/>
                </a:cubicBezTo>
                <a:cubicBezTo>
                  <a:pt x="139" y="1140"/>
                  <a:pt x="129" y="1164"/>
                  <a:pt x="124" y="1188"/>
                </a:cubicBezTo>
                <a:cubicBezTo>
                  <a:pt x="123" y="1191"/>
                  <a:pt x="123" y="1221"/>
                  <a:pt x="114" y="121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0" name="AutoShape 22">
            <a:extLst>
              <a:ext uri="{FF2B5EF4-FFF2-40B4-BE49-F238E27FC236}">
                <a16:creationId xmlns:a16="http://schemas.microsoft.com/office/drawing/2014/main" id="{9FF496EF-4F81-BA4F-83C5-DD414FF55B72}"/>
              </a:ext>
            </a:extLst>
          </p:cNvPr>
          <p:cNvSpPr>
            <a:spLocks noChangeArrowheads="1"/>
          </p:cNvSpPr>
          <p:nvPr/>
        </p:nvSpPr>
        <p:spPr bwMode="auto">
          <a:xfrm rot="1926572">
            <a:off x="4343400" y="2590800"/>
            <a:ext cx="457200" cy="381000"/>
          </a:xfrm>
          <a:prstGeom prst="lef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8631" name="Freeform 23">
            <a:extLst>
              <a:ext uri="{FF2B5EF4-FFF2-40B4-BE49-F238E27FC236}">
                <a16:creationId xmlns:a16="http://schemas.microsoft.com/office/drawing/2014/main" id="{964E53AD-C1D5-C347-8207-4703DDD85B1C}"/>
              </a:ext>
            </a:extLst>
          </p:cNvPr>
          <p:cNvSpPr>
            <a:spLocks/>
          </p:cNvSpPr>
          <p:nvPr/>
        </p:nvSpPr>
        <p:spPr bwMode="auto">
          <a:xfrm>
            <a:off x="7097713" y="1608139"/>
            <a:ext cx="1295400" cy="873125"/>
          </a:xfrm>
          <a:custGeom>
            <a:avLst/>
            <a:gdLst>
              <a:gd name="T0" fmla="*/ 495 w 816"/>
              <a:gd name="T1" fmla="*/ 37 h 550"/>
              <a:gd name="T2" fmla="*/ 429 w 816"/>
              <a:gd name="T3" fmla="*/ 33 h 550"/>
              <a:gd name="T4" fmla="*/ 389 w 816"/>
              <a:gd name="T5" fmla="*/ 17 h 550"/>
              <a:gd name="T6" fmla="*/ 249 w 816"/>
              <a:gd name="T7" fmla="*/ 9 h 550"/>
              <a:gd name="T8" fmla="*/ 111 w 816"/>
              <a:gd name="T9" fmla="*/ 5 h 550"/>
              <a:gd name="T10" fmla="*/ 9 w 816"/>
              <a:gd name="T11" fmla="*/ 17 h 550"/>
              <a:gd name="T12" fmla="*/ 35 w 816"/>
              <a:gd name="T13" fmla="*/ 79 h 550"/>
              <a:gd name="T14" fmla="*/ 47 w 816"/>
              <a:gd name="T15" fmla="*/ 121 h 550"/>
              <a:gd name="T16" fmla="*/ 61 w 816"/>
              <a:gd name="T17" fmla="*/ 139 h 550"/>
              <a:gd name="T18" fmla="*/ 89 w 816"/>
              <a:gd name="T19" fmla="*/ 163 h 550"/>
              <a:gd name="T20" fmla="*/ 107 w 816"/>
              <a:gd name="T21" fmla="*/ 179 h 550"/>
              <a:gd name="T22" fmla="*/ 119 w 816"/>
              <a:gd name="T23" fmla="*/ 193 h 550"/>
              <a:gd name="T24" fmla="*/ 145 w 816"/>
              <a:gd name="T25" fmla="*/ 217 h 550"/>
              <a:gd name="T26" fmla="*/ 163 w 816"/>
              <a:gd name="T27" fmla="*/ 229 h 550"/>
              <a:gd name="T28" fmla="*/ 181 w 816"/>
              <a:gd name="T29" fmla="*/ 247 h 550"/>
              <a:gd name="T30" fmla="*/ 199 w 816"/>
              <a:gd name="T31" fmla="*/ 277 h 550"/>
              <a:gd name="T32" fmla="*/ 209 w 816"/>
              <a:gd name="T33" fmla="*/ 305 h 550"/>
              <a:gd name="T34" fmla="*/ 227 w 816"/>
              <a:gd name="T35" fmla="*/ 361 h 550"/>
              <a:gd name="T36" fmla="*/ 287 w 816"/>
              <a:gd name="T37" fmla="*/ 373 h 550"/>
              <a:gd name="T38" fmla="*/ 337 w 816"/>
              <a:gd name="T39" fmla="*/ 391 h 550"/>
              <a:gd name="T40" fmla="*/ 373 w 816"/>
              <a:gd name="T41" fmla="*/ 409 h 550"/>
              <a:gd name="T42" fmla="*/ 385 w 816"/>
              <a:gd name="T43" fmla="*/ 419 h 550"/>
              <a:gd name="T44" fmla="*/ 427 w 816"/>
              <a:gd name="T45" fmla="*/ 433 h 550"/>
              <a:gd name="T46" fmla="*/ 479 w 816"/>
              <a:gd name="T47" fmla="*/ 451 h 550"/>
              <a:gd name="T48" fmla="*/ 665 w 816"/>
              <a:gd name="T49" fmla="*/ 475 h 550"/>
              <a:gd name="T50" fmla="*/ 761 w 816"/>
              <a:gd name="T51" fmla="*/ 505 h 550"/>
              <a:gd name="T52" fmla="*/ 785 w 816"/>
              <a:gd name="T53" fmla="*/ 523 h 550"/>
              <a:gd name="T54" fmla="*/ 799 w 816"/>
              <a:gd name="T55" fmla="*/ 539 h 550"/>
              <a:gd name="T56" fmla="*/ 809 w 816"/>
              <a:gd name="T57" fmla="*/ 543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6" h="550">
                <a:moveTo>
                  <a:pt x="495" y="37"/>
                </a:moveTo>
                <a:cubicBezTo>
                  <a:pt x="473" y="36"/>
                  <a:pt x="451" y="36"/>
                  <a:pt x="429" y="33"/>
                </a:cubicBezTo>
                <a:cubicBezTo>
                  <a:pt x="414" y="31"/>
                  <a:pt x="404" y="19"/>
                  <a:pt x="389" y="17"/>
                </a:cubicBezTo>
                <a:cubicBezTo>
                  <a:pt x="343" y="10"/>
                  <a:pt x="295" y="12"/>
                  <a:pt x="249" y="9"/>
                </a:cubicBezTo>
                <a:cubicBezTo>
                  <a:pt x="199" y="0"/>
                  <a:pt x="169" y="4"/>
                  <a:pt x="111" y="5"/>
                </a:cubicBezTo>
                <a:cubicBezTo>
                  <a:pt x="77" y="8"/>
                  <a:pt x="43" y="14"/>
                  <a:pt x="9" y="17"/>
                </a:cubicBezTo>
                <a:cubicBezTo>
                  <a:pt x="0" y="31"/>
                  <a:pt x="27" y="63"/>
                  <a:pt x="35" y="79"/>
                </a:cubicBezTo>
                <a:cubicBezTo>
                  <a:pt x="38" y="93"/>
                  <a:pt x="41" y="109"/>
                  <a:pt x="47" y="121"/>
                </a:cubicBezTo>
                <a:cubicBezTo>
                  <a:pt x="49" y="132"/>
                  <a:pt x="50" y="135"/>
                  <a:pt x="61" y="139"/>
                </a:cubicBezTo>
                <a:cubicBezTo>
                  <a:pt x="67" y="149"/>
                  <a:pt x="78" y="159"/>
                  <a:pt x="89" y="163"/>
                </a:cubicBezTo>
                <a:cubicBezTo>
                  <a:pt x="95" y="169"/>
                  <a:pt x="101" y="173"/>
                  <a:pt x="107" y="179"/>
                </a:cubicBezTo>
                <a:cubicBezTo>
                  <a:pt x="110" y="187"/>
                  <a:pt x="111" y="190"/>
                  <a:pt x="119" y="193"/>
                </a:cubicBezTo>
                <a:cubicBezTo>
                  <a:pt x="122" y="203"/>
                  <a:pt x="134" y="213"/>
                  <a:pt x="145" y="217"/>
                </a:cubicBezTo>
                <a:cubicBezTo>
                  <a:pt x="151" y="223"/>
                  <a:pt x="155" y="226"/>
                  <a:pt x="163" y="229"/>
                </a:cubicBezTo>
                <a:cubicBezTo>
                  <a:pt x="167" y="236"/>
                  <a:pt x="174" y="245"/>
                  <a:pt x="181" y="247"/>
                </a:cubicBezTo>
                <a:cubicBezTo>
                  <a:pt x="188" y="257"/>
                  <a:pt x="190" y="268"/>
                  <a:pt x="199" y="277"/>
                </a:cubicBezTo>
                <a:cubicBezTo>
                  <a:pt x="202" y="287"/>
                  <a:pt x="203" y="297"/>
                  <a:pt x="209" y="305"/>
                </a:cubicBezTo>
                <a:cubicBezTo>
                  <a:pt x="214" y="324"/>
                  <a:pt x="214" y="348"/>
                  <a:pt x="227" y="361"/>
                </a:cubicBezTo>
                <a:cubicBezTo>
                  <a:pt x="233" y="380"/>
                  <a:pt x="268" y="371"/>
                  <a:pt x="287" y="373"/>
                </a:cubicBezTo>
                <a:cubicBezTo>
                  <a:pt x="304" y="378"/>
                  <a:pt x="320" y="387"/>
                  <a:pt x="337" y="391"/>
                </a:cubicBezTo>
                <a:cubicBezTo>
                  <a:pt x="348" y="398"/>
                  <a:pt x="361" y="403"/>
                  <a:pt x="373" y="409"/>
                </a:cubicBezTo>
                <a:cubicBezTo>
                  <a:pt x="386" y="416"/>
                  <a:pt x="372" y="410"/>
                  <a:pt x="385" y="419"/>
                </a:cubicBezTo>
                <a:cubicBezTo>
                  <a:pt x="395" y="426"/>
                  <a:pt x="415" y="431"/>
                  <a:pt x="427" y="433"/>
                </a:cubicBezTo>
                <a:cubicBezTo>
                  <a:pt x="432" y="436"/>
                  <a:pt x="470" y="449"/>
                  <a:pt x="479" y="451"/>
                </a:cubicBezTo>
                <a:cubicBezTo>
                  <a:pt x="532" y="487"/>
                  <a:pt x="604" y="473"/>
                  <a:pt x="665" y="475"/>
                </a:cubicBezTo>
                <a:cubicBezTo>
                  <a:pt x="710" y="480"/>
                  <a:pt x="721" y="492"/>
                  <a:pt x="761" y="505"/>
                </a:cubicBezTo>
                <a:cubicBezTo>
                  <a:pt x="770" y="514"/>
                  <a:pt x="774" y="519"/>
                  <a:pt x="785" y="523"/>
                </a:cubicBezTo>
                <a:cubicBezTo>
                  <a:pt x="787" y="530"/>
                  <a:pt x="793" y="535"/>
                  <a:pt x="799" y="539"/>
                </a:cubicBezTo>
                <a:cubicBezTo>
                  <a:pt x="799" y="539"/>
                  <a:pt x="816" y="550"/>
                  <a:pt x="809" y="54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2" name="Freeform 24">
            <a:extLst>
              <a:ext uri="{FF2B5EF4-FFF2-40B4-BE49-F238E27FC236}">
                <a16:creationId xmlns:a16="http://schemas.microsoft.com/office/drawing/2014/main" id="{7798BB0B-FD6B-6140-8E54-E53991FF6FB4}"/>
              </a:ext>
            </a:extLst>
          </p:cNvPr>
          <p:cNvSpPr>
            <a:spLocks/>
          </p:cNvSpPr>
          <p:nvPr/>
        </p:nvSpPr>
        <p:spPr bwMode="auto">
          <a:xfrm>
            <a:off x="7172326" y="2187575"/>
            <a:ext cx="276225" cy="1506538"/>
          </a:xfrm>
          <a:custGeom>
            <a:avLst/>
            <a:gdLst>
              <a:gd name="T0" fmla="*/ 174 w 174"/>
              <a:gd name="T1" fmla="*/ 0 h 949"/>
              <a:gd name="T2" fmla="*/ 162 w 174"/>
              <a:gd name="T3" fmla="*/ 36 h 949"/>
              <a:gd name="T4" fmla="*/ 138 w 174"/>
              <a:gd name="T5" fmla="*/ 68 h 949"/>
              <a:gd name="T6" fmla="*/ 126 w 174"/>
              <a:gd name="T7" fmla="*/ 86 h 949"/>
              <a:gd name="T8" fmla="*/ 114 w 174"/>
              <a:gd name="T9" fmla="*/ 110 h 949"/>
              <a:gd name="T10" fmla="*/ 106 w 174"/>
              <a:gd name="T11" fmla="*/ 150 h 949"/>
              <a:gd name="T12" fmla="*/ 54 w 174"/>
              <a:gd name="T13" fmla="*/ 186 h 949"/>
              <a:gd name="T14" fmla="*/ 42 w 174"/>
              <a:gd name="T15" fmla="*/ 210 h 949"/>
              <a:gd name="T16" fmla="*/ 18 w 174"/>
              <a:gd name="T17" fmla="*/ 392 h 949"/>
              <a:gd name="T18" fmla="*/ 0 w 174"/>
              <a:gd name="T19" fmla="*/ 488 h 949"/>
              <a:gd name="T20" fmla="*/ 8 w 174"/>
              <a:gd name="T21" fmla="*/ 540 h 949"/>
              <a:gd name="T22" fmla="*/ 30 w 174"/>
              <a:gd name="T23" fmla="*/ 632 h 949"/>
              <a:gd name="T24" fmla="*/ 42 w 174"/>
              <a:gd name="T25" fmla="*/ 662 h 949"/>
              <a:gd name="T26" fmla="*/ 60 w 174"/>
              <a:gd name="T27" fmla="*/ 698 h 949"/>
              <a:gd name="T28" fmla="*/ 72 w 174"/>
              <a:gd name="T29" fmla="*/ 714 h 949"/>
              <a:gd name="T30" fmla="*/ 86 w 174"/>
              <a:gd name="T31" fmla="*/ 734 h 949"/>
              <a:gd name="T32" fmla="*/ 96 w 174"/>
              <a:gd name="T33" fmla="*/ 758 h 949"/>
              <a:gd name="T34" fmla="*/ 110 w 174"/>
              <a:gd name="T35" fmla="*/ 800 h 949"/>
              <a:gd name="T36" fmla="*/ 108 w 174"/>
              <a:gd name="T37" fmla="*/ 864 h 949"/>
              <a:gd name="T38" fmla="*/ 110 w 174"/>
              <a:gd name="T39" fmla="*/ 938 h 949"/>
              <a:gd name="T40" fmla="*/ 108 w 174"/>
              <a:gd name="T41" fmla="*/ 946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" h="949">
                <a:moveTo>
                  <a:pt x="174" y="0"/>
                </a:moveTo>
                <a:cubicBezTo>
                  <a:pt x="172" y="16"/>
                  <a:pt x="173" y="25"/>
                  <a:pt x="162" y="36"/>
                </a:cubicBezTo>
                <a:cubicBezTo>
                  <a:pt x="158" y="49"/>
                  <a:pt x="146" y="57"/>
                  <a:pt x="138" y="68"/>
                </a:cubicBezTo>
                <a:cubicBezTo>
                  <a:pt x="135" y="76"/>
                  <a:pt x="132" y="80"/>
                  <a:pt x="126" y="86"/>
                </a:cubicBezTo>
                <a:cubicBezTo>
                  <a:pt x="123" y="94"/>
                  <a:pt x="119" y="103"/>
                  <a:pt x="114" y="110"/>
                </a:cubicBezTo>
                <a:cubicBezTo>
                  <a:pt x="111" y="123"/>
                  <a:pt x="113" y="139"/>
                  <a:pt x="106" y="150"/>
                </a:cubicBezTo>
                <a:cubicBezTo>
                  <a:pt x="94" y="169"/>
                  <a:pt x="70" y="170"/>
                  <a:pt x="54" y="186"/>
                </a:cubicBezTo>
                <a:cubicBezTo>
                  <a:pt x="51" y="194"/>
                  <a:pt x="47" y="203"/>
                  <a:pt x="42" y="210"/>
                </a:cubicBezTo>
                <a:cubicBezTo>
                  <a:pt x="37" y="271"/>
                  <a:pt x="46" y="336"/>
                  <a:pt x="18" y="392"/>
                </a:cubicBezTo>
                <a:cubicBezTo>
                  <a:pt x="15" y="423"/>
                  <a:pt x="14" y="460"/>
                  <a:pt x="0" y="488"/>
                </a:cubicBezTo>
                <a:cubicBezTo>
                  <a:pt x="2" y="523"/>
                  <a:pt x="3" y="516"/>
                  <a:pt x="8" y="540"/>
                </a:cubicBezTo>
                <a:cubicBezTo>
                  <a:pt x="11" y="572"/>
                  <a:pt x="12" y="605"/>
                  <a:pt x="30" y="632"/>
                </a:cubicBezTo>
                <a:cubicBezTo>
                  <a:pt x="32" y="643"/>
                  <a:pt x="36" y="652"/>
                  <a:pt x="42" y="662"/>
                </a:cubicBezTo>
                <a:cubicBezTo>
                  <a:pt x="45" y="676"/>
                  <a:pt x="50" y="688"/>
                  <a:pt x="60" y="698"/>
                </a:cubicBezTo>
                <a:cubicBezTo>
                  <a:pt x="63" y="706"/>
                  <a:pt x="65" y="709"/>
                  <a:pt x="72" y="714"/>
                </a:cubicBezTo>
                <a:cubicBezTo>
                  <a:pt x="75" y="722"/>
                  <a:pt x="78" y="731"/>
                  <a:pt x="86" y="734"/>
                </a:cubicBezTo>
                <a:cubicBezTo>
                  <a:pt x="89" y="742"/>
                  <a:pt x="92" y="750"/>
                  <a:pt x="96" y="758"/>
                </a:cubicBezTo>
                <a:cubicBezTo>
                  <a:pt x="99" y="772"/>
                  <a:pt x="106" y="785"/>
                  <a:pt x="110" y="800"/>
                </a:cubicBezTo>
                <a:cubicBezTo>
                  <a:pt x="109" y="821"/>
                  <a:pt x="108" y="843"/>
                  <a:pt x="108" y="864"/>
                </a:cubicBezTo>
                <a:cubicBezTo>
                  <a:pt x="108" y="889"/>
                  <a:pt x="110" y="913"/>
                  <a:pt x="110" y="938"/>
                </a:cubicBezTo>
                <a:cubicBezTo>
                  <a:pt x="110" y="941"/>
                  <a:pt x="108" y="949"/>
                  <a:pt x="108" y="94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3" name="Freeform 25">
            <a:extLst>
              <a:ext uri="{FF2B5EF4-FFF2-40B4-BE49-F238E27FC236}">
                <a16:creationId xmlns:a16="http://schemas.microsoft.com/office/drawing/2014/main" id="{6C183800-E2D0-D346-A71E-FEDB9DD0C020}"/>
              </a:ext>
            </a:extLst>
          </p:cNvPr>
          <p:cNvSpPr>
            <a:spLocks/>
          </p:cNvSpPr>
          <p:nvPr/>
        </p:nvSpPr>
        <p:spPr bwMode="auto">
          <a:xfrm>
            <a:off x="7008814" y="3140076"/>
            <a:ext cx="1309687" cy="1666875"/>
          </a:xfrm>
          <a:custGeom>
            <a:avLst/>
            <a:gdLst>
              <a:gd name="T0" fmla="*/ 825 w 825"/>
              <a:gd name="T1" fmla="*/ 0 h 1050"/>
              <a:gd name="T2" fmla="*/ 807 w 825"/>
              <a:gd name="T3" fmla="*/ 24 h 1050"/>
              <a:gd name="T4" fmla="*/ 795 w 825"/>
              <a:gd name="T5" fmla="*/ 36 h 1050"/>
              <a:gd name="T6" fmla="*/ 777 w 825"/>
              <a:gd name="T7" fmla="*/ 60 h 1050"/>
              <a:gd name="T8" fmla="*/ 759 w 825"/>
              <a:gd name="T9" fmla="*/ 84 h 1050"/>
              <a:gd name="T10" fmla="*/ 741 w 825"/>
              <a:gd name="T11" fmla="*/ 104 h 1050"/>
              <a:gd name="T12" fmla="*/ 721 w 825"/>
              <a:gd name="T13" fmla="*/ 134 h 1050"/>
              <a:gd name="T14" fmla="*/ 705 w 825"/>
              <a:gd name="T15" fmla="*/ 152 h 1050"/>
              <a:gd name="T16" fmla="*/ 693 w 825"/>
              <a:gd name="T17" fmla="*/ 170 h 1050"/>
              <a:gd name="T18" fmla="*/ 667 w 825"/>
              <a:gd name="T19" fmla="*/ 204 h 1050"/>
              <a:gd name="T20" fmla="*/ 639 w 825"/>
              <a:gd name="T21" fmla="*/ 228 h 1050"/>
              <a:gd name="T22" fmla="*/ 621 w 825"/>
              <a:gd name="T23" fmla="*/ 246 h 1050"/>
              <a:gd name="T24" fmla="*/ 615 w 825"/>
              <a:gd name="T25" fmla="*/ 252 h 1050"/>
              <a:gd name="T26" fmla="*/ 601 w 825"/>
              <a:gd name="T27" fmla="*/ 264 h 1050"/>
              <a:gd name="T28" fmla="*/ 579 w 825"/>
              <a:gd name="T29" fmla="*/ 278 h 1050"/>
              <a:gd name="T30" fmla="*/ 559 w 825"/>
              <a:gd name="T31" fmla="*/ 294 h 1050"/>
              <a:gd name="T32" fmla="*/ 513 w 825"/>
              <a:gd name="T33" fmla="*/ 320 h 1050"/>
              <a:gd name="T34" fmla="*/ 489 w 825"/>
              <a:gd name="T35" fmla="*/ 336 h 1050"/>
              <a:gd name="T36" fmla="*/ 469 w 825"/>
              <a:gd name="T37" fmla="*/ 354 h 1050"/>
              <a:gd name="T38" fmla="*/ 447 w 825"/>
              <a:gd name="T39" fmla="*/ 384 h 1050"/>
              <a:gd name="T40" fmla="*/ 411 w 825"/>
              <a:gd name="T41" fmla="*/ 422 h 1050"/>
              <a:gd name="T42" fmla="*/ 391 w 825"/>
              <a:gd name="T43" fmla="*/ 446 h 1050"/>
              <a:gd name="T44" fmla="*/ 339 w 825"/>
              <a:gd name="T45" fmla="*/ 488 h 1050"/>
              <a:gd name="T46" fmla="*/ 273 w 825"/>
              <a:gd name="T47" fmla="*/ 540 h 1050"/>
              <a:gd name="T48" fmla="*/ 231 w 825"/>
              <a:gd name="T49" fmla="*/ 582 h 1050"/>
              <a:gd name="T50" fmla="*/ 219 w 825"/>
              <a:gd name="T51" fmla="*/ 596 h 1050"/>
              <a:gd name="T52" fmla="*/ 201 w 825"/>
              <a:gd name="T53" fmla="*/ 626 h 1050"/>
              <a:gd name="T54" fmla="*/ 171 w 825"/>
              <a:gd name="T55" fmla="*/ 684 h 1050"/>
              <a:gd name="T56" fmla="*/ 157 w 825"/>
              <a:gd name="T57" fmla="*/ 708 h 1050"/>
              <a:gd name="T58" fmla="*/ 105 w 825"/>
              <a:gd name="T59" fmla="*/ 746 h 1050"/>
              <a:gd name="T60" fmla="*/ 79 w 825"/>
              <a:gd name="T61" fmla="*/ 764 h 1050"/>
              <a:gd name="T62" fmla="*/ 55 w 825"/>
              <a:gd name="T63" fmla="*/ 782 h 1050"/>
              <a:gd name="T64" fmla="*/ 37 w 825"/>
              <a:gd name="T65" fmla="*/ 794 h 1050"/>
              <a:gd name="T66" fmla="*/ 13 w 825"/>
              <a:gd name="T67" fmla="*/ 816 h 1050"/>
              <a:gd name="T68" fmla="*/ 41 w 825"/>
              <a:gd name="T69" fmla="*/ 836 h 1050"/>
              <a:gd name="T70" fmla="*/ 81 w 825"/>
              <a:gd name="T71" fmla="*/ 846 h 1050"/>
              <a:gd name="T72" fmla="*/ 231 w 825"/>
              <a:gd name="T73" fmla="*/ 820 h 1050"/>
              <a:gd name="T74" fmla="*/ 291 w 825"/>
              <a:gd name="T75" fmla="*/ 798 h 1050"/>
              <a:gd name="T76" fmla="*/ 315 w 825"/>
              <a:gd name="T77" fmla="*/ 804 h 1050"/>
              <a:gd name="T78" fmla="*/ 339 w 825"/>
              <a:gd name="T79" fmla="*/ 848 h 1050"/>
              <a:gd name="T80" fmla="*/ 369 w 825"/>
              <a:gd name="T81" fmla="*/ 942 h 1050"/>
              <a:gd name="T82" fmla="*/ 375 w 825"/>
              <a:gd name="T83" fmla="*/ 105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25" h="1050">
                <a:moveTo>
                  <a:pt x="825" y="0"/>
                </a:moveTo>
                <a:cubicBezTo>
                  <a:pt x="818" y="7"/>
                  <a:pt x="814" y="16"/>
                  <a:pt x="807" y="24"/>
                </a:cubicBezTo>
                <a:cubicBezTo>
                  <a:pt x="803" y="28"/>
                  <a:pt x="795" y="36"/>
                  <a:pt x="795" y="36"/>
                </a:cubicBezTo>
                <a:cubicBezTo>
                  <a:pt x="792" y="45"/>
                  <a:pt x="784" y="53"/>
                  <a:pt x="777" y="60"/>
                </a:cubicBezTo>
                <a:cubicBezTo>
                  <a:pt x="774" y="69"/>
                  <a:pt x="766" y="77"/>
                  <a:pt x="759" y="84"/>
                </a:cubicBezTo>
                <a:cubicBezTo>
                  <a:pt x="756" y="94"/>
                  <a:pt x="751" y="101"/>
                  <a:pt x="741" y="104"/>
                </a:cubicBezTo>
                <a:cubicBezTo>
                  <a:pt x="739" y="115"/>
                  <a:pt x="729" y="125"/>
                  <a:pt x="721" y="134"/>
                </a:cubicBezTo>
                <a:cubicBezTo>
                  <a:pt x="716" y="140"/>
                  <a:pt x="705" y="152"/>
                  <a:pt x="705" y="152"/>
                </a:cubicBezTo>
                <a:cubicBezTo>
                  <a:pt x="702" y="160"/>
                  <a:pt x="699" y="164"/>
                  <a:pt x="693" y="170"/>
                </a:cubicBezTo>
                <a:cubicBezTo>
                  <a:pt x="691" y="177"/>
                  <a:pt x="674" y="199"/>
                  <a:pt x="667" y="204"/>
                </a:cubicBezTo>
                <a:cubicBezTo>
                  <a:pt x="661" y="214"/>
                  <a:pt x="648" y="220"/>
                  <a:pt x="639" y="228"/>
                </a:cubicBezTo>
                <a:cubicBezTo>
                  <a:pt x="639" y="228"/>
                  <a:pt x="624" y="243"/>
                  <a:pt x="621" y="246"/>
                </a:cubicBezTo>
                <a:cubicBezTo>
                  <a:pt x="619" y="248"/>
                  <a:pt x="615" y="252"/>
                  <a:pt x="615" y="252"/>
                </a:cubicBezTo>
                <a:cubicBezTo>
                  <a:pt x="612" y="260"/>
                  <a:pt x="608" y="259"/>
                  <a:pt x="601" y="264"/>
                </a:cubicBezTo>
                <a:cubicBezTo>
                  <a:pt x="596" y="271"/>
                  <a:pt x="588" y="275"/>
                  <a:pt x="579" y="278"/>
                </a:cubicBezTo>
                <a:cubicBezTo>
                  <a:pt x="576" y="288"/>
                  <a:pt x="567" y="288"/>
                  <a:pt x="559" y="294"/>
                </a:cubicBezTo>
                <a:cubicBezTo>
                  <a:pt x="551" y="306"/>
                  <a:pt x="527" y="315"/>
                  <a:pt x="513" y="320"/>
                </a:cubicBezTo>
                <a:cubicBezTo>
                  <a:pt x="505" y="328"/>
                  <a:pt x="498" y="330"/>
                  <a:pt x="489" y="336"/>
                </a:cubicBezTo>
                <a:cubicBezTo>
                  <a:pt x="486" y="345"/>
                  <a:pt x="476" y="346"/>
                  <a:pt x="469" y="354"/>
                </a:cubicBezTo>
                <a:cubicBezTo>
                  <a:pt x="461" y="364"/>
                  <a:pt x="456" y="375"/>
                  <a:pt x="447" y="384"/>
                </a:cubicBezTo>
                <a:cubicBezTo>
                  <a:pt x="444" y="394"/>
                  <a:pt x="422" y="418"/>
                  <a:pt x="411" y="422"/>
                </a:cubicBezTo>
                <a:cubicBezTo>
                  <a:pt x="407" y="434"/>
                  <a:pt x="403" y="442"/>
                  <a:pt x="391" y="446"/>
                </a:cubicBezTo>
                <a:cubicBezTo>
                  <a:pt x="377" y="460"/>
                  <a:pt x="358" y="482"/>
                  <a:pt x="339" y="488"/>
                </a:cubicBezTo>
                <a:cubicBezTo>
                  <a:pt x="318" y="509"/>
                  <a:pt x="297" y="524"/>
                  <a:pt x="273" y="540"/>
                </a:cubicBezTo>
                <a:cubicBezTo>
                  <a:pt x="271" y="546"/>
                  <a:pt x="239" y="577"/>
                  <a:pt x="231" y="582"/>
                </a:cubicBezTo>
                <a:cubicBezTo>
                  <a:pt x="228" y="591"/>
                  <a:pt x="223" y="587"/>
                  <a:pt x="219" y="596"/>
                </a:cubicBezTo>
                <a:cubicBezTo>
                  <a:pt x="213" y="607"/>
                  <a:pt x="208" y="616"/>
                  <a:pt x="201" y="626"/>
                </a:cubicBezTo>
                <a:cubicBezTo>
                  <a:pt x="198" y="639"/>
                  <a:pt x="182" y="677"/>
                  <a:pt x="171" y="684"/>
                </a:cubicBezTo>
                <a:cubicBezTo>
                  <a:pt x="169" y="693"/>
                  <a:pt x="165" y="703"/>
                  <a:pt x="157" y="708"/>
                </a:cubicBezTo>
                <a:cubicBezTo>
                  <a:pt x="148" y="721"/>
                  <a:pt x="120" y="741"/>
                  <a:pt x="105" y="746"/>
                </a:cubicBezTo>
                <a:cubicBezTo>
                  <a:pt x="102" y="756"/>
                  <a:pt x="89" y="761"/>
                  <a:pt x="79" y="764"/>
                </a:cubicBezTo>
                <a:cubicBezTo>
                  <a:pt x="72" y="771"/>
                  <a:pt x="64" y="779"/>
                  <a:pt x="55" y="782"/>
                </a:cubicBezTo>
                <a:cubicBezTo>
                  <a:pt x="49" y="788"/>
                  <a:pt x="45" y="791"/>
                  <a:pt x="37" y="794"/>
                </a:cubicBezTo>
                <a:cubicBezTo>
                  <a:pt x="30" y="801"/>
                  <a:pt x="22" y="810"/>
                  <a:pt x="13" y="816"/>
                </a:cubicBezTo>
                <a:cubicBezTo>
                  <a:pt x="0" y="835"/>
                  <a:pt x="25" y="834"/>
                  <a:pt x="41" y="836"/>
                </a:cubicBezTo>
                <a:cubicBezTo>
                  <a:pt x="54" y="840"/>
                  <a:pt x="67" y="843"/>
                  <a:pt x="81" y="846"/>
                </a:cubicBezTo>
                <a:cubicBezTo>
                  <a:pt x="133" y="844"/>
                  <a:pt x="180" y="829"/>
                  <a:pt x="231" y="820"/>
                </a:cubicBezTo>
                <a:cubicBezTo>
                  <a:pt x="249" y="808"/>
                  <a:pt x="271" y="805"/>
                  <a:pt x="291" y="798"/>
                </a:cubicBezTo>
                <a:cubicBezTo>
                  <a:pt x="295" y="798"/>
                  <a:pt x="311" y="797"/>
                  <a:pt x="315" y="804"/>
                </a:cubicBezTo>
                <a:cubicBezTo>
                  <a:pt x="324" y="817"/>
                  <a:pt x="322" y="842"/>
                  <a:pt x="339" y="848"/>
                </a:cubicBezTo>
                <a:cubicBezTo>
                  <a:pt x="343" y="882"/>
                  <a:pt x="356" y="910"/>
                  <a:pt x="369" y="942"/>
                </a:cubicBezTo>
                <a:cubicBezTo>
                  <a:pt x="371" y="980"/>
                  <a:pt x="375" y="1012"/>
                  <a:pt x="375" y="105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4" name="Freeform 26">
            <a:extLst>
              <a:ext uri="{FF2B5EF4-FFF2-40B4-BE49-F238E27FC236}">
                <a16:creationId xmlns:a16="http://schemas.microsoft.com/office/drawing/2014/main" id="{408FC26E-E8A1-5E42-B2BE-75936DE4780F}"/>
              </a:ext>
            </a:extLst>
          </p:cNvPr>
          <p:cNvSpPr>
            <a:spLocks/>
          </p:cNvSpPr>
          <p:nvPr/>
        </p:nvSpPr>
        <p:spPr bwMode="auto">
          <a:xfrm>
            <a:off x="7346951" y="3683001"/>
            <a:ext cx="47625" cy="377825"/>
          </a:xfrm>
          <a:custGeom>
            <a:avLst/>
            <a:gdLst>
              <a:gd name="T0" fmla="*/ 0 w 30"/>
              <a:gd name="T1" fmla="*/ 0 h 238"/>
              <a:gd name="T2" fmla="*/ 18 w 30"/>
              <a:gd name="T3" fmla="*/ 114 h 238"/>
              <a:gd name="T4" fmla="*/ 30 w 30"/>
              <a:gd name="T5" fmla="*/ 23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238">
                <a:moveTo>
                  <a:pt x="0" y="0"/>
                </a:moveTo>
                <a:cubicBezTo>
                  <a:pt x="12" y="37"/>
                  <a:pt x="3" y="77"/>
                  <a:pt x="18" y="114"/>
                </a:cubicBezTo>
                <a:cubicBezTo>
                  <a:pt x="25" y="158"/>
                  <a:pt x="30" y="191"/>
                  <a:pt x="30" y="23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5" name="AutoShape 27">
            <a:extLst>
              <a:ext uri="{FF2B5EF4-FFF2-40B4-BE49-F238E27FC236}">
                <a16:creationId xmlns:a16="http://schemas.microsoft.com/office/drawing/2014/main" id="{FD689F88-98EB-B143-A9DC-C10BA3D312E9}"/>
              </a:ext>
            </a:extLst>
          </p:cNvPr>
          <p:cNvSpPr>
            <a:spLocks noChangeArrowheads="1"/>
          </p:cNvSpPr>
          <p:nvPr/>
        </p:nvSpPr>
        <p:spPr bwMode="auto">
          <a:xfrm rot="20834226">
            <a:off x="7620000" y="1828800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8636" name="AutoShape 28">
            <a:extLst>
              <a:ext uri="{FF2B5EF4-FFF2-40B4-BE49-F238E27FC236}">
                <a16:creationId xmlns:a16="http://schemas.microsoft.com/office/drawing/2014/main" id="{5D6AD78F-D3FB-4342-88D8-A2BF0B55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667000"/>
            <a:ext cx="533400" cy="381000"/>
          </a:xfrm>
          <a:prstGeom prst="lef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8637" name="AutoShape 29">
            <a:extLst>
              <a:ext uri="{FF2B5EF4-FFF2-40B4-BE49-F238E27FC236}">
                <a16:creationId xmlns:a16="http://schemas.microsoft.com/office/drawing/2014/main" id="{743CAAE9-8F7A-534C-9B9F-22A7C26810F2}"/>
              </a:ext>
            </a:extLst>
          </p:cNvPr>
          <p:cNvSpPr>
            <a:spLocks noChangeArrowheads="1"/>
          </p:cNvSpPr>
          <p:nvPr/>
        </p:nvSpPr>
        <p:spPr bwMode="auto">
          <a:xfrm rot="19779868">
            <a:off x="7696200" y="3810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069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6" name="Picture 28">
            <a:extLst>
              <a:ext uri="{FF2B5EF4-FFF2-40B4-BE49-F238E27FC236}">
                <a16:creationId xmlns:a16="http://schemas.microsoft.com/office/drawing/2014/main" id="{BAB0C4A3-9D43-4B4E-8A14-DA87307C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10800" cy="6802438"/>
          </a:xfrm>
          <a:prstGeom prst="rect">
            <a:avLst/>
          </a:prstGeom>
          <a:solidFill>
            <a:srgbClr val="333300"/>
          </a:solidFill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7A588725-6A7F-994F-B046-74B2373505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-228600"/>
            <a:ext cx="4191000" cy="9144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KJS10502EXC1b</a:t>
            </a:r>
          </a:p>
        </p:txBody>
      </p:sp>
      <p:sp>
        <p:nvSpPr>
          <p:cNvPr id="7198" name="Freeform 30">
            <a:extLst>
              <a:ext uri="{FF2B5EF4-FFF2-40B4-BE49-F238E27FC236}">
                <a16:creationId xmlns:a16="http://schemas.microsoft.com/office/drawing/2014/main" id="{9DD85037-2810-4240-AB5D-01941EBF9A1E}"/>
              </a:ext>
            </a:extLst>
          </p:cNvPr>
          <p:cNvSpPr>
            <a:spLocks/>
          </p:cNvSpPr>
          <p:nvPr/>
        </p:nvSpPr>
        <p:spPr bwMode="auto">
          <a:xfrm>
            <a:off x="5949950" y="590551"/>
            <a:ext cx="2654300" cy="2257425"/>
          </a:xfrm>
          <a:custGeom>
            <a:avLst/>
            <a:gdLst>
              <a:gd name="T0" fmla="*/ 158 w 1672"/>
              <a:gd name="T1" fmla="*/ 0 h 1422"/>
              <a:gd name="T2" fmla="*/ 123 w 1672"/>
              <a:gd name="T3" fmla="*/ 26 h 1422"/>
              <a:gd name="T4" fmla="*/ 92 w 1672"/>
              <a:gd name="T5" fmla="*/ 112 h 1422"/>
              <a:gd name="T6" fmla="*/ 46 w 1672"/>
              <a:gd name="T7" fmla="*/ 219 h 1422"/>
              <a:gd name="T8" fmla="*/ 16 w 1672"/>
              <a:gd name="T9" fmla="*/ 280 h 1422"/>
              <a:gd name="T10" fmla="*/ 51 w 1672"/>
              <a:gd name="T11" fmla="*/ 433 h 1422"/>
              <a:gd name="T12" fmla="*/ 112 w 1672"/>
              <a:gd name="T13" fmla="*/ 586 h 1422"/>
              <a:gd name="T14" fmla="*/ 148 w 1672"/>
              <a:gd name="T15" fmla="*/ 622 h 1422"/>
              <a:gd name="T16" fmla="*/ 158 w 1672"/>
              <a:gd name="T17" fmla="*/ 637 h 1422"/>
              <a:gd name="T18" fmla="*/ 174 w 1672"/>
              <a:gd name="T19" fmla="*/ 647 h 1422"/>
              <a:gd name="T20" fmla="*/ 179 w 1672"/>
              <a:gd name="T21" fmla="*/ 668 h 1422"/>
              <a:gd name="T22" fmla="*/ 204 w 1672"/>
              <a:gd name="T23" fmla="*/ 709 h 1422"/>
              <a:gd name="T24" fmla="*/ 265 w 1672"/>
              <a:gd name="T25" fmla="*/ 821 h 1422"/>
              <a:gd name="T26" fmla="*/ 301 w 1672"/>
              <a:gd name="T27" fmla="*/ 867 h 1422"/>
              <a:gd name="T28" fmla="*/ 357 w 1672"/>
              <a:gd name="T29" fmla="*/ 958 h 1422"/>
              <a:gd name="T30" fmla="*/ 388 w 1672"/>
              <a:gd name="T31" fmla="*/ 1014 h 1422"/>
              <a:gd name="T32" fmla="*/ 434 w 1672"/>
              <a:gd name="T33" fmla="*/ 1081 h 1422"/>
              <a:gd name="T34" fmla="*/ 495 w 1672"/>
              <a:gd name="T35" fmla="*/ 1127 h 1422"/>
              <a:gd name="T36" fmla="*/ 576 w 1672"/>
              <a:gd name="T37" fmla="*/ 1172 h 1422"/>
              <a:gd name="T38" fmla="*/ 617 w 1672"/>
              <a:gd name="T39" fmla="*/ 1188 h 1422"/>
              <a:gd name="T40" fmla="*/ 693 w 1672"/>
              <a:gd name="T41" fmla="*/ 1218 h 1422"/>
              <a:gd name="T42" fmla="*/ 938 w 1672"/>
              <a:gd name="T43" fmla="*/ 1259 h 1422"/>
              <a:gd name="T44" fmla="*/ 1020 w 1672"/>
              <a:gd name="T45" fmla="*/ 1280 h 1422"/>
              <a:gd name="T46" fmla="*/ 1229 w 1672"/>
              <a:gd name="T47" fmla="*/ 1341 h 1422"/>
              <a:gd name="T48" fmla="*/ 1341 w 1672"/>
              <a:gd name="T49" fmla="*/ 1387 h 1422"/>
              <a:gd name="T50" fmla="*/ 1616 w 1672"/>
              <a:gd name="T51" fmla="*/ 1381 h 1422"/>
              <a:gd name="T52" fmla="*/ 1642 w 1672"/>
              <a:gd name="T53" fmla="*/ 1305 h 1422"/>
              <a:gd name="T54" fmla="*/ 1672 w 1672"/>
              <a:gd name="T55" fmla="*/ 1223 h 1422"/>
              <a:gd name="T56" fmla="*/ 1672 w 1672"/>
              <a:gd name="T57" fmla="*/ 826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72" h="1422">
                <a:moveTo>
                  <a:pt x="158" y="0"/>
                </a:moveTo>
                <a:cubicBezTo>
                  <a:pt x="136" y="7"/>
                  <a:pt x="144" y="17"/>
                  <a:pt x="123" y="26"/>
                </a:cubicBezTo>
                <a:cubicBezTo>
                  <a:pt x="105" y="51"/>
                  <a:pt x="104" y="83"/>
                  <a:pt x="92" y="112"/>
                </a:cubicBezTo>
                <a:cubicBezTo>
                  <a:pt x="77" y="148"/>
                  <a:pt x="63" y="184"/>
                  <a:pt x="46" y="219"/>
                </a:cubicBezTo>
                <a:cubicBezTo>
                  <a:pt x="36" y="240"/>
                  <a:pt x="23" y="258"/>
                  <a:pt x="16" y="280"/>
                </a:cubicBezTo>
                <a:cubicBezTo>
                  <a:pt x="19" y="337"/>
                  <a:pt x="0" y="399"/>
                  <a:pt x="51" y="433"/>
                </a:cubicBezTo>
                <a:cubicBezTo>
                  <a:pt x="64" y="486"/>
                  <a:pt x="82" y="541"/>
                  <a:pt x="112" y="586"/>
                </a:cubicBezTo>
                <a:cubicBezTo>
                  <a:pt x="119" y="607"/>
                  <a:pt x="127" y="615"/>
                  <a:pt x="148" y="622"/>
                </a:cubicBezTo>
                <a:cubicBezTo>
                  <a:pt x="151" y="627"/>
                  <a:pt x="154" y="633"/>
                  <a:pt x="158" y="637"/>
                </a:cubicBezTo>
                <a:cubicBezTo>
                  <a:pt x="163" y="641"/>
                  <a:pt x="170" y="642"/>
                  <a:pt x="174" y="647"/>
                </a:cubicBezTo>
                <a:cubicBezTo>
                  <a:pt x="178" y="653"/>
                  <a:pt x="176" y="661"/>
                  <a:pt x="179" y="668"/>
                </a:cubicBezTo>
                <a:cubicBezTo>
                  <a:pt x="185" y="682"/>
                  <a:pt x="194" y="698"/>
                  <a:pt x="204" y="709"/>
                </a:cubicBezTo>
                <a:cubicBezTo>
                  <a:pt x="217" y="749"/>
                  <a:pt x="237" y="791"/>
                  <a:pt x="265" y="821"/>
                </a:cubicBezTo>
                <a:cubicBezTo>
                  <a:pt x="271" y="839"/>
                  <a:pt x="284" y="861"/>
                  <a:pt x="301" y="867"/>
                </a:cubicBezTo>
                <a:cubicBezTo>
                  <a:pt x="321" y="897"/>
                  <a:pt x="337" y="928"/>
                  <a:pt x="357" y="958"/>
                </a:cubicBezTo>
                <a:cubicBezTo>
                  <a:pt x="363" y="978"/>
                  <a:pt x="373" y="1000"/>
                  <a:pt x="388" y="1014"/>
                </a:cubicBezTo>
                <a:cubicBezTo>
                  <a:pt x="396" y="1039"/>
                  <a:pt x="408" y="1073"/>
                  <a:pt x="434" y="1081"/>
                </a:cubicBezTo>
                <a:cubicBezTo>
                  <a:pt x="443" y="1109"/>
                  <a:pt x="469" y="1119"/>
                  <a:pt x="495" y="1127"/>
                </a:cubicBezTo>
                <a:cubicBezTo>
                  <a:pt x="516" y="1141"/>
                  <a:pt x="553" y="1166"/>
                  <a:pt x="576" y="1172"/>
                </a:cubicBezTo>
                <a:cubicBezTo>
                  <a:pt x="612" y="1197"/>
                  <a:pt x="568" y="1170"/>
                  <a:pt x="617" y="1188"/>
                </a:cubicBezTo>
                <a:cubicBezTo>
                  <a:pt x="643" y="1198"/>
                  <a:pt x="664" y="1212"/>
                  <a:pt x="693" y="1218"/>
                </a:cubicBezTo>
                <a:cubicBezTo>
                  <a:pt x="765" y="1267"/>
                  <a:pt x="851" y="1254"/>
                  <a:pt x="938" y="1259"/>
                </a:cubicBezTo>
                <a:cubicBezTo>
                  <a:pt x="968" y="1263"/>
                  <a:pt x="991" y="1272"/>
                  <a:pt x="1020" y="1280"/>
                </a:cubicBezTo>
                <a:cubicBezTo>
                  <a:pt x="1070" y="1313"/>
                  <a:pt x="1171" y="1332"/>
                  <a:pt x="1229" y="1341"/>
                </a:cubicBezTo>
                <a:cubicBezTo>
                  <a:pt x="1262" y="1363"/>
                  <a:pt x="1302" y="1379"/>
                  <a:pt x="1341" y="1387"/>
                </a:cubicBezTo>
                <a:cubicBezTo>
                  <a:pt x="1428" y="1422"/>
                  <a:pt x="1527" y="1402"/>
                  <a:pt x="1616" y="1381"/>
                </a:cubicBezTo>
                <a:cubicBezTo>
                  <a:pt x="1625" y="1355"/>
                  <a:pt x="1626" y="1327"/>
                  <a:pt x="1642" y="1305"/>
                </a:cubicBezTo>
                <a:cubicBezTo>
                  <a:pt x="1651" y="1278"/>
                  <a:pt x="1660" y="1249"/>
                  <a:pt x="1672" y="1223"/>
                </a:cubicBezTo>
                <a:cubicBezTo>
                  <a:pt x="1667" y="1081"/>
                  <a:pt x="1672" y="976"/>
                  <a:pt x="1672" y="826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Freeform 31">
            <a:extLst>
              <a:ext uri="{FF2B5EF4-FFF2-40B4-BE49-F238E27FC236}">
                <a16:creationId xmlns:a16="http://schemas.microsoft.com/office/drawing/2014/main" id="{954EDEA7-3630-FE46-B335-61494DDB597B}"/>
              </a:ext>
            </a:extLst>
          </p:cNvPr>
          <p:cNvSpPr>
            <a:spLocks/>
          </p:cNvSpPr>
          <p:nvPr/>
        </p:nvSpPr>
        <p:spPr bwMode="auto">
          <a:xfrm>
            <a:off x="6030914" y="4046539"/>
            <a:ext cx="2363787" cy="930275"/>
          </a:xfrm>
          <a:custGeom>
            <a:avLst/>
            <a:gdLst>
              <a:gd name="T0" fmla="*/ 0 w 1489"/>
              <a:gd name="T1" fmla="*/ 15 h 586"/>
              <a:gd name="T2" fmla="*/ 61 w 1489"/>
              <a:gd name="T3" fmla="*/ 66 h 586"/>
              <a:gd name="T4" fmla="*/ 153 w 1489"/>
              <a:gd name="T5" fmla="*/ 127 h 586"/>
              <a:gd name="T6" fmla="*/ 184 w 1489"/>
              <a:gd name="T7" fmla="*/ 158 h 586"/>
              <a:gd name="T8" fmla="*/ 235 w 1489"/>
              <a:gd name="T9" fmla="*/ 183 h 586"/>
              <a:gd name="T10" fmla="*/ 342 w 1489"/>
              <a:gd name="T11" fmla="*/ 147 h 586"/>
              <a:gd name="T12" fmla="*/ 388 w 1489"/>
              <a:gd name="T13" fmla="*/ 117 h 586"/>
              <a:gd name="T14" fmla="*/ 490 w 1489"/>
              <a:gd name="T15" fmla="*/ 56 h 586"/>
              <a:gd name="T16" fmla="*/ 535 w 1489"/>
              <a:gd name="T17" fmla="*/ 30 h 586"/>
              <a:gd name="T18" fmla="*/ 597 w 1489"/>
              <a:gd name="T19" fmla="*/ 0 h 586"/>
              <a:gd name="T20" fmla="*/ 739 w 1489"/>
              <a:gd name="T21" fmla="*/ 20 h 586"/>
              <a:gd name="T22" fmla="*/ 801 w 1489"/>
              <a:gd name="T23" fmla="*/ 51 h 586"/>
              <a:gd name="T24" fmla="*/ 999 w 1489"/>
              <a:gd name="T25" fmla="*/ 91 h 586"/>
              <a:gd name="T26" fmla="*/ 1030 w 1489"/>
              <a:gd name="T27" fmla="*/ 97 h 586"/>
              <a:gd name="T28" fmla="*/ 1091 w 1489"/>
              <a:gd name="T29" fmla="*/ 112 h 586"/>
              <a:gd name="T30" fmla="*/ 1198 w 1489"/>
              <a:gd name="T31" fmla="*/ 142 h 586"/>
              <a:gd name="T32" fmla="*/ 1229 w 1489"/>
              <a:gd name="T33" fmla="*/ 153 h 586"/>
              <a:gd name="T34" fmla="*/ 1336 w 1489"/>
              <a:gd name="T35" fmla="*/ 249 h 586"/>
              <a:gd name="T36" fmla="*/ 1382 w 1489"/>
              <a:gd name="T37" fmla="*/ 295 h 586"/>
              <a:gd name="T38" fmla="*/ 1422 w 1489"/>
              <a:gd name="T39" fmla="*/ 367 h 586"/>
              <a:gd name="T40" fmla="*/ 1484 w 1489"/>
              <a:gd name="T41" fmla="*/ 550 h 586"/>
              <a:gd name="T42" fmla="*/ 1489 w 1489"/>
              <a:gd name="T43" fmla="*/ 586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89" h="586">
                <a:moveTo>
                  <a:pt x="0" y="15"/>
                </a:moveTo>
                <a:cubicBezTo>
                  <a:pt x="7" y="37"/>
                  <a:pt x="38" y="58"/>
                  <a:pt x="61" y="66"/>
                </a:cubicBezTo>
                <a:cubicBezTo>
                  <a:pt x="90" y="87"/>
                  <a:pt x="119" y="116"/>
                  <a:pt x="153" y="127"/>
                </a:cubicBezTo>
                <a:cubicBezTo>
                  <a:pt x="160" y="147"/>
                  <a:pt x="164" y="152"/>
                  <a:pt x="184" y="158"/>
                </a:cubicBezTo>
                <a:cubicBezTo>
                  <a:pt x="200" y="169"/>
                  <a:pt x="217" y="174"/>
                  <a:pt x="235" y="183"/>
                </a:cubicBezTo>
                <a:cubicBezTo>
                  <a:pt x="293" y="177"/>
                  <a:pt x="294" y="165"/>
                  <a:pt x="342" y="147"/>
                </a:cubicBezTo>
                <a:cubicBezTo>
                  <a:pt x="357" y="132"/>
                  <a:pt x="367" y="123"/>
                  <a:pt x="388" y="117"/>
                </a:cubicBezTo>
                <a:cubicBezTo>
                  <a:pt x="408" y="87"/>
                  <a:pt x="456" y="67"/>
                  <a:pt x="490" y="56"/>
                </a:cubicBezTo>
                <a:cubicBezTo>
                  <a:pt x="505" y="46"/>
                  <a:pt x="520" y="40"/>
                  <a:pt x="535" y="30"/>
                </a:cubicBezTo>
                <a:cubicBezTo>
                  <a:pt x="546" y="3"/>
                  <a:pt x="568" y="7"/>
                  <a:pt x="597" y="0"/>
                </a:cubicBezTo>
                <a:cubicBezTo>
                  <a:pt x="700" y="5"/>
                  <a:pt x="678" y="0"/>
                  <a:pt x="739" y="20"/>
                </a:cubicBezTo>
                <a:cubicBezTo>
                  <a:pt x="756" y="35"/>
                  <a:pt x="779" y="46"/>
                  <a:pt x="801" y="51"/>
                </a:cubicBezTo>
                <a:cubicBezTo>
                  <a:pt x="865" y="94"/>
                  <a:pt x="911" y="85"/>
                  <a:pt x="999" y="91"/>
                </a:cubicBezTo>
                <a:cubicBezTo>
                  <a:pt x="1009" y="93"/>
                  <a:pt x="1020" y="95"/>
                  <a:pt x="1030" y="97"/>
                </a:cubicBezTo>
                <a:cubicBezTo>
                  <a:pt x="1050" y="102"/>
                  <a:pt x="1091" y="112"/>
                  <a:pt x="1091" y="112"/>
                </a:cubicBezTo>
                <a:cubicBezTo>
                  <a:pt x="1127" y="136"/>
                  <a:pt x="1151" y="138"/>
                  <a:pt x="1198" y="142"/>
                </a:cubicBezTo>
                <a:cubicBezTo>
                  <a:pt x="1208" y="146"/>
                  <a:pt x="1220" y="147"/>
                  <a:pt x="1229" y="153"/>
                </a:cubicBezTo>
                <a:cubicBezTo>
                  <a:pt x="1269" y="180"/>
                  <a:pt x="1287" y="234"/>
                  <a:pt x="1336" y="249"/>
                </a:cubicBezTo>
                <a:cubicBezTo>
                  <a:pt x="1354" y="268"/>
                  <a:pt x="1354" y="286"/>
                  <a:pt x="1382" y="295"/>
                </a:cubicBezTo>
                <a:cubicBezTo>
                  <a:pt x="1400" y="315"/>
                  <a:pt x="1407" y="344"/>
                  <a:pt x="1422" y="367"/>
                </a:cubicBezTo>
                <a:cubicBezTo>
                  <a:pt x="1438" y="432"/>
                  <a:pt x="1444" y="495"/>
                  <a:pt x="1484" y="550"/>
                </a:cubicBezTo>
                <a:cubicBezTo>
                  <a:pt x="1489" y="583"/>
                  <a:pt x="1489" y="571"/>
                  <a:pt x="1489" y="586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Freeform 32">
            <a:extLst>
              <a:ext uri="{FF2B5EF4-FFF2-40B4-BE49-F238E27FC236}">
                <a16:creationId xmlns:a16="http://schemas.microsoft.com/office/drawing/2014/main" id="{4F3E4444-BF7E-5E49-8670-4BEEE35CCE15}"/>
              </a:ext>
            </a:extLst>
          </p:cNvPr>
          <p:cNvSpPr>
            <a:spLocks/>
          </p:cNvSpPr>
          <p:nvPr/>
        </p:nvSpPr>
        <p:spPr bwMode="auto">
          <a:xfrm>
            <a:off x="8288339" y="2816226"/>
            <a:ext cx="230187" cy="1820863"/>
          </a:xfrm>
          <a:custGeom>
            <a:avLst/>
            <a:gdLst>
              <a:gd name="T0" fmla="*/ 133 w 145"/>
              <a:gd name="T1" fmla="*/ 0 h 1147"/>
              <a:gd name="T2" fmla="*/ 133 w 145"/>
              <a:gd name="T3" fmla="*/ 352 h 1147"/>
              <a:gd name="T4" fmla="*/ 92 w 145"/>
              <a:gd name="T5" fmla="*/ 744 h 1147"/>
              <a:gd name="T6" fmla="*/ 87 w 145"/>
              <a:gd name="T7" fmla="*/ 775 h 1147"/>
              <a:gd name="T8" fmla="*/ 77 w 145"/>
              <a:gd name="T9" fmla="*/ 790 h 1147"/>
              <a:gd name="T10" fmla="*/ 46 w 145"/>
              <a:gd name="T11" fmla="*/ 917 h 1147"/>
              <a:gd name="T12" fmla="*/ 16 w 145"/>
              <a:gd name="T13" fmla="*/ 1024 h 1147"/>
              <a:gd name="T14" fmla="*/ 0 w 145"/>
              <a:gd name="T15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147">
                <a:moveTo>
                  <a:pt x="133" y="0"/>
                </a:moveTo>
                <a:cubicBezTo>
                  <a:pt x="137" y="120"/>
                  <a:pt x="145" y="232"/>
                  <a:pt x="133" y="352"/>
                </a:cubicBezTo>
                <a:cubicBezTo>
                  <a:pt x="127" y="497"/>
                  <a:pt x="136" y="613"/>
                  <a:pt x="92" y="744"/>
                </a:cubicBezTo>
                <a:cubicBezTo>
                  <a:pt x="90" y="754"/>
                  <a:pt x="90" y="765"/>
                  <a:pt x="87" y="775"/>
                </a:cubicBezTo>
                <a:cubicBezTo>
                  <a:pt x="85" y="781"/>
                  <a:pt x="78" y="784"/>
                  <a:pt x="77" y="790"/>
                </a:cubicBezTo>
                <a:cubicBezTo>
                  <a:pt x="66" y="833"/>
                  <a:pt x="72" y="878"/>
                  <a:pt x="46" y="917"/>
                </a:cubicBezTo>
                <a:cubicBezTo>
                  <a:pt x="42" y="953"/>
                  <a:pt x="37" y="993"/>
                  <a:pt x="16" y="1024"/>
                </a:cubicBezTo>
                <a:cubicBezTo>
                  <a:pt x="12" y="1065"/>
                  <a:pt x="0" y="1106"/>
                  <a:pt x="0" y="1147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Freeform 33">
            <a:extLst>
              <a:ext uri="{FF2B5EF4-FFF2-40B4-BE49-F238E27FC236}">
                <a16:creationId xmlns:a16="http://schemas.microsoft.com/office/drawing/2014/main" id="{A6D82338-98EF-EB4C-B111-549F3248F30A}"/>
              </a:ext>
            </a:extLst>
          </p:cNvPr>
          <p:cNvSpPr>
            <a:spLocks/>
          </p:cNvSpPr>
          <p:nvPr/>
        </p:nvSpPr>
        <p:spPr bwMode="auto">
          <a:xfrm>
            <a:off x="4857751" y="4911725"/>
            <a:ext cx="1585913" cy="857250"/>
          </a:xfrm>
          <a:custGeom>
            <a:avLst/>
            <a:gdLst>
              <a:gd name="T0" fmla="*/ 0 w 999"/>
              <a:gd name="T1" fmla="*/ 194 h 540"/>
              <a:gd name="T2" fmla="*/ 112 w 999"/>
              <a:gd name="T3" fmla="*/ 31 h 540"/>
              <a:gd name="T4" fmla="*/ 179 w 999"/>
              <a:gd name="T5" fmla="*/ 0 h 540"/>
              <a:gd name="T6" fmla="*/ 235 w 999"/>
              <a:gd name="T7" fmla="*/ 5 h 540"/>
              <a:gd name="T8" fmla="*/ 301 w 999"/>
              <a:gd name="T9" fmla="*/ 36 h 540"/>
              <a:gd name="T10" fmla="*/ 433 w 999"/>
              <a:gd name="T11" fmla="*/ 87 h 540"/>
              <a:gd name="T12" fmla="*/ 510 w 999"/>
              <a:gd name="T13" fmla="*/ 117 h 540"/>
              <a:gd name="T14" fmla="*/ 561 w 999"/>
              <a:gd name="T15" fmla="*/ 143 h 540"/>
              <a:gd name="T16" fmla="*/ 632 w 999"/>
              <a:gd name="T17" fmla="*/ 194 h 540"/>
              <a:gd name="T18" fmla="*/ 637 w 999"/>
              <a:gd name="T19" fmla="*/ 219 h 540"/>
              <a:gd name="T20" fmla="*/ 668 w 999"/>
              <a:gd name="T21" fmla="*/ 224 h 540"/>
              <a:gd name="T22" fmla="*/ 709 w 999"/>
              <a:gd name="T23" fmla="*/ 240 h 540"/>
              <a:gd name="T24" fmla="*/ 755 w 999"/>
              <a:gd name="T25" fmla="*/ 270 h 540"/>
              <a:gd name="T26" fmla="*/ 770 w 999"/>
              <a:gd name="T27" fmla="*/ 280 h 540"/>
              <a:gd name="T28" fmla="*/ 775 w 999"/>
              <a:gd name="T29" fmla="*/ 296 h 540"/>
              <a:gd name="T30" fmla="*/ 831 w 999"/>
              <a:gd name="T31" fmla="*/ 316 h 540"/>
              <a:gd name="T32" fmla="*/ 877 w 999"/>
              <a:gd name="T33" fmla="*/ 347 h 540"/>
              <a:gd name="T34" fmla="*/ 907 w 999"/>
              <a:gd name="T35" fmla="*/ 387 h 540"/>
              <a:gd name="T36" fmla="*/ 943 w 999"/>
              <a:gd name="T37" fmla="*/ 464 h 540"/>
              <a:gd name="T38" fmla="*/ 984 w 999"/>
              <a:gd name="T39" fmla="*/ 510 h 540"/>
              <a:gd name="T40" fmla="*/ 989 w 999"/>
              <a:gd name="T41" fmla="*/ 525 h 540"/>
              <a:gd name="T42" fmla="*/ 999 w 999"/>
              <a:gd name="T43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9" h="540">
                <a:moveTo>
                  <a:pt x="0" y="194"/>
                </a:moveTo>
                <a:cubicBezTo>
                  <a:pt x="24" y="143"/>
                  <a:pt x="55" y="50"/>
                  <a:pt x="112" y="31"/>
                </a:cubicBezTo>
                <a:cubicBezTo>
                  <a:pt x="132" y="17"/>
                  <a:pt x="155" y="6"/>
                  <a:pt x="179" y="0"/>
                </a:cubicBezTo>
                <a:cubicBezTo>
                  <a:pt x="198" y="2"/>
                  <a:pt x="216" y="2"/>
                  <a:pt x="235" y="5"/>
                </a:cubicBezTo>
                <a:cubicBezTo>
                  <a:pt x="257" y="8"/>
                  <a:pt x="281" y="28"/>
                  <a:pt x="301" y="36"/>
                </a:cubicBezTo>
                <a:cubicBezTo>
                  <a:pt x="344" y="54"/>
                  <a:pt x="391" y="67"/>
                  <a:pt x="433" y="87"/>
                </a:cubicBezTo>
                <a:cubicBezTo>
                  <a:pt x="459" y="100"/>
                  <a:pt x="481" y="111"/>
                  <a:pt x="510" y="117"/>
                </a:cubicBezTo>
                <a:cubicBezTo>
                  <a:pt x="526" y="126"/>
                  <a:pt x="547" y="131"/>
                  <a:pt x="561" y="143"/>
                </a:cubicBezTo>
                <a:cubicBezTo>
                  <a:pt x="587" y="166"/>
                  <a:pt x="598" y="183"/>
                  <a:pt x="632" y="194"/>
                </a:cubicBezTo>
                <a:cubicBezTo>
                  <a:pt x="634" y="202"/>
                  <a:pt x="630" y="214"/>
                  <a:pt x="637" y="219"/>
                </a:cubicBezTo>
                <a:cubicBezTo>
                  <a:pt x="645" y="226"/>
                  <a:pt x="658" y="221"/>
                  <a:pt x="668" y="224"/>
                </a:cubicBezTo>
                <a:cubicBezTo>
                  <a:pt x="682" y="228"/>
                  <a:pt x="695" y="236"/>
                  <a:pt x="709" y="240"/>
                </a:cubicBezTo>
                <a:cubicBezTo>
                  <a:pt x="726" y="251"/>
                  <a:pt x="735" y="264"/>
                  <a:pt x="755" y="270"/>
                </a:cubicBezTo>
                <a:cubicBezTo>
                  <a:pt x="760" y="273"/>
                  <a:pt x="766" y="275"/>
                  <a:pt x="770" y="280"/>
                </a:cubicBezTo>
                <a:cubicBezTo>
                  <a:pt x="773" y="284"/>
                  <a:pt x="771" y="292"/>
                  <a:pt x="775" y="296"/>
                </a:cubicBezTo>
                <a:cubicBezTo>
                  <a:pt x="785" y="307"/>
                  <a:pt x="816" y="311"/>
                  <a:pt x="831" y="316"/>
                </a:cubicBezTo>
                <a:cubicBezTo>
                  <a:pt x="846" y="331"/>
                  <a:pt x="857" y="340"/>
                  <a:pt x="877" y="347"/>
                </a:cubicBezTo>
                <a:cubicBezTo>
                  <a:pt x="884" y="367"/>
                  <a:pt x="897" y="368"/>
                  <a:pt x="907" y="387"/>
                </a:cubicBezTo>
                <a:cubicBezTo>
                  <a:pt x="920" y="412"/>
                  <a:pt x="930" y="438"/>
                  <a:pt x="943" y="464"/>
                </a:cubicBezTo>
                <a:cubicBezTo>
                  <a:pt x="952" y="482"/>
                  <a:pt x="984" y="510"/>
                  <a:pt x="984" y="510"/>
                </a:cubicBezTo>
                <a:cubicBezTo>
                  <a:pt x="986" y="515"/>
                  <a:pt x="987" y="520"/>
                  <a:pt x="989" y="525"/>
                </a:cubicBezTo>
                <a:cubicBezTo>
                  <a:pt x="992" y="530"/>
                  <a:pt x="999" y="540"/>
                  <a:pt x="999" y="54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Freeform 35">
            <a:extLst>
              <a:ext uri="{FF2B5EF4-FFF2-40B4-BE49-F238E27FC236}">
                <a16:creationId xmlns:a16="http://schemas.microsoft.com/office/drawing/2014/main" id="{01FB5378-3344-174E-83F4-55006368FCD3}"/>
              </a:ext>
            </a:extLst>
          </p:cNvPr>
          <p:cNvSpPr>
            <a:spLocks/>
          </p:cNvSpPr>
          <p:nvPr/>
        </p:nvSpPr>
        <p:spPr bwMode="auto">
          <a:xfrm>
            <a:off x="5495926" y="4344988"/>
            <a:ext cx="931863" cy="704850"/>
          </a:xfrm>
          <a:custGeom>
            <a:avLst/>
            <a:gdLst>
              <a:gd name="T0" fmla="*/ 587 w 587"/>
              <a:gd name="T1" fmla="*/ 0 h 444"/>
              <a:gd name="T2" fmla="*/ 546 w 587"/>
              <a:gd name="T3" fmla="*/ 46 h 444"/>
              <a:gd name="T4" fmla="*/ 475 w 587"/>
              <a:gd name="T5" fmla="*/ 92 h 444"/>
              <a:gd name="T6" fmla="*/ 353 w 587"/>
              <a:gd name="T7" fmla="*/ 153 h 444"/>
              <a:gd name="T8" fmla="*/ 337 w 587"/>
              <a:gd name="T9" fmla="*/ 163 h 444"/>
              <a:gd name="T10" fmla="*/ 317 w 587"/>
              <a:gd name="T11" fmla="*/ 168 h 444"/>
              <a:gd name="T12" fmla="*/ 307 w 587"/>
              <a:gd name="T13" fmla="*/ 179 h 444"/>
              <a:gd name="T14" fmla="*/ 291 w 587"/>
              <a:gd name="T15" fmla="*/ 184 h 444"/>
              <a:gd name="T16" fmla="*/ 210 w 587"/>
              <a:gd name="T17" fmla="*/ 255 h 444"/>
              <a:gd name="T18" fmla="*/ 138 w 587"/>
              <a:gd name="T19" fmla="*/ 337 h 444"/>
              <a:gd name="T20" fmla="*/ 42 w 587"/>
              <a:gd name="T21" fmla="*/ 393 h 444"/>
              <a:gd name="T22" fmla="*/ 11 w 587"/>
              <a:gd name="T23" fmla="*/ 428 h 444"/>
              <a:gd name="T24" fmla="*/ 1 w 587"/>
              <a:gd name="T25" fmla="*/ 439 h 444"/>
              <a:gd name="T26" fmla="*/ 16 w 587"/>
              <a:gd name="T27" fmla="*/ 43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7" h="444">
                <a:moveTo>
                  <a:pt x="587" y="0"/>
                </a:moveTo>
                <a:cubicBezTo>
                  <a:pt x="576" y="33"/>
                  <a:pt x="578" y="36"/>
                  <a:pt x="546" y="46"/>
                </a:cubicBezTo>
                <a:cubicBezTo>
                  <a:pt x="524" y="69"/>
                  <a:pt x="505" y="82"/>
                  <a:pt x="475" y="92"/>
                </a:cubicBezTo>
                <a:cubicBezTo>
                  <a:pt x="429" y="125"/>
                  <a:pt x="412" y="143"/>
                  <a:pt x="353" y="153"/>
                </a:cubicBezTo>
                <a:cubicBezTo>
                  <a:pt x="348" y="156"/>
                  <a:pt x="343" y="161"/>
                  <a:pt x="337" y="163"/>
                </a:cubicBezTo>
                <a:cubicBezTo>
                  <a:pt x="331" y="166"/>
                  <a:pt x="323" y="165"/>
                  <a:pt x="317" y="168"/>
                </a:cubicBezTo>
                <a:cubicBezTo>
                  <a:pt x="313" y="170"/>
                  <a:pt x="311" y="176"/>
                  <a:pt x="307" y="179"/>
                </a:cubicBezTo>
                <a:cubicBezTo>
                  <a:pt x="302" y="182"/>
                  <a:pt x="296" y="182"/>
                  <a:pt x="291" y="184"/>
                </a:cubicBezTo>
                <a:cubicBezTo>
                  <a:pt x="262" y="206"/>
                  <a:pt x="239" y="235"/>
                  <a:pt x="210" y="255"/>
                </a:cubicBezTo>
                <a:cubicBezTo>
                  <a:pt x="184" y="293"/>
                  <a:pt x="189" y="321"/>
                  <a:pt x="138" y="337"/>
                </a:cubicBezTo>
                <a:cubicBezTo>
                  <a:pt x="110" y="365"/>
                  <a:pt x="74" y="371"/>
                  <a:pt x="42" y="393"/>
                </a:cubicBezTo>
                <a:cubicBezTo>
                  <a:pt x="29" y="410"/>
                  <a:pt x="31" y="421"/>
                  <a:pt x="11" y="428"/>
                </a:cubicBezTo>
                <a:cubicBezTo>
                  <a:pt x="8" y="432"/>
                  <a:pt x="0" y="434"/>
                  <a:pt x="1" y="439"/>
                </a:cubicBezTo>
                <a:cubicBezTo>
                  <a:pt x="2" y="444"/>
                  <a:pt x="16" y="444"/>
                  <a:pt x="16" y="439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Freeform 36">
            <a:extLst>
              <a:ext uri="{FF2B5EF4-FFF2-40B4-BE49-F238E27FC236}">
                <a16:creationId xmlns:a16="http://schemas.microsoft.com/office/drawing/2014/main" id="{D611F6C8-977E-AF48-8B8C-E59CE4C392B7}"/>
              </a:ext>
            </a:extLst>
          </p:cNvPr>
          <p:cNvSpPr>
            <a:spLocks/>
          </p:cNvSpPr>
          <p:nvPr/>
        </p:nvSpPr>
        <p:spPr bwMode="auto">
          <a:xfrm>
            <a:off x="6022975" y="2338389"/>
            <a:ext cx="647700" cy="1755775"/>
          </a:xfrm>
          <a:custGeom>
            <a:avLst/>
            <a:gdLst>
              <a:gd name="T0" fmla="*/ 408 w 408"/>
              <a:gd name="T1" fmla="*/ 0 h 1106"/>
              <a:gd name="T2" fmla="*/ 326 w 408"/>
              <a:gd name="T3" fmla="*/ 377 h 1106"/>
              <a:gd name="T4" fmla="*/ 275 w 408"/>
              <a:gd name="T5" fmla="*/ 510 h 1106"/>
              <a:gd name="T6" fmla="*/ 219 w 408"/>
              <a:gd name="T7" fmla="*/ 816 h 1106"/>
              <a:gd name="T8" fmla="*/ 158 w 408"/>
              <a:gd name="T9" fmla="*/ 892 h 1106"/>
              <a:gd name="T10" fmla="*/ 112 w 408"/>
              <a:gd name="T11" fmla="*/ 923 h 1106"/>
              <a:gd name="T12" fmla="*/ 77 w 408"/>
              <a:gd name="T13" fmla="*/ 1004 h 1106"/>
              <a:gd name="T14" fmla="*/ 21 w 408"/>
              <a:gd name="T15" fmla="*/ 1045 h 1106"/>
              <a:gd name="T16" fmla="*/ 0 w 408"/>
              <a:gd name="T17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8" h="1106">
                <a:moveTo>
                  <a:pt x="408" y="0"/>
                </a:moveTo>
                <a:cubicBezTo>
                  <a:pt x="403" y="111"/>
                  <a:pt x="397" y="280"/>
                  <a:pt x="326" y="377"/>
                </a:cubicBezTo>
                <a:cubicBezTo>
                  <a:pt x="312" y="422"/>
                  <a:pt x="290" y="465"/>
                  <a:pt x="275" y="510"/>
                </a:cubicBezTo>
                <a:cubicBezTo>
                  <a:pt x="258" y="612"/>
                  <a:pt x="302" y="741"/>
                  <a:pt x="219" y="816"/>
                </a:cubicBezTo>
                <a:cubicBezTo>
                  <a:pt x="213" y="835"/>
                  <a:pt x="178" y="878"/>
                  <a:pt x="158" y="892"/>
                </a:cubicBezTo>
                <a:cubicBezTo>
                  <a:pt x="141" y="904"/>
                  <a:pt x="128" y="907"/>
                  <a:pt x="112" y="923"/>
                </a:cubicBezTo>
                <a:cubicBezTo>
                  <a:pt x="104" y="948"/>
                  <a:pt x="91" y="982"/>
                  <a:pt x="77" y="1004"/>
                </a:cubicBezTo>
                <a:cubicBezTo>
                  <a:pt x="69" y="1018"/>
                  <a:pt x="36" y="1030"/>
                  <a:pt x="21" y="1045"/>
                </a:cubicBezTo>
                <a:cubicBezTo>
                  <a:pt x="13" y="1065"/>
                  <a:pt x="10" y="1087"/>
                  <a:pt x="0" y="1106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Freeform 37">
            <a:extLst>
              <a:ext uri="{FF2B5EF4-FFF2-40B4-BE49-F238E27FC236}">
                <a16:creationId xmlns:a16="http://schemas.microsoft.com/office/drawing/2014/main" id="{D8920923-B459-EB41-88A0-00B36D0F9473}"/>
              </a:ext>
            </a:extLst>
          </p:cNvPr>
          <p:cNvSpPr>
            <a:spLocks/>
          </p:cNvSpPr>
          <p:nvPr/>
        </p:nvSpPr>
        <p:spPr bwMode="auto">
          <a:xfrm>
            <a:off x="4121150" y="1376364"/>
            <a:ext cx="858838" cy="1157287"/>
          </a:xfrm>
          <a:custGeom>
            <a:avLst/>
            <a:gdLst>
              <a:gd name="T0" fmla="*/ 0 w 541"/>
              <a:gd name="T1" fmla="*/ 708 h 729"/>
              <a:gd name="T2" fmla="*/ 5 w 541"/>
              <a:gd name="T3" fmla="*/ 723 h 729"/>
              <a:gd name="T4" fmla="*/ 82 w 541"/>
              <a:gd name="T5" fmla="*/ 713 h 729"/>
              <a:gd name="T6" fmla="*/ 128 w 541"/>
              <a:gd name="T7" fmla="*/ 683 h 729"/>
              <a:gd name="T8" fmla="*/ 174 w 541"/>
              <a:gd name="T9" fmla="*/ 581 h 729"/>
              <a:gd name="T10" fmla="*/ 225 w 541"/>
              <a:gd name="T11" fmla="*/ 530 h 729"/>
              <a:gd name="T12" fmla="*/ 281 w 541"/>
              <a:gd name="T13" fmla="*/ 489 h 729"/>
              <a:gd name="T14" fmla="*/ 311 w 541"/>
              <a:gd name="T15" fmla="*/ 458 h 729"/>
              <a:gd name="T16" fmla="*/ 326 w 541"/>
              <a:gd name="T17" fmla="*/ 443 h 729"/>
              <a:gd name="T18" fmla="*/ 362 w 541"/>
              <a:gd name="T19" fmla="*/ 397 h 729"/>
              <a:gd name="T20" fmla="*/ 377 w 541"/>
              <a:gd name="T21" fmla="*/ 367 h 729"/>
              <a:gd name="T22" fmla="*/ 408 w 541"/>
              <a:gd name="T23" fmla="*/ 336 h 729"/>
              <a:gd name="T24" fmla="*/ 418 w 541"/>
              <a:gd name="T25" fmla="*/ 321 h 729"/>
              <a:gd name="T26" fmla="*/ 464 w 541"/>
              <a:gd name="T27" fmla="*/ 260 h 729"/>
              <a:gd name="T28" fmla="*/ 495 w 541"/>
              <a:gd name="T29" fmla="*/ 193 h 729"/>
              <a:gd name="T30" fmla="*/ 541 w 541"/>
              <a:gd name="T31" fmla="*/ 91 h 729"/>
              <a:gd name="T32" fmla="*/ 525 w 541"/>
              <a:gd name="T33" fmla="*/ 40 h 729"/>
              <a:gd name="T34" fmla="*/ 459 w 541"/>
              <a:gd name="T35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1" h="729">
                <a:moveTo>
                  <a:pt x="0" y="708"/>
                </a:moveTo>
                <a:cubicBezTo>
                  <a:pt x="2" y="713"/>
                  <a:pt x="0" y="722"/>
                  <a:pt x="5" y="723"/>
                </a:cubicBezTo>
                <a:cubicBezTo>
                  <a:pt x="30" y="729"/>
                  <a:pt x="56" y="716"/>
                  <a:pt x="82" y="713"/>
                </a:cubicBezTo>
                <a:cubicBezTo>
                  <a:pt x="99" y="701"/>
                  <a:pt x="112" y="698"/>
                  <a:pt x="128" y="683"/>
                </a:cubicBezTo>
                <a:cubicBezTo>
                  <a:pt x="135" y="649"/>
                  <a:pt x="153" y="609"/>
                  <a:pt x="174" y="581"/>
                </a:cubicBezTo>
                <a:cubicBezTo>
                  <a:pt x="182" y="554"/>
                  <a:pt x="199" y="538"/>
                  <a:pt x="225" y="530"/>
                </a:cubicBezTo>
                <a:cubicBezTo>
                  <a:pt x="240" y="513"/>
                  <a:pt x="263" y="505"/>
                  <a:pt x="281" y="489"/>
                </a:cubicBezTo>
                <a:cubicBezTo>
                  <a:pt x="292" y="479"/>
                  <a:pt x="301" y="468"/>
                  <a:pt x="311" y="458"/>
                </a:cubicBezTo>
                <a:cubicBezTo>
                  <a:pt x="316" y="453"/>
                  <a:pt x="326" y="443"/>
                  <a:pt x="326" y="443"/>
                </a:cubicBezTo>
                <a:cubicBezTo>
                  <a:pt x="334" y="422"/>
                  <a:pt x="343" y="409"/>
                  <a:pt x="362" y="397"/>
                </a:cubicBezTo>
                <a:cubicBezTo>
                  <a:pt x="368" y="388"/>
                  <a:pt x="370" y="376"/>
                  <a:pt x="377" y="367"/>
                </a:cubicBezTo>
                <a:cubicBezTo>
                  <a:pt x="386" y="355"/>
                  <a:pt x="398" y="346"/>
                  <a:pt x="408" y="336"/>
                </a:cubicBezTo>
                <a:cubicBezTo>
                  <a:pt x="412" y="332"/>
                  <a:pt x="415" y="326"/>
                  <a:pt x="418" y="321"/>
                </a:cubicBezTo>
                <a:cubicBezTo>
                  <a:pt x="426" y="295"/>
                  <a:pt x="449" y="282"/>
                  <a:pt x="464" y="260"/>
                </a:cubicBezTo>
                <a:cubicBezTo>
                  <a:pt x="471" y="237"/>
                  <a:pt x="481" y="213"/>
                  <a:pt x="495" y="193"/>
                </a:cubicBezTo>
                <a:cubicBezTo>
                  <a:pt x="502" y="158"/>
                  <a:pt x="521" y="120"/>
                  <a:pt x="541" y="91"/>
                </a:cubicBezTo>
                <a:cubicBezTo>
                  <a:pt x="534" y="74"/>
                  <a:pt x="534" y="56"/>
                  <a:pt x="525" y="40"/>
                </a:cubicBezTo>
                <a:cubicBezTo>
                  <a:pt x="513" y="18"/>
                  <a:pt x="471" y="24"/>
                  <a:pt x="459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Freeform 38">
            <a:extLst>
              <a:ext uri="{FF2B5EF4-FFF2-40B4-BE49-F238E27FC236}">
                <a16:creationId xmlns:a16="http://schemas.microsoft.com/office/drawing/2014/main" id="{C50B4C7A-F03D-744E-8001-0E106A50A63E}"/>
              </a:ext>
            </a:extLst>
          </p:cNvPr>
          <p:cNvSpPr>
            <a:spLocks/>
          </p:cNvSpPr>
          <p:nvPr/>
        </p:nvSpPr>
        <p:spPr bwMode="auto">
          <a:xfrm>
            <a:off x="4962526" y="890588"/>
            <a:ext cx="1084263" cy="582612"/>
          </a:xfrm>
          <a:custGeom>
            <a:avLst/>
            <a:gdLst>
              <a:gd name="T0" fmla="*/ 0 w 683"/>
              <a:gd name="T1" fmla="*/ 367 h 367"/>
              <a:gd name="T2" fmla="*/ 56 w 683"/>
              <a:gd name="T3" fmla="*/ 362 h 367"/>
              <a:gd name="T4" fmla="*/ 102 w 683"/>
              <a:gd name="T5" fmla="*/ 336 h 367"/>
              <a:gd name="T6" fmla="*/ 148 w 683"/>
              <a:gd name="T7" fmla="*/ 321 h 367"/>
              <a:gd name="T8" fmla="*/ 179 w 683"/>
              <a:gd name="T9" fmla="*/ 290 h 367"/>
              <a:gd name="T10" fmla="*/ 194 w 683"/>
              <a:gd name="T11" fmla="*/ 275 h 367"/>
              <a:gd name="T12" fmla="*/ 347 w 683"/>
              <a:gd name="T13" fmla="*/ 148 h 367"/>
              <a:gd name="T14" fmla="*/ 393 w 683"/>
              <a:gd name="T15" fmla="*/ 122 h 367"/>
              <a:gd name="T16" fmla="*/ 439 w 683"/>
              <a:gd name="T17" fmla="*/ 61 h 367"/>
              <a:gd name="T18" fmla="*/ 638 w 683"/>
              <a:gd name="T19" fmla="*/ 15 h 367"/>
              <a:gd name="T20" fmla="*/ 683 w 683"/>
              <a:gd name="T21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3" h="367">
                <a:moveTo>
                  <a:pt x="0" y="367"/>
                </a:moveTo>
                <a:cubicBezTo>
                  <a:pt x="19" y="365"/>
                  <a:pt x="38" y="366"/>
                  <a:pt x="56" y="362"/>
                </a:cubicBezTo>
                <a:cubicBezTo>
                  <a:pt x="70" y="359"/>
                  <a:pt x="88" y="342"/>
                  <a:pt x="102" y="336"/>
                </a:cubicBezTo>
                <a:cubicBezTo>
                  <a:pt x="117" y="330"/>
                  <a:pt x="133" y="327"/>
                  <a:pt x="148" y="321"/>
                </a:cubicBezTo>
                <a:cubicBezTo>
                  <a:pt x="158" y="311"/>
                  <a:pt x="169" y="300"/>
                  <a:pt x="179" y="290"/>
                </a:cubicBezTo>
                <a:cubicBezTo>
                  <a:pt x="184" y="285"/>
                  <a:pt x="194" y="275"/>
                  <a:pt x="194" y="275"/>
                </a:cubicBezTo>
                <a:cubicBezTo>
                  <a:pt x="209" y="229"/>
                  <a:pt x="300" y="164"/>
                  <a:pt x="347" y="148"/>
                </a:cubicBezTo>
                <a:cubicBezTo>
                  <a:pt x="362" y="137"/>
                  <a:pt x="377" y="132"/>
                  <a:pt x="393" y="122"/>
                </a:cubicBezTo>
                <a:cubicBezTo>
                  <a:pt x="401" y="98"/>
                  <a:pt x="421" y="78"/>
                  <a:pt x="439" y="61"/>
                </a:cubicBezTo>
                <a:cubicBezTo>
                  <a:pt x="458" y="3"/>
                  <a:pt x="622" y="16"/>
                  <a:pt x="638" y="15"/>
                </a:cubicBezTo>
                <a:cubicBezTo>
                  <a:pt x="653" y="10"/>
                  <a:pt x="667" y="0"/>
                  <a:pt x="683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AutoShape 39">
            <a:extLst>
              <a:ext uri="{FF2B5EF4-FFF2-40B4-BE49-F238E27FC236}">
                <a16:creationId xmlns:a16="http://schemas.microsoft.com/office/drawing/2014/main" id="{1184919C-9264-B045-899A-6FAAABBD59CE}"/>
              </a:ext>
            </a:extLst>
          </p:cNvPr>
          <p:cNvSpPr>
            <a:spLocks noChangeArrowheads="1"/>
          </p:cNvSpPr>
          <p:nvPr/>
        </p:nvSpPr>
        <p:spPr bwMode="auto">
          <a:xfrm rot="20018463">
            <a:off x="7239000" y="1219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208" name="AutoShape 40">
            <a:extLst>
              <a:ext uri="{FF2B5EF4-FFF2-40B4-BE49-F238E27FC236}">
                <a16:creationId xmlns:a16="http://schemas.microsoft.com/office/drawing/2014/main" id="{EED2F31B-568C-8148-B6D3-EF942465328D}"/>
              </a:ext>
            </a:extLst>
          </p:cNvPr>
          <p:cNvSpPr>
            <a:spLocks noChangeArrowheads="1"/>
          </p:cNvSpPr>
          <p:nvPr/>
        </p:nvSpPr>
        <p:spPr bwMode="auto">
          <a:xfrm rot="20506400">
            <a:off x="7391400" y="32766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209" name="AutoShape 41">
            <a:extLst>
              <a:ext uri="{FF2B5EF4-FFF2-40B4-BE49-F238E27FC236}">
                <a16:creationId xmlns:a16="http://schemas.microsoft.com/office/drawing/2014/main" id="{F22B8FCF-5A91-2144-A42D-8680AECA3936}"/>
              </a:ext>
            </a:extLst>
          </p:cNvPr>
          <p:cNvSpPr>
            <a:spLocks noChangeArrowheads="1"/>
          </p:cNvSpPr>
          <p:nvPr/>
        </p:nvSpPr>
        <p:spPr bwMode="auto">
          <a:xfrm rot="2933213">
            <a:off x="6819900" y="49149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210" name="AutoShape 42">
            <a:extLst>
              <a:ext uri="{FF2B5EF4-FFF2-40B4-BE49-F238E27FC236}">
                <a16:creationId xmlns:a16="http://schemas.microsoft.com/office/drawing/2014/main" id="{99553F6A-4102-D849-A7DF-3F1A27E2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2004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9499999" lon="19199999" rev="0"/>
            </a:camera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17</a:t>
            </a:r>
          </a:p>
        </p:txBody>
      </p:sp>
      <p:sp>
        <p:nvSpPr>
          <p:cNvPr id="7211" name="AutoShape 43">
            <a:extLst>
              <a:ext uri="{FF2B5EF4-FFF2-40B4-BE49-F238E27FC236}">
                <a16:creationId xmlns:a16="http://schemas.microsoft.com/office/drawing/2014/main" id="{45063BD6-8B5A-EF4A-B2B7-59BF507800A7}"/>
              </a:ext>
            </a:extLst>
          </p:cNvPr>
          <p:cNvSpPr>
            <a:spLocks noChangeArrowheads="1"/>
          </p:cNvSpPr>
          <p:nvPr/>
        </p:nvSpPr>
        <p:spPr bwMode="auto">
          <a:xfrm rot="1561776">
            <a:off x="5181600" y="838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CC00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CC0066"/>
            </a:extrusionClr>
            <a:contourClr>
              <a:srgbClr val="CC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7213" name="AutoShape 45">
            <a:extLst>
              <a:ext uri="{FF2B5EF4-FFF2-40B4-BE49-F238E27FC236}">
                <a16:creationId xmlns:a16="http://schemas.microsoft.com/office/drawing/2014/main" id="{FBD7E020-4CA3-0D47-BFF4-5796F7B68801}"/>
              </a:ext>
            </a:extLst>
          </p:cNvPr>
          <p:cNvSpPr>
            <a:spLocks noChangeArrowheads="1"/>
          </p:cNvSpPr>
          <p:nvPr/>
        </p:nvSpPr>
        <p:spPr bwMode="auto">
          <a:xfrm rot="1561776">
            <a:off x="4343400" y="1219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CC00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CC0066"/>
            </a:extrusionClr>
            <a:contourClr>
              <a:srgbClr val="CC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7214" name="AutoShape 46">
            <a:extLst>
              <a:ext uri="{FF2B5EF4-FFF2-40B4-BE49-F238E27FC236}">
                <a16:creationId xmlns:a16="http://schemas.microsoft.com/office/drawing/2014/main" id="{BFF70E1A-4ADF-6A4A-A8A8-E67E98474837}"/>
              </a:ext>
            </a:extLst>
          </p:cNvPr>
          <p:cNvSpPr>
            <a:spLocks noChangeArrowheads="1"/>
          </p:cNvSpPr>
          <p:nvPr/>
        </p:nvSpPr>
        <p:spPr bwMode="auto">
          <a:xfrm rot="794630">
            <a:off x="5334000" y="51816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600000" lon="1500000" rev="0"/>
            </a:camera>
            <a:lightRig rig="legacyFlat2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3907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Picture 16">
            <a:extLst>
              <a:ext uri="{FF2B5EF4-FFF2-40B4-BE49-F238E27FC236}">
                <a16:creationId xmlns:a16="http://schemas.microsoft.com/office/drawing/2014/main" id="{AA3CECCD-7FC5-8847-B7A5-28E004D3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78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C6473F94-6076-6045-AC14-92106EE52B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-228600"/>
            <a:ext cx="4191000" cy="9144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KJS14892EXC1a</a:t>
            </a:r>
          </a:p>
        </p:txBody>
      </p:sp>
      <p:sp>
        <p:nvSpPr>
          <p:cNvPr id="9233" name="Freeform 17">
            <a:extLst>
              <a:ext uri="{FF2B5EF4-FFF2-40B4-BE49-F238E27FC236}">
                <a16:creationId xmlns:a16="http://schemas.microsoft.com/office/drawing/2014/main" id="{1084927A-E07D-D741-9538-0353AA1CC3EE}"/>
              </a:ext>
            </a:extLst>
          </p:cNvPr>
          <p:cNvSpPr>
            <a:spLocks/>
          </p:cNvSpPr>
          <p:nvPr/>
        </p:nvSpPr>
        <p:spPr bwMode="auto">
          <a:xfrm>
            <a:off x="5230814" y="2111376"/>
            <a:ext cx="2573337" cy="2322513"/>
          </a:xfrm>
          <a:custGeom>
            <a:avLst/>
            <a:gdLst>
              <a:gd name="T0" fmla="*/ 0 w 1621"/>
              <a:gd name="T1" fmla="*/ 1020 h 1463"/>
              <a:gd name="T2" fmla="*/ 198 w 1621"/>
              <a:gd name="T3" fmla="*/ 984 h 1463"/>
              <a:gd name="T4" fmla="*/ 203 w 1621"/>
              <a:gd name="T5" fmla="*/ 969 h 1463"/>
              <a:gd name="T6" fmla="*/ 219 w 1621"/>
              <a:gd name="T7" fmla="*/ 964 h 1463"/>
              <a:gd name="T8" fmla="*/ 265 w 1621"/>
              <a:gd name="T9" fmla="*/ 933 h 1463"/>
              <a:gd name="T10" fmla="*/ 412 w 1621"/>
              <a:gd name="T11" fmla="*/ 928 h 1463"/>
              <a:gd name="T12" fmla="*/ 418 w 1621"/>
              <a:gd name="T13" fmla="*/ 943 h 1463"/>
              <a:gd name="T14" fmla="*/ 458 w 1621"/>
              <a:gd name="T15" fmla="*/ 959 h 1463"/>
              <a:gd name="T16" fmla="*/ 504 w 1621"/>
              <a:gd name="T17" fmla="*/ 989 h 1463"/>
              <a:gd name="T18" fmla="*/ 520 w 1621"/>
              <a:gd name="T19" fmla="*/ 1005 h 1463"/>
              <a:gd name="T20" fmla="*/ 525 w 1621"/>
              <a:gd name="T21" fmla="*/ 1020 h 1463"/>
              <a:gd name="T22" fmla="*/ 540 w 1621"/>
              <a:gd name="T23" fmla="*/ 1030 h 1463"/>
              <a:gd name="T24" fmla="*/ 601 w 1621"/>
              <a:gd name="T25" fmla="*/ 1081 h 1463"/>
              <a:gd name="T26" fmla="*/ 662 w 1621"/>
              <a:gd name="T27" fmla="*/ 1127 h 1463"/>
              <a:gd name="T28" fmla="*/ 693 w 1621"/>
              <a:gd name="T29" fmla="*/ 1152 h 1463"/>
              <a:gd name="T30" fmla="*/ 749 w 1621"/>
              <a:gd name="T31" fmla="*/ 1173 h 1463"/>
              <a:gd name="T32" fmla="*/ 841 w 1621"/>
              <a:gd name="T33" fmla="*/ 1219 h 1463"/>
              <a:gd name="T34" fmla="*/ 887 w 1621"/>
              <a:gd name="T35" fmla="*/ 1249 h 1463"/>
              <a:gd name="T36" fmla="*/ 922 w 1621"/>
              <a:gd name="T37" fmla="*/ 1305 h 1463"/>
              <a:gd name="T38" fmla="*/ 1070 w 1621"/>
              <a:gd name="T39" fmla="*/ 1356 h 1463"/>
              <a:gd name="T40" fmla="*/ 1136 w 1621"/>
              <a:gd name="T41" fmla="*/ 1387 h 1463"/>
              <a:gd name="T42" fmla="*/ 1182 w 1621"/>
              <a:gd name="T43" fmla="*/ 1417 h 1463"/>
              <a:gd name="T44" fmla="*/ 1361 w 1621"/>
              <a:gd name="T45" fmla="*/ 1463 h 1463"/>
              <a:gd name="T46" fmla="*/ 1473 w 1621"/>
              <a:gd name="T47" fmla="*/ 1453 h 1463"/>
              <a:gd name="T48" fmla="*/ 1544 w 1621"/>
              <a:gd name="T49" fmla="*/ 1438 h 1463"/>
              <a:gd name="T50" fmla="*/ 1590 w 1621"/>
              <a:gd name="T51" fmla="*/ 1407 h 1463"/>
              <a:gd name="T52" fmla="*/ 1621 w 1621"/>
              <a:gd name="T53" fmla="*/ 1336 h 1463"/>
              <a:gd name="T54" fmla="*/ 1590 w 1621"/>
              <a:gd name="T55" fmla="*/ 1076 h 1463"/>
              <a:gd name="T56" fmla="*/ 1559 w 1621"/>
              <a:gd name="T57" fmla="*/ 1015 h 1463"/>
              <a:gd name="T58" fmla="*/ 1513 w 1621"/>
              <a:gd name="T59" fmla="*/ 887 h 1463"/>
              <a:gd name="T60" fmla="*/ 1452 w 1621"/>
              <a:gd name="T61" fmla="*/ 785 h 1463"/>
              <a:gd name="T62" fmla="*/ 1432 w 1621"/>
              <a:gd name="T63" fmla="*/ 765 h 1463"/>
              <a:gd name="T64" fmla="*/ 1361 w 1621"/>
              <a:gd name="T65" fmla="*/ 678 h 1463"/>
              <a:gd name="T66" fmla="*/ 1264 w 1621"/>
              <a:gd name="T67" fmla="*/ 643 h 1463"/>
              <a:gd name="T68" fmla="*/ 1238 w 1621"/>
              <a:gd name="T69" fmla="*/ 627 h 1463"/>
              <a:gd name="T70" fmla="*/ 1218 w 1621"/>
              <a:gd name="T71" fmla="*/ 602 h 1463"/>
              <a:gd name="T72" fmla="*/ 1177 w 1621"/>
              <a:gd name="T73" fmla="*/ 571 h 1463"/>
              <a:gd name="T74" fmla="*/ 1131 w 1621"/>
              <a:gd name="T75" fmla="*/ 495 h 1463"/>
              <a:gd name="T76" fmla="*/ 1085 w 1621"/>
              <a:gd name="T77" fmla="*/ 418 h 1463"/>
              <a:gd name="T78" fmla="*/ 932 w 1621"/>
              <a:gd name="T79" fmla="*/ 311 h 1463"/>
              <a:gd name="T80" fmla="*/ 897 w 1621"/>
              <a:gd name="T81" fmla="*/ 276 h 1463"/>
              <a:gd name="T82" fmla="*/ 856 w 1621"/>
              <a:gd name="T83" fmla="*/ 230 h 1463"/>
              <a:gd name="T84" fmla="*/ 810 w 1621"/>
              <a:gd name="T85" fmla="*/ 169 h 1463"/>
              <a:gd name="T86" fmla="*/ 779 w 1621"/>
              <a:gd name="T87" fmla="*/ 97 h 1463"/>
              <a:gd name="T88" fmla="*/ 749 w 1621"/>
              <a:gd name="T89" fmla="*/ 67 h 1463"/>
              <a:gd name="T90" fmla="*/ 734 w 1621"/>
              <a:gd name="T91" fmla="*/ 51 h 1463"/>
              <a:gd name="T92" fmla="*/ 713 w 1621"/>
              <a:gd name="T93" fmla="*/ 16 h 1463"/>
              <a:gd name="T94" fmla="*/ 703 w 1621"/>
              <a:gd name="T95" fmla="*/ 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21" h="1463">
                <a:moveTo>
                  <a:pt x="0" y="1020"/>
                </a:moveTo>
                <a:cubicBezTo>
                  <a:pt x="173" y="1014"/>
                  <a:pt x="117" y="1038"/>
                  <a:pt x="198" y="984"/>
                </a:cubicBezTo>
                <a:cubicBezTo>
                  <a:pt x="200" y="979"/>
                  <a:pt x="199" y="973"/>
                  <a:pt x="203" y="969"/>
                </a:cubicBezTo>
                <a:cubicBezTo>
                  <a:pt x="207" y="965"/>
                  <a:pt x="214" y="966"/>
                  <a:pt x="219" y="964"/>
                </a:cubicBezTo>
                <a:cubicBezTo>
                  <a:pt x="238" y="955"/>
                  <a:pt x="244" y="939"/>
                  <a:pt x="265" y="933"/>
                </a:cubicBezTo>
                <a:cubicBezTo>
                  <a:pt x="314" y="900"/>
                  <a:pt x="292" y="911"/>
                  <a:pt x="412" y="928"/>
                </a:cubicBezTo>
                <a:cubicBezTo>
                  <a:pt x="417" y="929"/>
                  <a:pt x="414" y="940"/>
                  <a:pt x="418" y="943"/>
                </a:cubicBezTo>
                <a:cubicBezTo>
                  <a:pt x="432" y="954"/>
                  <a:pt x="444" y="952"/>
                  <a:pt x="458" y="959"/>
                </a:cubicBezTo>
                <a:cubicBezTo>
                  <a:pt x="476" y="968"/>
                  <a:pt x="484" y="982"/>
                  <a:pt x="504" y="989"/>
                </a:cubicBezTo>
                <a:cubicBezTo>
                  <a:pt x="509" y="994"/>
                  <a:pt x="516" y="999"/>
                  <a:pt x="520" y="1005"/>
                </a:cubicBezTo>
                <a:cubicBezTo>
                  <a:pt x="523" y="1009"/>
                  <a:pt x="522" y="1016"/>
                  <a:pt x="525" y="1020"/>
                </a:cubicBezTo>
                <a:cubicBezTo>
                  <a:pt x="529" y="1025"/>
                  <a:pt x="536" y="1026"/>
                  <a:pt x="540" y="1030"/>
                </a:cubicBezTo>
                <a:cubicBezTo>
                  <a:pt x="561" y="1049"/>
                  <a:pt x="574" y="1072"/>
                  <a:pt x="601" y="1081"/>
                </a:cubicBezTo>
                <a:cubicBezTo>
                  <a:pt x="616" y="1103"/>
                  <a:pt x="636" y="1121"/>
                  <a:pt x="662" y="1127"/>
                </a:cubicBezTo>
                <a:cubicBezTo>
                  <a:pt x="673" y="1134"/>
                  <a:pt x="681" y="1146"/>
                  <a:pt x="693" y="1152"/>
                </a:cubicBezTo>
                <a:cubicBezTo>
                  <a:pt x="705" y="1159"/>
                  <a:pt x="732" y="1167"/>
                  <a:pt x="749" y="1173"/>
                </a:cubicBezTo>
                <a:cubicBezTo>
                  <a:pt x="775" y="1199"/>
                  <a:pt x="806" y="1208"/>
                  <a:pt x="841" y="1219"/>
                </a:cubicBezTo>
                <a:cubicBezTo>
                  <a:pt x="856" y="1234"/>
                  <a:pt x="866" y="1243"/>
                  <a:pt x="887" y="1249"/>
                </a:cubicBezTo>
                <a:cubicBezTo>
                  <a:pt x="894" y="1271"/>
                  <a:pt x="903" y="1292"/>
                  <a:pt x="922" y="1305"/>
                </a:cubicBezTo>
                <a:cubicBezTo>
                  <a:pt x="949" y="1348"/>
                  <a:pt x="1024" y="1350"/>
                  <a:pt x="1070" y="1356"/>
                </a:cubicBezTo>
                <a:cubicBezTo>
                  <a:pt x="1091" y="1367"/>
                  <a:pt x="1113" y="1379"/>
                  <a:pt x="1136" y="1387"/>
                </a:cubicBezTo>
                <a:cubicBezTo>
                  <a:pt x="1151" y="1401"/>
                  <a:pt x="1162" y="1410"/>
                  <a:pt x="1182" y="1417"/>
                </a:cubicBezTo>
                <a:cubicBezTo>
                  <a:pt x="1223" y="1462"/>
                  <a:pt x="1305" y="1459"/>
                  <a:pt x="1361" y="1463"/>
                </a:cubicBezTo>
                <a:cubicBezTo>
                  <a:pt x="1398" y="1461"/>
                  <a:pt x="1436" y="1460"/>
                  <a:pt x="1473" y="1453"/>
                </a:cubicBezTo>
                <a:cubicBezTo>
                  <a:pt x="1497" y="1449"/>
                  <a:pt x="1544" y="1438"/>
                  <a:pt x="1544" y="1438"/>
                </a:cubicBezTo>
                <a:cubicBezTo>
                  <a:pt x="1562" y="1426"/>
                  <a:pt x="1574" y="1424"/>
                  <a:pt x="1590" y="1407"/>
                </a:cubicBezTo>
                <a:cubicBezTo>
                  <a:pt x="1612" y="1345"/>
                  <a:pt x="1598" y="1367"/>
                  <a:pt x="1621" y="1336"/>
                </a:cubicBezTo>
                <a:cubicBezTo>
                  <a:pt x="1617" y="1240"/>
                  <a:pt x="1610" y="1166"/>
                  <a:pt x="1590" y="1076"/>
                </a:cubicBezTo>
                <a:cubicBezTo>
                  <a:pt x="1584" y="1050"/>
                  <a:pt x="1582" y="1030"/>
                  <a:pt x="1559" y="1015"/>
                </a:cubicBezTo>
                <a:cubicBezTo>
                  <a:pt x="1553" y="970"/>
                  <a:pt x="1539" y="925"/>
                  <a:pt x="1513" y="887"/>
                </a:cubicBezTo>
                <a:cubicBezTo>
                  <a:pt x="1503" y="836"/>
                  <a:pt x="1479" y="825"/>
                  <a:pt x="1452" y="785"/>
                </a:cubicBezTo>
                <a:cubicBezTo>
                  <a:pt x="1437" y="740"/>
                  <a:pt x="1460" y="797"/>
                  <a:pt x="1432" y="765"/>
                </a:cubicBezTo>
                <a:cubicBezTo>
                  <a:pt x="1409" y="739"/>
                  <a:pt x="1396" y="694"/>
                  <a:pt x="1361" y="678"/>
                </a:cubicBezTo>
                <a:cubicBezTo>
                  <a:pt x="1335" y="666"/>
                  <a:pt x="1293" y="653"/>
                  <a:pt x="1264" y="643"/>
                </a:cubicBezTo>
                <a:cubicBezTo>
                  <a:pt x="1214" y="588"/>
                  <a:pt x="1299" y="678"/>
                  <a:pt x="1238" y="627"/>
                </a:cubicBezTo>
                <a:cubicBezTo>
                  <a:pt x="1230" y="620"/>
                  <a:pt x="1226" y="609"/>
                  <a:pt x="1218" y="602"/>
                </a:cubicBezTo>
                <a:cubicBezTo>
                  <a:pt x="1138" y="532"/>
                  <a:pt x="1234" y="632"/>
                  <a:pt x="1177" y="571"/>
                </a:cubicBezTo>
                <a:cubicBezTo>
                  <a:pt x="1167" y="540"/>
                  <a:pt x="1153" y="517"/>
                  <a:pt x="1131" y="495"/>
                </a:cubicBezTo>
                <a:cubicBezTo>
                  <a:pt x="1121" y="466"/>
                  <a:pt x="1107" y="440"/>
                  <a:pt x="1085" y="418"/>
                </a:cubicBezTo>
                <a:cubicBezTo>
                  <a:pt x="1060" y="344"/>
                  <a:pt x="995" y="338"/>
                  <a:pt x="932" y="311"/>
                </a:cubicBezTo>
                <a:cubicBezTo>
                  <a:pt x="916" y="295"/>
                  <a:pt x="917" y="283"/>
                  <a:pt x="897" y="276"/>
                </a:cubicBezTo>
                <a:cubicBezTo>
                  <a:pt x="886" y="259"/>
                  <a:pt x="856" y="230"/>
                  <a:pt x="856" y="230"/>
                </a:cubicBezTo>
                <a:cubicBezTo>
                  <a:pt x="849" y="206"/>
                  <a:pt x="828" y="187"/>
                  <a:pt x="810" y="169"/>
                </a:cubicBezTo>
                <a:cubicBezTo>
                  <a:pt x="805" y="152"/>
                  <a:pt x="788" y="110"/>
                  <a:pt x="779" y="97"/>
                </a:cubicBezTo>
                <a:cubicBezTo>
                  <a:pt x="771" y="85"/>
                  <a:pt x="759" y="77"/>
                  <a:pt x="749" y="67"/>
                </a:cubicBezTo>
                <a:cubicBezTo>
                  <a:pt x="744" y="62"/>
                  <a:pt x="734" y="51"/>
                  <a:pt x="734" y="51"/>
                </a:cubicBezTo>
                <a:cubicBezTo>
                  <a:pt x="725" y="25"/>
                  <a:pt x="734" y="45"/>
                  <a:pt x="713" y="16"/>
                </a:cubicBezTo>
                <a:cubicBezTo>
                  <a:pt x="709" y="11"/>
                  <a:pt x="703" y="0"/>
                  <a:pt x="703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Freeform 18">
            <a:extLst>
              <a:ext uri="{FF2B5EF4-FFF2-40B4-BE49-F238E27FC236}">
                <a16:creationId xmlns:a16="http://schemas.microsoft.com/office/drawing/2014/main" id="{A8D1673E-9ED9-BB43-B1B7-3ED2A20B91CC}"/>
              </a:ext>
            </a:extLst>
          </p:cNvPr>
          <p:cNvSpPr>
            <a:spLocks/>
          </p:cNvSpPr>
          <p:nvPr/>
        </p:nvSpPr>
        <p:spPr bwMode="auto">
          <a:xfrm>
            <a:off x="7729538" y="4370389"/>
            <a:ext cx="1198562" cy="307975"/>
          </a:xfrm>
          <a:custGeom>
            <a:avLst/>
            <a:gdLst>
              <a:gd name="T0" fmla="*/ 11 w 755"/>
              <a:gd name="T1" fmla="*/ 5 h 194"/>
              <a:gd name="T2" fmla="*/ 1 w 755"/>
              <a:gd name="T3" fmla="*/ 20 h 194"/>
              <a:gd name="T4" fmla="*/ 16 w 755"/>
              <a:gd name="T5" fmla="*/ 25 h 194"/>
              <a:gd name="T6" fmla="*/ 31 w 755"/>
              <a:gd name="T7" fmla="*/ 51 h 194"/>
              <a:gd name="T8" fmla="*/ 62 w 755"/>
              <a:gd name="T9" fmla="*/ 81 h 194"/>
              <a:gd name="T10" fmla="*/ 67 w 755"/>
              <a:gd name="T11" fmla="*/ 96 h 194"/>
              <a:gd name="T12" fmla="*/ 82 w 755"/>
              <a:gd name="T13" fmla="*/ 102 h 194"/>
              <a:gd name="T14" fmla="*/ 143 w 755"/>
              <a:gd name="T15" fmla="*/ 147 h 194"/>
              <a:gd name="T16" fmla="*/ 276 w 755"/>
              <a:gd name="T17" fmla="*/ 188 h 194"/>
              <a:gd name="T18" fmla="*/ 495 w 755"/>
              <a:gd name="T19" fmla="*/ 168 h 194"/>
              <a:gd name="T20" fmla="*/ 551 w 755"/>
              <a:gd name="T21" fmla="*/ 122 h 194"/>
              <a:gd name="T22" fmla="*/ 628 w 755"/>
              <a:gd name="T23" fmla="*/ 76 h 194"/>
              <a:gd name="T24" fmla="*/ 735 w 755"/>
              <a:gd name="T25" fmla="*/ 15 h 194"/>
              <a:gd name="T26" fmla="*/ 755 w 755"/>
              <a:gd name="T27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5" h="194">
                <a:moveTo>
                  <a:pt x="11" y="5"/>
                </a:moveTo>
                <a:cubicBezTo>
                  <a:pt x="8" y="10"/>
                  <a:pt x="0" y="14"/>
                  <a:pt x="1" y="20"/>
                </a:cubicBezTo>
                <a:cubicBezTo>
                  <a:pt x="2" y="25"/>
                  <a:pt x="12" y="21"/>
                  <a:pt x="16" y="25"/>
                </a:cubicBezTo>
                <a:cubicBezTo>
                  <a:pt x="23" y="32"/>
                  <a:pt x="24" y="44"/>
                  <a:pt x="31" y="51"/>
                </a:cubicBezTo>
                <a:cubicBezTo>
                  <a:pt x="41" y="61"/>
                  <a:pt x="62" y="81"/>
                  <a:pt x="62" y="81"/>
                </a:cubicBezTo>
                <a:cubicBezTo>
                  <a:pt x="64" y="86"/>
                  <a:pt x="63" y="92"/>
                  <a:pt x="67" y="96"/>
                </a:cubicBezTo>
                <a:cubicBezTo>
                  <a:pt x="71" y="100"/>
                  <a:pt x="78" y="99"/>
                  <a:pt x="82" y="102"/>
                </a:cubicBezTo>
                <a:cubicBezTo>
                  <a:pt x="104" y="117"/>
                  <a:pt x="118" y="139"/>
                  <a:pt x="143" y="147"/>
                </a:cubicBezTo>
                <a:cubicBezTo>
                  <a:pt x="180" y="172"/>
                  <a:pt x="233" y="177"/>
                  <a:pt x="276" y="188"/>
                </a:cubicBezTo>
                <a:cubicBezTo>
                  <a:pt x="382" y="185"/>
                  <a:pt x="416" y="194"/>
                  <a:pt x="495" y="168"/>
                </a:cubicBezTo>
                <a:cubicBezTo>
                  <a:pt x="540" y="123"/>
                  <a:pt x="518" y="133"/>
                  <a:pt x="551" y="122"/>
                </a:cubicBezTo>
                <a:cubicBezTo>
                  <a:pt x="561" y="91"/>
                  <a:pt x="599" y="85"/>
                  <a:pt x="628" y="76"/>
                </a:cubicBezTo>
                <a:cubicBezTo>
                  <a:pt x="660" y="52"/>
                  <a:pt x="696" y="27"/>
                  <a:pt x="735" y="15"/>
                </a:cubicBezTo>
                <a:cubicBezTo>
                  <a:pt x="752" y="4"/>
                  <a:pt x="746" y="9"/>
                  <a:pt x="75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Freeform 19">
            <a:extLst>
              <a:ext uri="{FF2B5EF4-FFF2-40B4-BE49-F238E27FC236}">
                <a16:creationId xmlns:a16="http://schemas.microsoft.com/office/drawing/2014/main" id="{42428283-EEFC-0B41-B845-D0BC9D5F040F}"/>
              </a:ext>
            </a:extLst>
          </p:cNvPr>
          <p:cNvSpPr>
            <a:spLocks/>
          </p:cNvSpPr>
          <p:nvPr/>
        </p:nvSpPr>
        <p:spPr bwMode="auto">
          <a:xfrm>
            <a:off x="5424488" y="3787775"/>
            <a:ext cx="703262" cy="1003300"/>
          </a:xfrm>
          <a:custGeom>
            <a:avLst/>
            <a:gdLst>
              <a:gd name="T0" fmla="*/ 0 w 443"/>
              <a:gd name="T1" fmla="*/ 632 h 632"/>
              <a:gd name="T2" fmla="*/ 183 w 443"/>
              <a:gd name="T3" fmla="*/ 550 h 632"/>
              <a:gd name="T4" fmla="*/ 229 w 443"/>
              <a:gd name="T5" fmla="*/ 519 h 632"/>
              <a:gd name="T6" fmla="*/ 260 w 443"/>
              <a:gd name="T7" fmla="*/ 489 h 632"/>
              <a:gd name="T8" fmla="*/ 275 w 443"/>
              <a:gd name="T9" fmla="*/ 474 h 632"/>
              <a:gd name="T10" fmla="*/ 321 w 443"/>
              <a:gd name="T11" fmla="*/ 418 h 632"/>
              <a:gd name="T12" fmla="*/ 372 w 443"/>
              <a:gd name="T13" fmla="*/ 351 h 632"/>
              <a:gd name="T14" fmla="*/ 413 w 443"/>
              <a:gd name="T15" fmla="*/ 265 h 632"/>
              <a:gd name="T16" fmla="*/ 443 w 443"/>
              <a:gd name="T17" fmla="*/ 0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632">
                <a:moveTo>
                  <a:pt x="0" y="632"/>
                </a:moveTo>
                <a:cubicBezTo>
                  <a:pt x="65" y="622"/>
                  <a:pt x="117" y="563"/>
                  <a:pt x="183" y="550"/>
                </a:cubicBezTo>
                <a:cubicBezTo>
                  <a:pt x="198" y="536"/>
                  <a:pt x="210" y="527"/>
                  <a:pt x="229" y="519"/>
                </a:cubicBezTo>
                <a:cubicBezTo>
                  <a:pt x="239" y="509"/>
                  <a:pt x="250" y="499"/>
                  <a:pt x="260" y="489"/>
                </a:cubicBezTo>
                <a:cubicBezTo>
                  <a:pt x="265" y="484"/>
                  <a:pt x="275" y="474"/>
                  <a:pt x="275" y="474"/>
                </a:cubicBezTo>
                <a:cubicBezTo>
                  <a:pt x="282" y="453"/>
                  <a:pt x="305" y="434"/>
                  <a:pt x="321" y="418"/>
                </a:cubicBezTo>
                <a:cubicBezTo>
                  <a:pt x="330" y="388"/>
                  <a:pt x="342" y="361"/>
                  <a:pt x="372" y="351"/>
                </a:cubicBezTo>
                <a:cubicBezTo>
                  <a:pt x="383" y="321"/>
                  <a:pt x="395" y="292"/>
                  <a:pt x="413" y="265"/>
                </a:cubicBezTo>
                <a:cubicBezTo>
                  <a:pt x="420" y="177"/>
                  <a:pt x="443" y="87"/>
                  <a:pt x="443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Freeform 20">
            <a:extLst>
              <a:ext uri="{FF2B5EF4-FFF2-40B4-BE49-F238E27FC236}">
                <a16:creationId xmlns:a16="http://schemas.microsoft.com/office/drawing/2014/main" id="{34DA1B75-B80D-B24E-AD5D-E888F3B7D195}"/>
              </a:ext>
            </a:extLst>
          </p:cNvPr>
          <p:cNvSpPr>
            <a:spLocks/>
          </p:cNvSpPr>
          <p:nvPr/>
        </p:nvSpPr>
        <p:spPr bwMode="auto">
          <a:xfrm>
            <a:off x="5934076" y="4329114"/>
            <a:ext cx="1077913" cy="1512887"/>
          </a:xfrm>
          <a:custGeom>
            <a:avLst/>
            <a:gdLst>
              <a:gd name="T0" fmla="*/ 0 w 679"/>
              <a:gd name="T1" fmla="*/ 953 h 953"/>
              <a:gd name="T2" fmla="*/ 189 w 679"/>
              <a:gd name="T3" fmla="*/ 836 h 953"/>
              <a:gd name="T4" fmla="*/ 265 w 679"/>
              <a:gd name="T5" fmla="*/ 790 h 953"/>
              <a:gd name="T6" fmla="*/ 306 w 679"/>
              <a:gd name="T7" fmla="*/ 760 h 953"/>
              <a:gd name="T8" fmla="*/ 352 w 679"/>
              <a:gd name="T9" fmla="*/ 714 h 953"/>
              <a:gd name="T10" fmla="*/ 372 w 679"/>
              <a:gd name="T11" fmla="*/ 673 h 953"/>
              <a:gd name="T12" fmla="*/ 413 w 679"/>
              <a:gd name="T13" fmla="*/ 622 h 953"/>
              <a:gd name="T14" fmla="*/ 418 w 679"/>
              <a:gd name="T15" fmla="*/ 596 h 953"/>
              <a:gd name="T16" fmla="*/ 433 w 679"/>
              <a:gd name="T17" fmla="*/ 591 h 953"/>
              <a:gd name="T18" fmla="*/ 444 w 679"/>
              <a:gd name="T19" fmla="*/ 551 h 953"/>
              <a:gd name="T20" fmla="*/ 489 w 679"/>
              <a:gd name="T21" fmla="*/ 484 h 953"/>
              <a:gd name="T22" fmla="*/ 520 w 679"/>
              <a:gd name="T23" fmla="*/ 428 h 953"/>
              <a:gd name="T24" fmla="*/ 551 w 679"/>
              <a:gd name="T25" fmla="*/ 398 h 953"/>
              <a:gd name="T26" fmla="*/ 581 w 679"/>
              <a:gd name="T27" fmla="*/ 347 h 953"/>
              <a:gd name="T28" fmla="*/ 642 w 679"/>
              <a:gd name="T29" fmla="*/ 260 h 953"/>
              <a:gd name="T30" fmla="*/ 673 w 679"/>
              <a:gd name="T31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9" h="953">
                <a:moveTo>
                  <a:pt x="0" y="953"/>
                </a:moveTo>
                <a:cubicBezTo>
                  <a:pt x="66" y="920"/>
                  <a:pt x="118" y="858"/>
                  <a:pt x="189" y="836"/>
                </a:cubicBezTo>
                <a:cubicBezTo>
                  <a:pt x="215" y="819"/>
                  <a:pt x="235" y="800"/>
                  <a:pt x="265" y="790"/>
                </a:cubicBezTo>
                <a:cubicBezTo>
                  <a:pt x="295" y="761"/>
                  <a:pt x="280" y="769"/>
                  <a:pt x="306" y="760"/>
                </a:cubicBezTo>
                <a:cubicBezTo>
                  <a:pt x="341" y="724"/>
                  <a:pt x="326" y="739"/>
                  <a:pt x="352" y="714"/>
                </a:cubicBezTo>
                <a:cubicBezTo>
                  <a:pt x="371" y="696"/>
                  <a:pt x="363" y="691"/>
                  <a:pt x="372" y="673"/>
                </a:cubicBezTo>
                <a:cubicBezTo>
                  <a:pt x="382" y="654"/>
                  <a:pt x="400" y="639"/>
                  <a:pt x="413" y="622"/>
                </a:cubicBezTo>
                <a:cubicBezTo>
                  <a:pt x="415" y="613"/>
                  <a:pt x="413" y="603"/>
                  <a:pt x="418" y="596"/>
                </a:cubicBezTo>
                <a:cubicBezTo>
                  <a:pt x="421" y="592"/>
                  <a:pt x="430" y="596"/>
                  <a:pt x="433" y="591"/>
                </a:cubicBezTo>
                <a:cubicBezTo>
                  <a:pt x="440" y="579"/>
                  <a:pt x="439" y="564"/>
                  <a:pt x="444" y="551"/>
                </a:cubicBezTo>
                <a:cubicBezTo>
                  <a:pt x="456" y="521"/>
                  <a:pt x="469" y="509"/>
                  <a:pt x="489" y="484"/>
                </a:cubicBezTo>
                <a:cubicBezTo>
                  <a:pt x="497" y="459"/>
                  <a:pt x="497" y="457"/>
                  <a:pt x="520" y="428"/>
                </a:cubicBezTo>
                <a:cubicBezTo>
                  <a:pt x="529" y="417"/>
                  <a:pt x="551" y="398"/>
                  <a:pt x="551" y="398"/>
                </a:cubicBezTo>
                <a:cubicBezTo>
                  <a:pt x="558" y="377"/>
                  <a:pt x="569" y="366"/>
                  <a:pt x="581" y="347"/>
                </a:cubicBezTo>
                <a:cubicBezTo>
                  <a:pt x="601" y="316"/>
                  <a:pt x="615" y="287"/>
                  <a:pt x="642" y="260"/>
                </a:cubicBezTo>
                <a:cubicBezTo>
                  <a:pt x="679" y="150"/>
                  <a:pt x="673" y="157"/>
                  <a:pt x="673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AutoShape 21">
            <a:extLst>
              <a:ext uri="{FF2B5EF4-FFF2-40B4-BE49-F238E27FC236}">
                <a16:creationId xmlns:a16="http://schemas.microsoft.com/office/drawing/2014/main" id="{6AC96E62-647E-3F40-9628-5AC59F635305}"/>
              </a:ext>
            </a:extLst>
          </p:cNvPr>
          <p:cNvSpPr>
            <a:spLocks noChangeArrowheads="1"/>
          </p:cNvSpPr>
          <p:nvPr/>
        </p:nvSpPr>
        <p:spPr bwMode="auto">
          <a:xfrm rot="19133213">
            <a:off x="6248400" y="28956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9238" name="AutoShape 22">
            <a:extLst>
              <a:ext uri="{FF2B5EF4-FFF2-40B4-BE49-F238E27FC236}">
                <a16:creationId xmlns:a16="http://schemas.microsoft.com/office/drawing/2014/main" id="{39DE7F63-54FA-9B4E-861E-EC788A40CDF0}"/>
              </a:ext>
            </a:extLst>
          </p:cNvPr>
          <p:cNvSpPr>
            <a:spLocks noChangeArrowheads="1"/>
          </p:cNvSpPr>
          <p:nvPr/>
        </p:nvSpPr>
        <p:spPr bwMode="auto">
          <a:xfrm rot="19956814">
            <a:off x="7772400" y="27432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9239" name="AutoShape 23">
            <a:extLst>
              <a:ext uri="{FF2B5EF4-FFF2-40B4-BE49-F238E27FC236}">
                <a16:creationId xmlns:a16="http://schemas.microsoft.com/office/drawing/2014/main" id="{E66C7F55-7236-3942-9635-29563ED248D5}"/>
              </a:ext>
            </a:extLst>
          </p:cNvPr>
          <p:cNvSpPr>
            <a:spLocks noChangeArrowheads="1"/>
          </p:cNvSpPr>
          <p:nvPr/>
        </p:nvSpPr>
        <p:spPr bwMode="auto">
          <a:xfrm rot="19554668">
            <a:off x="5360988" y="39766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9240" name="AutoShape 24">
            <a:extLst>
              <a:ext uri="{FF2B5EF4-FFF2-40B4-BE49-F238E27FC236}">
                <a16:creationId xmlns:a16="http://schemas.microsoft.com/office/drawing/2014/main" id="{541D087F-D952-5E49-8313-598672FEFC79}"/>
              </a:ext>
            </a:extLst>
          </p:cNvPr>
          <p:cNvSpPr>
            <a:spLocks noChangeArrowheads="1"/>
          </p:cNvSpPr>
          <p:nvPr/>
        </p:nvSpPr>
        <p:spPr bwMode="auto">
          <a:xfrm rot="18894922">
            <a:off x="5791200" y="4876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9241" name="AutoShape 25">
            <a:extLst>
              <a:ext uri="{FF2B5EF4-FFF2-40B4-BE49-F238E27FC236}">
                <a16:creationId xmlns:a16="http://schemas.microsoft.com/office/drawing/2014/main" id="{DC0CAEC1-B22E-2046-945D-F55CEA04B7B0}"/>
              </a:ext>
            </a:extLst>
          </p:cNvPr>
          <p:cNvSpPr>
            <a:spLocks noChangeArrowheads="1"/>
          </p:cNvSpPr>
          <p:nvPr/>
        </p:nvSpPr>
        <p:spPr bwMode="auto">
          <a:xfrm rot="20901776">
            <a:off x="7467600" y="51054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36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3" name="Picture 13">
            <a:extLst>
              <a:ext uri="{FF2B5EF4-FFF2-40B4-BE49-F238E27FC236}">
                <a16:creationId xmlns:a16="http://schemas.microsoft.com/office/drawing/2014/main" id="{86EA5C60-0604-3D4F-A5AF-17B99B05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896600" cy="72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Rectangle 3">
            <a:extLst>
              <a:ext uri="{FF2B5EF4-FFF2-40B4-BE49-F238E27FC236}">
                <a16:creationId xmlns:a16="http://schemas.microsoft.com/office/drawing/2014/main" id="{43D25563-FB5A-FB44-A4F0-12C56AE09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-228600"/>
            <a:ext cx="4191000" cy="9144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KJS14892EXC1b</a:t>
            </a:r>
          </a:p>
        </p:txBody>
      </p:sp>
      <p:sp>
        <p:nvSpPr>
          <p:cNvPr id="10254" name="AutoShape 14">
            <a:extLst>
              <a:ext uri="{FF2B5EF4-FFF2-40B4-BE49-F238E27FC236}">
                <a16:creationId xmlns:a16="http://schemas.microsoft.com/office/drawing/2014/main" id="{3EAC5415-4259-E54F-9641-E93FE48C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098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Bottom">
              <a:rot lat="20099999" lon="21299999" rev="0"/>
            </a:camera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0255" name="Freeform 15">
            <a:extLst>
              <a:ext uri="{FF2B5EF4-FFF2-40B4-BE49-F238E27FC236}">
                <a16:creationId xmlns:a16="http://schemas.microsoft.com/office/drawing/2014/main" id="{8A12575E-7739-E644-8BD3-712BD7BA949F}"/>
              </a:ext>
            </a:extLst>
          </p:cNvPr>
          <p:cNvSpPr>
            <a:spLocks/>
          </p:cNvSpPr>
          <p:nvPr/>
        </p:nvSpPr>
        <p:spPr bwMode="auto">
          <a:xfrm>
            <a:off x="6638925" y="2662238"/>
            <a:ext cx="1092200" cy="165100"/>
          </a:xfrm>
          <a:custGeom>
            <a:avLst/>
            <a:gdLst>
              <a:gd name="T0" fmla="*/ 0 w 688"/>
              <a:gd name="T1" fmla="*/ 26 h 104"/>
              <a:gd name="T2" fmla="*/ 137 w 688"/>
              <a:gd name="T3" fmla="*/ 87 h 104"/>
              <a:gd name="T4" fmla="*/ 372 w 688"/>
              <a:gd name="T5" fmla="*/ 97 h 104"/>
              <a:gd name="T6" fmla="*/ 570 w 688"/>
              <a:gd name="T7" fmla="*/ 92 h 104"/>
              <a:gd name="T8" fmla="*/ 596 w 688"/>
              <a:gd name="T9" fmla="*/ 66 h 104"/>
              <a:gd name="T10" fmla="*/ 626 w 688"/>
              <a:gd name="T11" fmla="*/ 51 h 104"/>
              <a:gd name="T12" fmla="*/ 688 w 688"/>
              <a:gd name="T13" fmla="*/ 5 h 104"/>
              <a:gd name="T14" fmla="*/ 667 w 688"/>
              <a:gd name="T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8" h="104">
                <a:moveTo>
                  <a:pt x="0" y="26"/>
                </a:moveTo>
                <a:cubicBezTo>
                  <a:pt x="14" y="68"/>
                  <a:pt x="100" y="85"/>
                  <a:pt x="137" y="87"/>
                </a:cubicBezTo>
                <a:cubicBezTo>
                  <a:pt x="215" y="91"/>
                  <a:pt x="294" y="94"/>
                  <a:pt x="372" y="97"/>
                </a:cubicBezTo>
                <a:cubicBezTo>
                  <a:pt x="438" y="104"/>
                  <a:pt x="504" y="99"/>
                  <a:pt x="570" y="92"/>
                </a:cubicBezTo>
                <a:cubicBezTo>
                  <a:pt x="579" y="84"/>
                  <a:pt x="586" y="73"/>
                  <a:pt x="596" y="66"/>
                </a:cubicBezTo>
                <a:cubicBezTo>
                  <a:pt x="605" y="60"/>
                  <a:pt x="617" y="57"/>
                  <a:pt x="626" y="51"/>
                </a:cubicBezTo>
                <a:cubicBezTo>
                  <a:pt x="637" y="23"/>
                  <a:pt x="664" y="20"/>
                  <a:pt x="688" y="5"/>
                </a:cubicBezTo>
                <a:cubicBezTo>
                  <a:pt x="670" y="0"/>
                  <a:pt x="678" y="0"/>
                  <a:pt x="667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Freeform 16">
            <a:extLst>
              <a:ext uri="{FF2B5EF4-FFF2-40B4-BE49-F238E27FC236}">
                <a16:creationId xmlns:a16="http://schemas.microsoft.com/office/drawing/2014/main" id="{74E85522-6BDF-DA46-AED3-F9B159019CD3}"/>
              </a:ext>
            </a:extLst>
          </p:cNvPr>
          <p:cNvSpPr>
            <a:spLocks/>
          </p:cNvSpPr>
          <p:nvPr/>
        </p:nvSpPr>
        <p:spPr bwMode="auto">
          <a:xfrm>
            <a:off x="6323013" y="2832100"/>
            <a:ext cx="1092200" cy="1974850"/>
          </a:xfrm>
          <a:custGeom>
            <a:avLst/>
            <a:gdLst>
              <a:gd name="T0" fmla="*/ 443 w 688"/>
              <a:gd name="T1" fmla="*/ 0 h 1244"/>
              <a:gd name="T2" fmla="*/ 413 w 688"/>
              <a:gd name="T3" fmla="*/ 117 h 1244"/>
              <a:gd name="T4" fmla="*/ 362 w 688"/>
              <a:gd name="T5" fmla="*/ 148 h 1244"/>
              <a:gd name="T6" fmla="*/ 321 w 688"/>
              <a:gd name="T7" fmla="*/ 178 h 1244"/>
              <a:gd name="T8" fmla="*/ 229 w 688"/>
              <a:gd name="T9" fmla="*/ 286 h 1244"/>
              <a:gd name="T10" fmla="*/ 153 w 688"/>
              <a:gd name="T11" fmla="*/ 393 h 1244"/>
              <a:gd name="T12" fmla="*/ 132 w 688"/>
              <a:gd name="T13" fmla="*/ 469 h 1244"/>
              <a:gd name="T14" fmla="*/ 107 w 688"/>
              <a:gd name="T15" fmla="*/ 495 h 1244"/>
              <a:gd name="T16" fmla="*/ 61 w 688"/>
              <a:gd name="T17" fmla="*/ 556 h 1244"/>
              <a:gd name="T18" fmla="*/ 30 w 688"/>
              <a:gd name="T19" fmla="*/ 637 h 1244"/>
              <a:gd name="T20" fmla="*/ 30 w 688"/>
              <a:gd name="T21" fmla="*/ 805 h 1244"/>
              <a:gd name="T22" fmla="*/ 97 w 688"/>
              <a:gd name="T23" fmla="*/ 907 h 1244"/>
              <a:gd name="T24" fmla="*/ 137 w 688"/>
              <a:gd name="T25" fmla="*/ 943 h 1244"/>
              <a:gd name="T26" fmla="*/ 168 w 688"/>
              <a:gd name="T27" fmla="*/ 969 h 1244"/>
              <a:gd name="T28" fmla="*/ 188 w 688"/>
              <a:gd name="T29" fmla="*/ 989 h 1244"/>
              <a:gd name="T30" fmla="*/ 306 w 688"/>
              <a:gd name="T31" fmla="*/ 1050 h 1244"/>
              <a:gd name="T32" fmla="*/ 367 w 688"/>
              <a:gd name="T33" fmla="*/ 1065 h 1244"/>
              <a:gd name="T34" fmla="*/ 382 w 688"/>
              <a:gd name="T35" fmla="*/ 1076 h 1244"/>
              <a:gd name="T36" fmla="*/ 402 w 688"/>
              <a:gd name="T37" fmla="*/ 1081 h 1244"/>
              <a:gd name="T38" fmla="*/ 448 w 688"/>
              <a:gd name="T39" fmla="*/ 1106 h 1244"/>
              <a:gd name="T40" fmla="*/ 540 w 688"/>
              <a:gd name="T41" fmla="*/ 1172 h 1244"/>
              <a:gd name="T42" fmla="*/ 611 w 688"/>
              <a:gd name="T43" fmla="*/ 1183 h 1244"/>
              <a:gd name="T44" fmla="*/ 678 w 688"/>
              <a:gd name="T45" fmla="*/ 1244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8" h="1244">
                <a:moveTo>
                  <a:pt x="443" y="0"/>
                </a:moveTo>
                <a:cubicBezTo>
                  <a:pt x="441" y="46"/>
                  <a:pt x="461" y="101"/>
                  <a:pt x="413" y="117"/>
                </a:cubicBezTo>
                <a:cubicBezTo>
                  <a:pt x="396" y="130"/>
                  <a:pt x="383" y="141"/>
                  <a:pt x="362" y="148"/>
                </a:cubicBezTo>
                <a:cubicBezTo>
                  <a:pt x="348" y="161"/>
                  <a:pt x="335" y="164"/>
                  <a:pt x="321" y="178"/>
                </a:cubicBezTo>
                <a:cubicBezTo>
                  <a:pt x="308" y="220"/>
                  <a:pt x="271" y="269"/>
                  <a:pt x="229" y="286"/>
                </a:cubicBezTo>
                <a:cubicBezTo>
                  <a:pt x="197" y="318"/>
                  <a:pt x="177" y="354"/>
                  <a:pt x="153" y="393"/>
                </a:cubicBezTo>
                <a:cubicBezTo>
                  <a:pt x="150" y="417"/>
                  <a:pt x="147" y="448"/>
                  <a:pt x="132" y="469"/>
                </a:cubicBezTo>
                <a:cubicBezTo>
                  <a:pt x="125" y="479"/>
                  <a:pt x="107" y="495"/>
                  <a:pt x="107" y="495"/>
                </a:cubicBezTo>
                <a:cubicBezTo>
                  <a:pt x="98" y="523"/>
                  <a:pt x="86" y="540"/>
                  <a:pt x="61" y="556"/>
                </a:cubicBezTo>
                <a:cubicBezTo>
                  <a:pt x="52" y="583"/>
                  <a:pt x="40" y="610"/>
                  <a:pt x="30" y="637"/>
                </a:cubicBezTo>
                <a:cubicBezTo>
                  <a:pt x="20" y="715"/>
                  <a:pt x="0" y="745"/>
                  <a:pt x="30" y="805"/>
                </a:cubicBezTo>
                <a:cubicBezTo>
                  <a:pt x="39" y="852"/>
                  <a:pt x="62" y="877"/>
                  <a:pt x="97" y="907"/>
                </a:cubicBezTo>
                <a:cubicBezTo>
                  <a:pt x="114" y="922"/>
                  <a:pt x="115" y="936"/>
                  <a:pt x="137" y="943"/>
                </a:cubicBezTo>
                <a:cubicBezTo>
                  <a:pt x="147" y="952"/>
                  <a:pt x="160" y="958"/>
                  <a:pt x="168" y="969"/>
                </a:cubicBezTo>
                <a:cubicBezTo>
                  <a:pt x="186" y="993"/>
                  <a:pt x="156" y="978"/>
                  <a:pt x="188" y="989"/>
                </a:cubicBezTo>
                <a:cubicBezTo>
                  <a:pt x="212" y="1011"/>
                  <a:pt x="274" y="1040"/>
                  <a:pt x="306" y="1050"/>
                </a:cubicBezTo>
                <a:cubicBezTo>
                  <a:pt x="342" y="1074"/>
                  <a:pt x="295" y="1046"/>
                  <a:pt x="367" y="1065"/>
                </a:cubicBezTo>
                <a:cubicBezTo>
                  <a:pt x="373" y="1067"/>
                  <a:pt x="376" y="1073"/>
                  <a:pt x="382" y="1076"/>
                </a:cubicBezTo>
                <a:cubicBezTo>
                  <a:pt x="388" y="1079"/>
                  <a:pt x="395" y="1079"/>
                  <a:pt x="402" y="1081"/>
                </a:cubicBezTo>
                <a:cubicBezTo>
                  <a:pt x="417" y="1091"/>
                  <a:pt x="434" y="1095"/>
                  <a:pt x="448" y="1106"/>
                </a:cubicBezTo>
                <a:cubicBezTo>
                  <a:pt x="483" y="1134"/>
                  <a:pt x="489" y="1163"/>
                  <a:pt x="540" y="1172"/>
                </a:cubicBezTo>
                <a:cubicBezTo>
                  <a:pt x="564" y="1176"/>
                  <a:pt x="587" y="1179"/>
                  <a:pt x="611" y="1183"/>
                </a:cubicBezTo>
                <a:cubicBezTo>
                  <a:pt x="642" y="1188"/>
                  <a:pt x="688" y="1244"/>
                  <a:pt x="678" y="124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>
            <a:extLst>
              <a:ext uri="{FF2B5EF4-FFF2-40B4-BE49-F238E27FC236}">
                <a16:creationId xmlns:a16="http://schemas.microsoft.com/office/drawing/2014/main" id="{E956255B-5D55-164F-8BE0-B22E9FA2D08F}"/>
              </a:ext>
            </a:extLst>
          </p:cNvPr>
          <p:cNvSpPr>
            <a:spLocks/>
          </p:cNvSpPr>
          <p:nvPr/>
        </p:nvSpPr>
        <p:spPr bwMode="auto">
          <a:xfrm>
            <a:off x="7577139" y="4262439"/>
            <a:ext cx="738187" cy="1393825"/>
          </a:xfrm>
          <a:custGeom>
            <a:avLst/>
            <a:gdLst>
              <a:gd name="T0" fmla="*/ 0 w 465"/>
              <a:gd name="T1" fmla="*/ 878 h 878"/>
              <a:gd name="T2" fmla="*/ 35 w 465"/>
              <a:gd name="T3" fmla="*/ 832 h 878"/>
              <a:gd name="T4" fmla="*/ 41 w 465"/>
              <a:gd name="T5" fmla="*/ 796 h 878"/>
              <a:gd name="T6" fmla="*/ 51 w 465"/>
              <a:gd name="T7" fmla="*/ 781 h 878"/>
              <a:gd name="T8" fmla="*/ 97 w 465"/>
              <a:gd name="T9" fmla="*/ 664 h 878"/>
              <a:gd name="T10" fmla="*/ 112 w 465"/>
              <a:gd name="T11" fmla="*/ 450 h 878"/>
              <a:gd name="T12" fmla="*/ 117 w 465"/>
              <a:gd name="T13" fmla="*/ 429 h 878"/>
              <a:gd name="T14" fmla="*/ 127 w 465"/>
              <a:gd name="T15" fmla="*/ 414 h 878"/>
              <a:gd name="T16" fmla="*/ 143 w 465"/>
              <a:gd name="T17" fmla="*/ 358 h 878"/>
              <a:gd name="T18" fmla="*/ 209 w 465"/>
              <a:gd name="T19" fmla="*/ 1 h 878"/>
              <a:gd name="T20" fmla="*/ 280 w 465"/>
              <a:gd name="T21" fmla="*/ 6 h 878"/>
              <a:gd name="T22" fmla="*/ 285 w 465"/>
              <a:gd name="T23" fmla="*/ 22 h 878"/>
              <a:gd name="T24" fmla="*/ 295 w 465"/>
              <a:gd name="T25" fmla="*/ 37 h 878"/>
              <a:gd name="T26" fmla="*/ 341 w 465"/>
              <a:gd name="T27" fmla="*/ 113 h 878"/>
              <a:gd name="T28" fmla="*/ 387 w 465"/>
              <a:gd name="T29" fmla="*/ 164 h 878"/>
              <a:gd name="T30" fmla="*/ 418 w 465"/>
              <a:gd name="T31" fmla="*/ 220 h 878"/>
              <a:gd name="T32" fmla="*/ 438 w 465"/>
              <a:gd name="T33" fmla="*/ 241 h 878"/>
              <a:gd name="T34" fmla="*/ 453 w 465"/>
              <a:gd name="T35" fmla="*/ 271 h 878"/>
              <a:gd name="T36" fmla="*/ 464 w 465"/>
              <a:gd name="T37" fmla="*/ 28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5" h="878">
                <a:moveTo>
                  <a:pt x="0" y="878"/>
                </a:moveTo>
                <a:cubicBezTo>
                  <a:pt x="29" y="871"/>
                  <a:pt x="24" y="860"/>
                  <a:pt x="35" y="832"/>
                </a:cubicBezTo>
                <a:cubicBezTo>
                  <a:pt x="37" y="820"/>
                  <a:pt x="37" y="808"/>
                  <a:pt x="41" y="796"/>
                </a:cubicBezTo>
                <a:cubicBezTo>
                  <a:pt x="43" y="790"/>
                  <a:pt x="50" y="787"/>
                  <a:pt x="51" y="781"/>
                </a:cubicBezTo>
                <a:cubicBezTo>
                  <a:pt x="63" y="726"/>
                  <a:pt x="55" y="703"/>
                  <a:pt x="97" y="664"/>
                </a:cubicBezTo>
                <a:cubicBezTo>
                  <a:pt x="119" y="598"/>
                  <a:pt x="67" y="517"/>
                  <a:pt x="112" y="450"/>
                </a:cubicBezTo>
                <a:cubicBezTo>
                  <a:pt x="114" y="443"/>
                  <a:pt x="114" y="436"/>
                  <a:pt x="117" y="429"/>
                </a:cubicBezTo>
                <a:cubicBezTo>
                  <a:pt x="119" y="423"/>
                  <a:pt x="125" y="420"/>
                  <a:pt x="127" y="414"/>
                </a:cubicBezTo>
                <a:cubicBezTo>
                  <a:pt x="144" y="352"/>
                  <a:pt x="119" y="391"/>
                  <a:pt x="143" y="358"/>
                </a:cubicBezTo>
                <a:cubicBezTo>
                  <a:pt x="135" y="249"/>
                  <a:pt x="69" y="20"/>
                  <a:pt x="209" y="1"/>
                </a:cubicBezTo>
                <a:cubicBezTo>
                  <a:pt x="233" y="3"/>
                  <a:pt x="257" y="0"/>
                  <a:pt x="280" y="6"/>
                </a:cubicBezTo>
                <a:cubicBezTo>
                  <a:pt x="285" y="7"/>
                  <a:pt x="283" y="17"/>
                  <a:pt x="285" y="22"/>
                </a:cubicBezTo>
                <a:cubicBezTo>
                  <a:pt x="288" y="27"/>
                  <a:pt x="292" y="32"/>
                  <a:pt x="295" y="37"/>
                </a:cubicBezTo>
                <a:cubicBezTo>
                  <a:pt x="311" y="67"/>
                  <a:pt x="322" y="85"/>
                  <a:pt x="341" y="113"/>
                </a:cubicBezTo>
                <a:cubicBezTo>
                  <a:pt x="349" y="138"/>
                  <a:pt x="362" y="156"/>
                  <a:pt x="387" y="164"/>
                </a:cubicBezTo>
                <a:cubicBezTo>
                  <a:pt x="393" y="183"/>
                  <a:pt x="406" y="203"/>
                  <a:pt x="418" y="220"/>
                </a:cubicBezTo>
                <a:cubicBezTo>
                  <a:pt x="429" y="254"/>
                  <a:pt x="414" y="222"/>
                  <a:pt x="438" y="241"/>
                </a:cubicBezTo>
                <a:cubicBezTo>
                  <a:pt x="453" y="253"/>
                  <a:pt x="444" y="257"/>
                  <a:pt x="453" y="271"/>
                </a:cubicBezTo>
                <a:cubicBezTo>
                  <a:pt x="465" y="291"/>
                  <a:pt x="464" y="274"/>
                  <a:pt x="464" y="28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18">
            <a:extLst>
              <a:ext uri="{FF2B5EF4-FFF2-40B4-BE49-F238E27FC236}">
                <a16:creationId xmlns:a16="http://schemas.microsoft.com/office/drawing/2014/main" id="{BAFD9D45-BED4-534A-9D20-23AE548D58AC}"/>
              </a:ext>
            </a:extLst>
          </p:cNvPr>
          <p:cNvSpPr>
            <a:spLocks/>
          </p:cNvSpPr>
          <p:nvPr/>
        </p:nvSpPr>
        <p:spPr bwMode="auto">
          <a:xfrm>
            <a:off x="5884863" y="4778376"/>
            <a:ext cx="1820862" cy="352425"/>
          </a:xfrm>
          <a:custGeom>
            <a:avLst/>
            <a:gdLst>
              <a:gd name="T0" fmla="*/ 1147 w 1147"/>
              <a:gd name="T1" fmla="*/ 217 h 222"/>
              <a:gd name="T2" fmla="*/ 1142 w 1147"/>
              <a:gd name="T3" fmla="*/ 186 h 222"/>
              <a:gd name="T4" fmla="*/ 1127 w 1147"/>
              <a:gd name="T5" fmla="*/ 181 h 222"/>
              <a:gd name="T6" fmla="*/ 1086 w 1147"/>
              <a:gd name="T7" fmla="*/ 135 h 222"/>
              <a:gd name="T8" fmla="*/ 1056 w 1147"/>
              <a:gd name="T9" fmla="*/ 104 h 222"/>
              <a:gd name="T10" fmla="*/ 994 w 1147"/>
              <a:gd name="T11" fmla="*/ 28 h 222"/>
              <a:gd name="T12" fmla="*/ 872 w 1147"/>
              <a:gd name="T13" fmla="*/ 18 h 222"/>
              <a:gd name="T14" fmla="*/ 745 w 1147"/>
              <a:gd name="T15" fmla="*/ 54 h 222"/>
              <a:gd name="T16" fmla="*/ 612 w 1147"/>
              <a:gd name="T17" fmla="*/ 115 h 222"/>
              <a:gd name="T18" fmla="*/ 566 w 1147"/>
              <a:gd name="T19" fmla="*/ 145 h 222"/>
              <a:gd name="T20" fmla="*/ 561 w 1147"/>
              <a:gd name="T21" fmla="*/ 176 h 222"/>
              <a:gd name="T22" fmla="*/ 469 w 1147"/>
              <a:gd name="T23" fmla="*/ 222 h 222"/>
              <a:gd name="T24" fmla="*/ 378 w 1147"/>
              <a:gd name="T25" fmla="*/ 217 h 222"/>
              <a:gd name="T26" fmla="*/ 352 w 1147"/>
              <a:gd name="T27" fmla="*/ 201 h 222"/>
              <a:gd name="T28" fmla="*/ 286 w 1147"/>
              <a:gd name="T29" fmla="*/ 186 h 222"/>
              <a:gd name="T30" fmla="*/ 255 w 1147"/>
              <a:gd name="T31" fmla="*/ 171 h 222"/>
              <a:gd name="T32" fmla="*/ 209 w 1147"/>
              <a:gd name="T33" fmla="*/ 155 h 222"/>
              <a:gd name="T34" fmla="*/ 102 w 1147"/>
              <a:gd name="T35" fmla="*/ 161 h 222"/>
              <a:gd name="T36" fmla="*/ 57 w 1147"/>
              <a:gd name="T37" fmla="*/ 176 h 222"/>
              <a:gd name="T38" fmla="*/ 11 w 1147"/>
              <a:gd name="T39" fmla="*/ 201 h 222"/>
              <a:gd name="T40" fmla="*/ 0 w 1147"/>
              <a:gd name="T41" fmla="*/ 217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7" h="222">
                <a:moveTo>
                  <a:pt x="1147" y="217"/>
                </a:moveTo>
                <a:cubicBezTo>
                  <a:pt x="1145" y="207"/>
                  <a:pt x="1147" y="195"/>
                  <a:pt x="1142" y="186"/>
                </a:cubicBezTo>
                <a:cubicBezTo>
                  <a:pt x="1139" y="181"/>
                  <a:pt x="1131" y="184"/>
                  <a:pt x="1127" y="181"/>
                </a:cubicBezTo>
                <a:cubicBezTo>
                  <a:pt x="1111" y="168"/>
                  <a:pt x="1101" y="150"/>
                  <a:pt x="1086" y="135"/>
                </a:cubicBezTo>
                <a:cubicBezTo>
                  <a:pt x="1076" y="125"/>
                  <a:pt x="1056" y="104"/>
                  <a:pt x="1056" y="104"/>
                </a:cubicBezTo>
                <a:cubicBezTo>
                  <a:pt x="1048" y="79"/>
                  <a:pt x="1020" y="36"/>
                  <a:pt x="994" y="28"/>
                </a:cubicBezTo>
                <a:cubicBezTo>
                  <a:pt x="952" y="0"/>
                  <a:pt x="937" y="14"/>
                  <a:pt x="872" y="18"/>
                </a:cubicBezTo>
                <a:cubicBezTo>
                  <a:pt x="822" y="31"/>
                  <a:pt x="804" y="47"/>
                  <a:pt x="745" y="54"/>
                </a:cubicBezTo>
                <a:cubicBezTo>
                  <a:pt x="723" y="103"/>
                  <a:pt x="661" y="111"/>
                  <a:pt x="612" y="115"/>
                </a:cubicBezTo>
                <a:cubicBezTo>
                  <a:pt x="595" y="127"/>
                  <a:pt x="582" y="130"/>
                  <a:pt x="566" y="145"/>
                </a:cubicBezTo>
                <a:cubicBezTo>
                  <a:pt x="564" y="155"/>
                  <a:pt x="565" y="166"/>
                  <a:pt x="561" y="176"/>
                </a:cubicBezTo>
                <a:cubicBezTo>
                  <a:pt x="551" y="198"/>
                  <a:pt x="491" y="215"/>
                  <a:pt x="469" y="222"/>
                </a:cubicBezTo>
                <a:cubicBezTo>
                  <a:pt x="439" y="220"/>
                  <a:pt x="408" y="222"/>
                  <a:pt x="378" y="217"/>
                </a:cubicBezTo>
                <a:cubicBezTo>
                  <a:pt x="368" y="215"/>
                  <a:pt x="361" y="206"/>
                  <a:pt x="352" y="201"/>
                </a:cubicBezTo>
                <a:cubicBezTo>
                  <a:pt x="332" y="191"/>
                  <a:pt x="308" y="191"/>
                  <a:pt x="286" y="186"/>
                </a:cubicBezTo>
                <a:cubicBezTo>
                  <a:pt x="258" y="180"/>
                  <a:pt x="284" y="183"/>
                  <a:pt x="255" y="171"/>
                </a:cubicBezTo>
                <a:cubicBezTo>
                  <a:pt x="240" y="165"/>
                  <a:pt x="209" y="155"/>
                  <a:pt x="209" y="155"/>
                </a:cubicBezTo>
                <a:cubicBezTo>
                  <a:pt x="173" y="157"/>
                  <a:pt x="137" y="156"/>
                  <a:pt x="102" y="161"/>
                </a:cubicBezTo>
                <a:cubicBezTo>
                  <a:pt x="86" y="163"/>
                  <a:pt x="57" y="176"/>
                  <a:pt x="57" y="176"/>
                </a:cubicBezTo>
                <a:cubicBezTo>
                  <a:pt x="43" y="189"/>
                  <a:pt x="27" y="190"/>
                  <a:pt x="11" y="201"/>
                </a:cubicBezTo>
                <a:cubicBezTo>
                  <a:pt x="7" y="206"/>
                  <a:pt x="0" y="217"/>
                  <a:pt x="0" y="21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AutoShape 19">
            <a:extLst>
              <a:ext uri="{FF2B5EF4-FFF2-40B4-BE49-F238E27FC236}">
                <a16:creationId xmlns:a16="http://schemas.microsoft.com/office/drawing/2014/main" id="{70D6B163-71F2-F14E-8F3D-94DBD4E92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244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600000" lon="20099999" rev="0"/>
            </a:camera>
            <a:lightRig rig="legacyFlat4" dir="t"/>
          </a:scene3d>
          <a:sp3d extrusionH="2778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0260" name="AutoShape 20">
            <a:extLst>
              <a:ext uri="{FF2B5EF4-FFF2-40B4-BE49-F238E27FC236}">
                <a16:creationId xmlns:a16="http://schemas.microsoft.com/office/drawing/2014/main" id="{50084B4C-4518-8145-8D88-35271825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57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10262" name="AutoShape 22">
            <a:extLst>
              <a:ext uri="{FF2B5EF4-FFF2-40B4-BE49-F238E27FC236}">
                <a16:creationId xmlns:a16="http://schemas.microsoft.com/office/drawing/2014/main" id="{B23A5719-2045-5649-97A3-E164DDC25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10263" name="AutoShape 23">
            <a:extLst>
              <a:ext uri="{FF2B5EF4-FFF2-40B4-BE49-F238E27FC236}">
                <a16:creationId xmlns:a16="http://schemas.microsoft.com/office/drawing/2014/main" id="{8F391DED-EDAB-AB4B-88C5-231ED997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86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0270" name="AutoShape 30">
            <a:extLst>
              <a:ext uri="{FF2B5EF4-FFF2-40B4-BE49-F238E27FC236}">
                <a16:creationId xmlns:a16="http://schemas.microsoft.com/office/drawing/2014/main" id="{F4331E12-F8B3-0249-BE9F-66228DD6FB1F}"/>
              </a:ext>
            </a:extLst>
          </p:cNvPr>
          <p:cNvSpPr>
            <a:spLocks noChangeArrowheads="1"/>
          </p:cNvSpPr>
          <p:nvPr/>
        </p:nvSpPr>
        <p:spPr bwMode="auto">
          <a:xfrm rot="1334941">
            <a:off x="5791200" y="2895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10272" name="AutoShape 32">
            <a:extLst>
              <a:ext uri="{FF2B5EF4-FFF2-40B4-BE49-F238E27FC236}">
                <a16:creationId xmlns:a16="http://schemas.microsoft.com/office/drawing/2014/main" id="{17C03E97-3FE0-DB43-984E-EE0148FD8963}"/>
              </a:ext>
            </a:extLst>
          </p:cNvPr>
          <p:cNvSpPr>
            <a:spLocks noChangeArrowheads="1"/>
          </p:cNvSpPr>
          <p:nvPr/>
        </p:nvSpPr>
        <p:spPr bwMode="auto">
          <a:xfrm rot="863123">
            <a:off x="5562600" y="3200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EE29D6BA-05FB-974F-87E8-18909439AF48}"/>
              </a:ext>
            </a:extLst>
          </p:cNvPr>
          <p:cNvSpPr>
            <a:spLocks noChangeArrowheads="1"/>
          </p:cNvSpPr>
          <p:nvPr/>
        </p:nvSpPr>
        <p:spPr bwMode="auto">
          <a:xfrm rot="20105554">
            <a:off x="5715000" y="541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10274" name="AutoShape 34">
            <a:extLst>
              <a:ext uri="{FF2B5EF4-FFF2-40B4-BE49-F238E27FC236}">
                <a16:creationId xmlns:a16="http://schemas.microsoft.com/office/drawing/2014/main" id="{6E07786F-082E-2D45-A97F-6733C81E9CCA}"/>
              </a:ext>
            </a:extLst>
          </p:cNvPr>
          <p:cNvSpPr>
            <a:spLocks noChangeArrowheads="1"/>
          </p:cNvSpPr>
          <p:nvPr/>
        </p:nvSpPr>
        <p:spPr bwMode="auto">
          <a:xfrm rot="20584350">
            <a:off x="8001000" y="26670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600000" lon="0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35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90278D5E-CE89-C049-BD86-459D89EA6F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-228600"/>
            <a:ext cx="5029200" cy="9144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KJS242EXC2(a-b)</a:t>
            </a:r>
          </a:p>
        </p:txBody>
      </p:sp>
      <p:sp>
        <p:nvSpPr>
          <p:cNvPr id="6231" name="Text Box 87">
            <a:extLst>
              <a:ext uri="{FF2B5EF4-FFF2-40B4-BE49-F238E27FC236}">
                <a16:creationId xmlns:a16="http://schemas.microsoft.com/office/drawing/2014/main" id="{ECA6F0F0-67FB-074A-A055-69AA77DF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1"/>
            <a:ext cx="297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</a:rPr>
              <a:t>Flake scars are in order of removal</a:t>
            </a:r>
          </a:p>
        </p:txBody>
      </p:sp>
      <p:pic>
        <p:nvPicPr>
          <p:cNvPr id="6244" name="Picture 100">
            <a:extLst>
              <a:ext uri="{FF2B5EF4-FFF2-40B4-BE49-F238E27FC236}">
                <a16:creationId xmlns:a16="http://schemas.microsoft.com/office/drawing/2014/main" id="{EDB9DE97-4858-F041-83CD-B3F49076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609600"/>
            <a:ext cx="3986213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5" name="Picture 101">
            <a:extLst>
              <a:ext uri="{FF2B5EF4-FFF2-40B4-BE49-F238E27FC236}">
                <a16:creationId xmlns:a16="http://schemas.microsoft.com/office/drawing/2014/main" id="{4BB4FFA6-E6E1-B749-8760-CBEA687D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809626"/>
            <a:ext cx="3789363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" name="Freeform 102">
            <a:extLst>
              <a:ext uri="{FF2B5EF4-FFF2-40B4-BE49-F238E27FC236}">
                <a16:creationId xmlns:a16="http://schemas.microsoft.com/office/drawing/2014/main" id="{51C06860-2AE7-8B42-888A-A6509B90F909}"/>
              </a:ext>
            </a:extLst>
          </p:cNvPr>
          <p:cNvSpPr>
            <a:spLocks/>
          </p:cNvSpPr>
          <p:nvPr/>
        </p:nvSpPr>
        <p:spPr bwMode="auto">
          <a:xfrm>
            <a:off x="3627438" y="3238501"/>
            <a:ext cx="500062" cy="2212975"/>
          </a:xfrm>
          <a:custGeom>
            <a:avLst/>
            <a:gdLst>
              <a:gd name="T0" fmla="*/ 315 w 315"/>
              <a:gd name="T1" fmla="*/ 1394 h 1394"/>
              <a:gd name="T2" fmla="*/ 283 w 315"/>
              <a:gd name="T3" fmla="*/ 1346 h 1394"/>
              <a:gd name="T4" fmla="*/ 271 w 315"/>
              <a:gd name="T5" fmla="*/ 1326 h 1394"/>
              <a:gd name="T6" fmla="*/ 241 w 315"/>
              <a:gd name="T7" fmla="*/ 1286 h 1394"/>
              <a:gd name="T8" fmla="*/ 175 w 315"/>
              <a:gd name="T9" fmla="*/ 1242 h 1394"/>
              <a:gd name="T10" fmla="*/ 157 w 315"/>
              <a:gd name="T11" fmla="*/ 1230 h 1394"/>
              <a:gd name="T12" fmla="*/ 117 w 315"/>
              <a:gd name="T13" fmla="*/ 1200 h 1394"/>
              <a:gd name="T14" fmla="*/ 97 w 315"/>
              <a:gd name="T15" fmla="*/ 1182 h 1394"/>
              <a:gd name="T16" fmla="*/ 81 w 315"/>
              <a:gd name="T17" fmla="*/ 1164 h 1394"/>
              <a:gd name="T18" fmla="*/ 63 w 315"/>
              <a:gd name="T19" fmla="*/ 1148 h 1394"/>
              <a:gd name="T20" fmla="*/ 51 w 315"/>
              <a:gd name="T21" fmla="*/ 1130 h 1394"/>
              <a:gd name="T22" fmla="*/ 33 w 315"/>
              <a:gd name="T23" fmla="*/ 1076 h 1394"/>
              <a:gd name="T24" fmla="*/ 45 w 315"/>
              <a:gd name="T25" fmla="*/ 1016 h 1394"/>
              <a:gd name="T26" fmla="*/ 39 w 315"/>
              <a:gd name="T27" fmla="*/ 936 h 1394"/>
              <a:gd name="T28" fmla="*/ 15 w 315"/>
              <a:gd name="T29" fmla="*/ 866 h 1394"/>
              <a:gd name="T30" fmla="*/ 45 w 315"/>
              <a:gd name="T31" fmla="*/ 692 h 1394"/>
              <a:gd name="T32" fmla="*/ 57 w 315"/>
              <a:gd name="T33" fmla="*/ 648 h 1394"/>
              <a:gd name="T34" fmla="*/ 57 w 315"/>
              <a:gd name="T35" fmla="*/ 468 h 1394"/>
              <a:gd name="T36" fmla="*/ 71 w 315"/>
              <a:gd name="T37" fmla="*/ 414 h 1394"/>
              <a:gd name="T38" fmla="*/ 81 w 315"/>
              <a:gd name="T39" fmla="*/ 390 h 1394"/>
              <a:gd name="T40" fmla="*/ 63 w 315"/>
              <a:gd name="T41" fmla="*/ 314 h 1394"/>
              <a:gd name="T42" fmla="*/ 21 w 315"/>
              <a:gd name="T43" fmla="*/ 242 h 1394"/>
              <a:gd name="T44" fmla="*/ 3 w 315"/>
              <a:gd name="T45" fmla="*/ 210 h 1394"/>
              <a:gd name="T46" fmla="*/ 15 w 315"/>
              <a:gd name="T47" fmla="*/ 158 h 1394"/>
              <a:gd name="T48" fmla="*/ 13 w 315"/>
              <a:gd name="T49" fmla="*/ 96 h 1394"/>
              <a:gd name="T50" fmla="*/ 15 w 315"/>
              <a:gd name="T51" fmla="*/ 24 h 1394"/>
              <a:gd name="T52" fmla="*/ 21 w 315"/>
              <a:gd name="T53" fmla="*/ 0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" h="1394">
                <a:moveTo>
                  <a:pt x="315" y="1394"/>
                </a:moveTo>
                <a:cubicBezTo>
                  <a:pt x="295" y="1387"/>
                  <a:pt x="297" y="1360"/>
                  <a:pt x="283" y="1346"/>
                </a:cubicBezTo>
                <a:cubicBezTo>
                  <a:pt x="276" y="1326"/>
                  <a:pt x="283" y="1330"/>
                  <a:pt x="271" y="1326"/>
                </a:cubicBezTo>
                <a:cubicBezTo>
                  <a:pt x="263" y="1314"/>
                  <a:pt x="253" y="1294"/>
                  <a:pt x="241" y="1286"/>
                </a:cubicBezTo>
                <a:cubicBezTo>
                  <a:pt x="224" y="1261"/>
                  <a:pt x="200" y="1255"/>
                  <a:pt x="175" y="1242"/>
                </a:cubicBezTo>
                <a:cubicBezTo>
                  <a:pt x="168" y="1238"/>
                  <a:pt x="165" y="1233"/>
                  <a:pt x="157" y="1230"/>
                </a:cubicBezTo>
                <a:cubicBezTo>
                  <a:pt x="145" y="1218"/>
                  <a:pt x="133" y="1205"/>
                  <a:pt x="117" y="1200"/>
                </a:cubicBezTo>
                <a:cubicBezTo>
                  <a:pt x="111" y="1194"/>
                  <a:pt x="104" y="1184"/>
                  <a:pt x="97" y="1182"/>
                </a:cubicBezTo>
                <a:cubicBezTo>
                  <a:pt x="91" y="1176"/>
                  <a:pt x="87" y="1170"/>
                  <a:pt x="81" y="1164"/>
                </a:cubicBezTo>
                <a:cubicBezTo>
                  <a:pt x="78" y="1155"/>
                  <a:pt x="70" y="1155"/>
                  <a:pt x="63" y="1148"/>
                </a:cubicBezTo>
                <a:cubicBezTo>
                  <a:pt x="60" y="1140"/>
                  <a:pt x="55" y="1137"/>
                  <a:pt x="51" y="1130"/>
                </a:cubicBezTo>
                <a:cubicBezTo>
                  <a:pt x="42" y="1111"/>
                  <a:pt x="37" y="1098"/>
                  <a:pt x="33" y="1076"/>
                </a:cubicBezTo>
                <a:cubicBezTo>
                  <a:pt x="35" y="1056"/>
                  <a:pt x="37" y="1035"/>
                  <a:pt x="45" y="1016"/>
                </a:cubicBezTo>
                <a:cubicBezTo>
                  <a:pt x="49" y="991"/>
                  <a:pt x="54" y="958"/>
                  <a:pt x="39" y="936"/>
                </a:cubicBezTo>
                <a:cubicBezTo>
                  <a:pt x="36" y="912"/>
                  <a:pt x="29" y="886"/>
                  <a:pt x="15" y="866"/>
                </a:cubicBezTo>
                <a:cubicBezTo>
                  <a:pt x="5" y="825"/>
                  <a:pt x="17" y="733"/>
                  <a:pt x="45" y="692"/>
                </a:cubicBezTo>
                <a:cubicBezTo>
                  <a:pt x="49" y="677"/>
                  <a:pt x="57" y="648"/>
                  <a:pt x="57" y="648"/>
                </a:cubicBezTo>
                <a:cubicBezTo>
                  <a:pt x="58" y="591"/>
                  <a:pt x="68" y="525"/>
                  <a:pt x="57" y="468"/>
                </a:cubicBezTo>
                <a:cubicBezTo>
                  <a:pt x="59" y="446"/>
                  <a:pt x="62" y="433"/>
                  <a:pt x="71" y="414"/>
                </a:cubicBezTo>
                <a:cubicBezTo>
                  <a:pt x="75" y="406"/>
                  <a:pt x="81" y="390"/>
                  <a:pt x="81" y="390"/>
                </a:cubicBezTo>
                <a:cubicBezTo>
                  <a:pt x="80" y="356"/>
                  <a:pt x="85" y="336"/>
                  <a:pt x="63" y="314"/>
                </a:cubicBezTo>
                <a:cubicBezTo>
                  <a:pt x="55" y="290"/>
                  <a:pt x="39" y="260"/>
                  <a:pt x="21" y="242"/>
                </a:cubicBezTo>
                <a:cubicBezTo>
                  <a:pt x="17" y="231"/>
                  <a:pt x="8" y="221"/>
                  <a:pt x="3" y="210"/>
                </a:cubicBezTo>
                <a:cubicBezTo>
                  <a:pt x="0" y="195"/>
                  <a:pt x="6" y="171"/>
                  <a:pt x="15" y="158"/>
                </a:cubicBezTo>
                <a:cubicBezTo>
                  <a:pt x="20" y="138"/>
                  <a:pt x="13" y="96"/>
                  <a:pt x="13" y="96"/>
                </a:cubicBezTo>
                <a:cubicBezTo>
                  <a:pt x="14" y="72"/>
                  <a:pt x="14" y="48"/>
                  <a:pt x="15" y="24"/>
                </a:cubicBezTo>
                <a:cubicBezTo>
                  <a:pt x="15" y="15"/>
                  <a:pt x="21" y="7"/>
                  <a:pt x="21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" name="Freeform 103">
            <a:extLst>
              <a:ext uri="{FF2B5EF4-FFF2-40B4-BE49-F238E27FC236}">
                <a16:creationId xmlns:a16="http://schemas.microsoft.com/office/drawing/2014/main" id="{38DA8BAE-AF90-5443-A554-29C81469927B}"/>
              </a:ext>
            </a:extLst>
          </p:cNvPr>
          <p:cNvSpPr>
            <a:spLocks/>
          </p:cNvSpPr>
          <p:nvPr/>
        </p:nvSpPr>
        <p:spPr bwMode="auto">
          <a:xfrm>
            <a:off x="2679700" y="2930525"/>
            <a:ext cx="952500" cy="1847850"/>
          </a:xfrm>
          <a:custGeom>
            <a:avLst/>
            <a:gdLst>
              <a:gd name="T0" fmla="*/ 0 w 600"/>
              <a:gd name="T1" fmla="*/ 1164 h 1164"/>
              <a:gd name="T2" fmla="*/ 30 w 600"/>
              <a:gd name="T3" fmla="*/ 1132 h 1164"/>
              <a:gd name="T4" fmla="*/ 42 w 600"/>
              <a:gd name="T5" fmla="*/ 1120 h 1164"/>
              <a:gd name="T6" fmla="*/ 60 w 600"/>
              <a:gd name="T7" fmla="*/ 1096 h 1164"/>
              <a:gd name="T8" fmla="*/ 72 w 600"/>
              <a:gd name="T9" fmla="*/ 1078 h 1164"/>
              <a:gd name="T10" fmla="*/ 78 w 600"/>
              <a:gd name="T11" fmla="*/ 1060 h 1164"/>
              <a:gd name="T12" fmla="*/ 90 w 600"/>
              <a:gd name="T13" fmla="*/ 1048 h 1164"/>
              <a:gd name="T14" fmla="*/ 108 w 600"/>
              <a:gd name="T15" fmla="*/ 1024 h 1164"/>
              <a:gd name="T16" fmla="*/ 144 w 600"/>
              <a:gd name="T17" fmla="*/ 1004 h 1164"/>
              <a:gd name="T18" fmla="*/ 168 w 600"/>
              <a:gd name="T19" fmla="*/ 994 h 1164"/>
              <a:gd name="T20" fmla="*/ 218 w 600"/>
              <a:gd name="T21" fmla="*/ 940 h 1164"/>
              <a:gd name="T22" fmla="*/ 228 w 600"/>
              <a:gd name="T23" fmla="*/ 922 h 1164"/>
              <a:gd name="T24" fmla="*/ 246 w 600"/>
              <a:gd name="T25" fmla="*/ 904 h 1164"/>
              <a:gd name="T26" fmla="*/ 288 w 600"/>
              <a:gd name="T27" fmla="*/ 860 h 1164"/>
              <a:gd name="T28" fmla="*/ 302 w 600"/>
              <a:gd name="T29" fmla="*/ 838 h 1164"/>
              <a:gd name="T30" fmla="*/ 312 w 600"/>
              <a:gd name="T31" fmla="*/ 802 h 1164"/>
              <a:gd name="T32" fmla="*/ 294 w 600"/>
              <a:gd name="T33" fmla="*/ 752 h 1164"/>
              <a:gd name="T34" fmla="*/ 282 w 600"/>
              <a:gd name="T35" fmla="*/ 724 h 1164"/>
              <a:gd name="T36" fmla="*/ 268 w 600"/>
              <a:gd name="T37" fmla="*/ 632 h 1164"/>
              <a:gd name="T38" fmla="*/ 270 w 600"/>
              <a:gd name="T39" fmla="*/ 604 h 1164"/>
              <a:gd name="T40" fmla="*/ 326 w 600"/>
              <a:gd name="T41" fmla="*/ 556 h 1164"/>
              <a:gd name="T42" fmla="*/ 372 w 600"/>
              <a:gd name="T43" fmla="*/ 520 h 1164"/>
              <a:gd name="T44" fmla="*/ 390 w 600"/>
              <a:gd name="T45" fmla="*/ 490 h 1164"/>
              <a:gd name="T46" fmla="*/ 420 w 600"/>
              <a:gd name="T47" fmla="*/ 404 h 1164"/>
              <a:gd name="T48" fmla="*/ 426 w 600"/>
              <a:gd name="T49" fmla="*/ 338 h 1164"/>
              <a:gd name="T50" fmla="*/ 486 w 600"/>
              <a:gd name="T51" fmla="*/ 212 h 1164"/>
              <a:gd name="T52" fmla="*/ 510 w 600"/>
              <a:gd name="T53" fmla="*/ 142 h 1164"/>
              <a:gd name="T54" fmla="*/ 522 w 600"/>
              <a:gd name="T55" fmla="*/ 106 h 1164"/>
              <a:gd name="T56" fmla="*/ 534 w 600"/>
              <a:gd name="T57" fmla="*/ 76 h 1164"/>
              <a:gd name="T58" fmla="*/ 548 w 600"/>
              <a:gd name="T59" fmla="*/ 52 h 1164"/>
              <a:gd name="T60" fmla="*/ 564 w 600"/>
              <a:gd name="T61" fmla="*/ 32 h 1164"/>
              <a:gd name="T62" fmla="*/ 590 w 600"/>
              <a:gd name="T63" fmla="*/ 8 h 1164"/>
              <a:gd name="T64" fmla="*/ 600 w 600"/>
              <a:gd name="T65" fmla="*/ 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0" h="1164">
                <a:moveTo>
                  <a:pt x="0" y="1164"/>
                </a:moveTo>
                <a:cubicBezTo>
                  <a:pt x="11" y="1157"/>
                  <a:pt x="21" y="1143"/>
                  <a:pt x="30" y="1132"/>
                </a:cubicBezTo>
                <a:cubicBezTo>
                  <a:pt x="34" y="1128"/>
                  <a:pt x="42" y="1120"/>
                  <a:pt x="42" y="1120"/>
                </a:cubicBezTo>
                <a:cubicBezTo>
                  <a:pt x="45" y="1111"/>
                  <a:pt x="60" y="1096"/>
                  <a:pt x="60" y="1096"/>
                </a:cubicBezTo>
                <a:cubicBezTo>
                  <a:pt x="63" y="1088"/>
                  <a:pt x="68" y="1085"/>
                  <a:pt x="72" y="1078"/>
                </a:cubicBezTo>
                <a:cubicBezTo>
                  <a:pt x="73" y="1073"/>
                  <a:pt x="75" y="1064"/>
                  <a:pt x="78" y="1060"/>
                </a:cubicBezTo>
                <a:cubicBezTo>
                  <a:pt x="81" y="1055"/>
                  <a:pt x="90" y="1048"/>
                  <a:pt x="90" y="1048"/>
                </a:cubicBezTo>
                <a:cubicBezTo>
                  <a:pt x="93" y="1039"/>
                  <a:pt x="101" y="1031"/>
                  <a:pt x="108" y="1024"/>
                </a:cubicBezTo>
                <a:cubicBezTo>
                  <a:pt x="113" y="1008"/>
                  <a:pt x="129" y="1006"/>
                  <a:pt x="144" y="1004"/>
                </a:cubicBezTo>
                <a:cubicBezTo>
                  <a:pt x="152" y="999"/>
                  <a:pt x="161" y="1000"/>
                  <a:pt x="168" y="994"/>
                </a:cubicBezTo>
                <a:cubicBezTo>
                  <a:pt x="188" y="977"/>
                  <a:pt x="200" y="958"/>
                  <a:pt x="218" y="940"/>
                </a:cubicBezTo>
                <a:cubicBezTo>
                  <a:pt x="223" y="935"/>
                  <a:pt x="223" y="928"/>
                  <a:pt x="228" y="922"/>
                </a:cubicBezTo>
                <a:cubicBezTo>
                  <a:pt x="234" y="916"/>
                  <a:pt x="246" y="904"/>
                  <a:pt x="246" y="904"/>
                </a:cubicBezTo>
                <a:cubicBezTo>
                  <a:pt x="250" y="893"/>
                  <a:pt x="275" y="864"/>
                  <a:pt x="288" y="860"/>
                </a:cubicBezTo>
                <a:cubicBezTo>
                  <a:pt x="291" y="851"/>
                  <a:pt x="295" y="843"/>
                  <a:pt x="302" y="838"/>
                </a:cubicBezTo>
                <a:cubicBezTo>
                  <a:pt x="308" y="806"/>
                  <a:pt x="302" y="816"/>
                  <a:pt x="312" y="802"/>
                </a:cubicBezTo>
                <a:cubicBezTo>
                  <a:pt x="306" y="785"/>
                  <a:pt x="302" y="768"/>
                  <a:pt x="294" y="752"/>
                </a:cubicBezTo>
                <a:cubicBezTo>
                  <a:pt x="292" y="742"/>
                  <a:pt x="288" y="733"/>
                  <a:pt x="282" y="724"/>
                </a:cubicBezTo>
                <a:cubicBezTo>
                  <a:pt x="279" y="693"/>
                  <a:pt x="271" y="663"/>
                  <a:pt x="268" y="632"/>
                </a:cubicBezTo>
                <a:cubicBezTo>
                  <a:pt x="269" y="623"/>
                  <a:pt x="269" y="613"/>
                  <a:pt x="270" y="604"/>
                </a:cubicBezTo>
                <a:cubicBezTo>
                  <a:pt x="273" y="581"/>
                  <a:pt x="308" y="568"/>
                  <a:pt x="326" y="556"/>
                </a:cubicBezTo>
                <a:cubicBezTo>
                  <a:pt x="338" y="538"/>
                  <a:pt x="355" y="531"/>
                  <a:pt x="372" y="520"/>
                </a:cubicBezTo>
                <a:cubicBezTo>
                  <a:pt x="376" y="509"/>
                  <a:pt x="382" y="498"/>
                  <a:pt x="390" y="490"/>
                </a:cubicBezTo>
                <a:cubicBezTo>
                  <a:pt x="399" y="463"/>
                  <a:pt x="404" y="428"/>
                  <a:pt x="420" y="404"/>
                </a:cubicBezTo>
                <a:cubicBezTo>
                  <a:pt x="422" y="382"/>
                  <a:pt x="419" y="359"/>
                  <a:pt x="426" y="338"/>
                </a:cubicBezTo>
                <a:cubicBezTo>
                  <a:pt x="439" y="299"/>
                  <a:pt x="463" y="246"/>
                  <a:pt x="486" y="212"/>
                </a:cubicBezTo>
                <a:cubicBezTo>
                  <a:pt x="490" y="188"/>
                  <a:pt x="496" y="162"/>
                  <a:pt x="510" y="142"/>
                </a:cubicBezTo>
                <a:cubicBezTo>
                  <a:pt x="512" y="130"/>
                  <a:pt x="516" y="116"/>
                  <a:pt x="522" y="106"/>
                </a:cubicBezTo>
                <a:cubicBezTo>
                  <a:pt x="525" y="95"/>
                  <a:pt x="528" y="85"/>
                  <a:pt x="534" y="76"/>
                </a:cubicBezTo>
                <a:cubicBezTo>
                  <a:pt x="536" y="67"/>
                  <a:pt x="540" y="57"/>
                  <a:pt x="548" y="52"/>
                </a:cubicBezTo>
                <a:cubicBezTo>
                  <a:pt x="554" y="44"/>
                  <a:pt x="554" y="35"/>
                  <a:pt x="564" y="32"/>
                </a:cubicBezTo>
                <a:cubicBezTo>
                  <a:pt x="567" y="22"/>
                  <a:pt x="579" y="12"/>
                  <a:pt x="590" y="8"/>
                </a:cubicBezTo>
                <a:cubicBezTo>
                  <a:pt x="597" y="1"/>
                  <a:pt x="593" y="3"/>
                  <a:pt x="60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" name="Freeform 104">
            <a:extLst>
              <a:ext uri="{FF2B5EF4-FFF2-40B4-BE49-F238E27FC236}">
                <a16:creationId xmlns:a16="http://schemas.microsoft.com/office/drawing/2014/main" id="{EFA98E41-6F19-D04B-AD95-112C18A42728}"/>
              </a:ext>
            </a:extLst>
          </p:cNvPr>
          <p:cNvSpPr>
            <a:spLocks/>
          </p:cNvSpPr>
          <p:nvPr/>
        </p:nvSpPr>
        <p:spPr bwMode="auto">
          <a:xfrm>
            <a:off x="3616325" y="2889250"/>
            <a:ext cx="76200" cy="355600"/>
          </a:xfrm>
          <a:custGeom>
            <a:avLst/>
            <a:gdLst>
              <a:gd name="T0" fmla="*/ 30 w 48"/>
              <a:gd name="T1" fmla="*/ 224 h 224"/>
              <a:gd name="T2" fmla="*/ 48 w 48"/>
              <a:gd name="T3" fmla="*/ 132 h 224"/>
              <a:gd name="T4" fmla="*/ 42 w 48"/>
              <a:gd name="T5" fmla="*/ 4 h 224"/>
              <a:gd name="T6" fmla="*/ 12 w 48"/>
              <a:gd name="T7" fmla="*/ 14 h 224"/>
              <a:gd name="T8" fmla="*/ 0 w 48"/>
              <a:gd name="T9" fmla="*/ 3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224">
                <a:moveTo>
                  <a:pt x="30" y="224"/>
                </a:moveTo>
                <a:cubicBezTo>
                  <a:pt x="32" y="166"/>
                  <a:pt x="32" y="172"/>
                  <a:pt x="48" y="132"/>
                </a:cubicBezTo>
                <a:cubicBezTo>
                  <a:pt x="48" y="129"/>
                  <a:pt x="46" y="17"/>
                  <a:pt x="42" y="4"/>
                </a:cubicBezTo>
                <a:cubicBezTo>
                  <a:pt x="41" y="0"/>
                  <a:pt x="15" y="13"/>
                  <a:pt x="12" y="14"/>
                </a:cubicBezTo>
                <a:cubicBezTo>
                  <a:pt x="10" y="21"/>
                  <a:pt x="5" y="25"/>
                  <a:pt x="0" y="3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" name="Freeform 106">
            <a:extLst>
              <a:ext uri="{FF2B5EF4-FFF2-40B4-BE49-F238E27FC236}">
                <a16:creationId xmlns:a16="http://schemas.microsoft.com/office/drawing/2014/main" id="{3BEBB1CB-B7D9-7F4B-AED9-144154F46266}"/>
              </a:ext>
            </a:extLst>
          </p:cNvPr>
          <p:cNvSpPr>
            <a:spLocks/>
          </p:cNvSpPr>
          <p:nvPr/>
        </p:nvSpPr>
        <p:spPr bwMode="auto">
          <a:xfrm>
            <a:off x="3692525" y="1592263"/>
            <a:ext cx="2044700" cy="2589212"/>
          </a:xfrm>
          <a:custGeom>
            <a:avLst/>
            <a:gdLst>
              <a:gd name="T0" fmla="*/ 32 w 1288"/>
              <a:gd name="T1" fmla="*/ 911 h 1631"/>
              <a:gd name="T2" fmla="*/ 92 w 1288"/>
              <a:gd name="T3" fmla="*/ 881 h 1631"/>
              <a:gd name="T4" fmla="*/ 158 w 1288"/>
              <a:gd name="T5" fmla="*/ 821 h 1631"/>
              <a:gd name="T6" fmla="*/ 222 w 1288"/>
              <a:gd name="T7" fmla="*/ 779 h 1631"/>
              <a:gd name="T8" fmla="*/ 270 w 1288"/>
              <a:gd name="T9" fmla="*/ 743 h 1631"/>
              <a:gd name="T10" fmla="*/ 320 w 1288"/>
              <a:gd name="T11" fmla="*/ 707 h 1631"/>
              <a:gd name="T12" fmla="*/ 396 w 1288"/>
              <a:gd name="T13" fmla="*/ 637 h 1631"/>
              <a:gd name="T14" fmla="*/ 438 w 1288"/>
              <a:gd name="T15" fmla="*/ 593 h 1631"/>
              <a:gd name="T16" fmla="*/ 470 w 1288"/>
              <a:gd name="T17" fmla="*/ 533 h 1631"/>
              <a:gd name="T18" fmla="*/ 494 w 1288"/>
              <a:gd name="T19" fmla="*/ 499 h 1631"/>
              <a:gd name="T20" fmla="*/ 564 w 1288"/>
              <a:gd name="T21" fmla="*/ 403 h 1631"/>
              <a:gd name="T22" fmla="*/ 600 w 1288"/>
              <a:gd name="T23" fmla="*/ 353 h 1631"/>
              <a:gd name="T24" fmla="*/ 642 w 1288"/>
              <a:gd name="T25" fmla="*/ 301 h 1631"/>
              <a:gd name="T26" fmla="*/ 672 w 1288"/>
              <a:gd name="T27" fmla="*/ 271 h 1631"/>
              <a:gd name="T28" fmla="*/ 702 w 1288"/>
              <a:gd name="T29" fmla="*/ 235 h 1631"/>
              <a:gd name="T30" fmla="*/ 726 w 1288"/>
              <a:gd name="T31" fmla="*/ 205 h 1631"/>
              <a:gd name="T32" fmla="*/ 762 w 1288"/>
              <a:gd name="T33" fmla="*/ 161 h 1631"/>
              <a:gd name="T34" fmla="*/ 824 w 1288"/>
              <a:gd name="T35" fmla="*/ 107 h 1631"/>
              <a:gd name="T36" fmla="*/ 878 w 1288"/>
              <a:gd name="T37" fmla="*/ 65 h 1631"/>
              <a:gd name="T38" fmla="*/ 948 w 1288"/>
              <a:gd name="T39" fmla="*/ 11 h 1631"/>
              <a:gd name="T40" fmla="*/ 990 w 1288"/>
              <a:gd name="T41" fmla="*/ 43 h 1631"/>
              <a:gd name="T42" fmla="*/ 1014 w 1288"/>
              <a:gd name="T43" fmla="*/ 199 h 1631"/>
              <a:gd name="T44" fmla="*/ 1062 w 1288"/>
              <a:gd name="T45" fmla="*/ 315 h 1631"/>
              <a:gd name="T46" fmla="*/ 1110 w 1288"/>
              <a:gd name="T47" fmla="*/ 417 h 1631"/>
              <a:gd name="T48" fmla="*/ 1134 w 1288"/>
              <a:gd name="T49" fmla="*/ 493 h 1631"/>
              <a:gd name="T50" fmla="*/ 1164 w 1288"/>
              <a:gd name="T51" fmla="*/ 615 h 1631"/>
              <a:gd name="T52" fmla="*/ 1194 w 1288"/>
              <a:gd name="T53" fmla="*/ 789 h 1631"/>
              <a:gd name="T54" fmla="*/ 1218 w 1288"/>
              <a:gd name="T55" fmla="*/ 889 h 1631"/>
              <a:gd name="T56" fmla="*/ 1236 w 1288"/>
              <a:gd name="T57" fmla="*/ 915 h 1631"/>
              <a:gd name="T58" fmla="*/ 1278 w 1288"/>
              <a:gd name="T59" fmla="*/ 1075 h 1631"/>
              <a:gd name="T60" fmla="*/ 1236 w 1288"/>
              <a:gd name="T61" fmla="*/ 1275 h 1631"/>
              <a:gd name="T62" fmla="*/ 1188 w 1288"/>
              <a:gd name="T63" fmla="*/ 1381 h 1631"/>
              <a:gd name="T64" fmla="*/ 1176 w 1288"/>
              <a:gd name="T65" fmla="*/ 1485 h 1631"/>
              <a:gd name="T66" fmla="*/ 1162 w 1288"/>
              <a:gd name="T67" fmla="*/ 1631 h 1631"/>
              <a:gd name="T68" fmla="*/ 1152 w 1288"/>
              <a:gd name="T69" fmla="*/ 1621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8" h="1631">
                <a:moveTo>
                  <a:pt x="0" y="913"/>
                </a:moveTo>
                <a:cubicBezTo>
                  <a:pt x="11" y="917"/>
                  <a:pt x="21" y="914"/>
                  <a:pt x="32" y="911"/>
                </a:cubicBezTo>
                <a:cubicBezTo>
                  <a:pt x="42" y="904"/>
                  <a:pt x="50" y="901"/>
                  <a:pt x="62" y="899"/>
                </a:cubicBezTo>
                <a:cubicBezTo>
                  <a:pt x="71" y="893"/>
                  <a:pt x="82" y="884"/>
                  <a:pt x="92" y="881"/>
                </a:cubicBezTo>
                <a:cubicBezTo>
                  <a:pt x="103" y="865"/>
                  <a:pt x="115" y="845"/>
                  <a:pt x="134" y="839"/>
                </a:cubicBezTo>
                <a:cubicBezTo>
                  <a:pt x="141" y="832"/>
                  <a:pt x="149" y="824"/>
                  <a:pt x="158" y="821"/>
                </a:cubicBezTo>
                <a:cubicBezTo>
                  <a:pt x="168" y="811"/>
                  <a:pt x="184" y="802"/>
                  <a:pt x="198" y="797"/>
                </a:cubicBezTo>
                <a:cubicBezTo>
                  <a:pt x="205" y="790"/>
                  <a:pt x="213" y="782"/>
                  <a:pt x="222" y="779"/>
                </a:cubicBezTo>
                <a:cubicBezTo>
                  <a:pt x="229" y="772"/>
                  <a:pt x="237" y="764"/>
                  <a:pt x="246" y="761"/>
                </a:cubicBezTo>
                <a:cubicBezTo>
                  <a:pt x="253" y="754"/>
                  <a:pt x="261" y="746"/>
                  <a:pt x="270" y="743"/>
                </a:cubicBezTo>
                <a:cubicBezTo>
                  <a:pt x="276" y="737"/>
                  <a:pt x="283" y="727"/>
                  <a:pt x="290" y="725"/>
                </a:cubicBezTo>
                <a:cubicBezTo>
                  <a:pt x="299" y="716"/>
                  <a:pt x="309" y="713"/>
                  <a:pt x="320" y="707"/>
                </a:cubicBezTo>
                <a:cubicBezTo>
                  <a:pt x="338" y="698"/>
                  <a:pt x="353" y="682"/>
                  <a:pt x="368" y="667"/>
                </a:cubicBezTo>
                <a:cubicBezTo>
                  <a:pt x="378" y="657"/>
                  <a:pt x="386" y="647"/>
                  <a:pt x="396" y="637"/>
                </a:cubicBezTo>
                <a:cubicBezTo>
                  <a:pt x="400" y="633"/>
                  <a:pt x="408" y="625"/>
                  <a:pt x="408" y="625"/>
                </a:cubicBezTo>
                <a:cubicBezTo>
                  <a:pt x="411" y="616"/>
                  <a:pt x="428" y="596"/>
                  <a:pt x="438" y="593"/>
                </a:cubicBezTo>
                <a:cubicBezTo>
                  <a:pt x="441" y="584"/>
                  <a:pt x="445" y="576"/>
                  <a:pt x="452" y="571"/>
                </a:cubicBezTo>
                <a:cubicBezTo>
                  <a:pt x="460" y="559"/>
                  <a:pt x="462" y="544"/>
                  <a:pt x="470" y="533"/>
                </a:cubicBezTo>
                <a:cubicBezTo>
                  <a:pt x="479" y="520"/>
                  <a:pt x="473" y="534"/>
                  <a:pt x="480" y="521"/>
                </a:cubicBezTo>
                <a:cubicBezTo>
                  <a:pt x="484" y="512"/>
                  <a:pt x="486" y="504"/>
                  <a:pt x="494" y="499"/>
                </a:cubicBezTo>
                <a:cubicBezTo>
                  <a:pt x="508" y="478"/>
                  <a:pt x="522" y="457"/>
                  <a:pt x="540" y="439"/>
                </a:cubicBezTo>
                <a:cubicBezTo>
                  <a:pt x="544" y="428"/>
                  <a:pt x="555" y="412"/>
                  <a:pt x="564" y="403"/>
                </a:cubicBezTo>
                <a:cubicBezTo>
                  <a:pt x="569" y="389"/>
                  <a:pt x="578" y="377"/>
                  <a:pt x="588" y="367"/>
                </a:cubicBezTo>
                <a:cubicBezTo>
                  <a:pt x="591" y="359"/>
                  <a:pt x="592" y="356"/>
                  <a:pt x="600" y="353"/>
                </a:cubicBezTo>
                <a:cubicBezTo>
                  <a:pt x="603" y="343"/>
                  <a:pt x="616" y="331"/>
                  <a:pt x="624" y="323"/>
                </a:cubicBezTo>
                <a:cubicBezTo>
                  <a:pt x="627" y="314"/>
                  <a:pt x="634" y="306"/>
                  <a:pt x="642" y="301"/>
                </a:cubicBezTo>
                <a:cubicBezTo>
                  <a:pt x="645" y="293"/>
                  <a:pt x="646" y="290"/>
                  <a:pt x="654" y="287"/>
                </a:cubicBezTo>
                <a:cubicBezTo>
                  <a:pt x="660" y="281"/>
                  <a:pt x="666" y="277"/>
                  <a:pt x="672" y="271"/>
                </a:cubicBezTo>
                <a:cubicBezTo>
                  <a:pt x="675" y="263"/>
                  <a:pt x="676" y="260"/>
                  <a:pt x="684" y="257"/>
                </a:cubicBezTo>
                <a:cubicBezTo>
                  <a:pt x="687" y="247"/>
                  <a:pt x="695" y="241"/>
                  <a:pt x="702" y="235"/>
                </a:cubicBezTo>
                <a:cubicBezTo>
                  <a:pt x="706" y="231"/>
                  <a:pt x="714" y="223"/>
                  <a:pt x="714" y="223"/>
                </a:cubicBezTo>
                <a:cubicBezTo>
                  <a:pt x="717" y="215"/>
                  <a:pt x="720" y="211"/>
                  <a:pt x="726" y="205"/>
                </a:cubicBezTo>
                <a:cubicBezTo>
                  <a:pt x="727" y="202"/>
                  <a:pt x="746" y="178"/>
                  <a:pt x="750" y="173"/>
                </a:cubicBezTo>
                <a:cubicBezTo>
                  <a:pt x="754" y="169"/>
                  <a:pt x="762" y="161"/>
                  <a:pt x="762" y="161"/>
                </a:cubicBezTo>
                <a:cubicBezTo>
                  <a:pt x="766" y="149"/>
                  <a:pt x="787" y="129"/>
                  <a:pt x="800" y="125"/>
                </a:cubicBezTo>
                <a:cubicBezTo>
                  <a:pt x="807" y="118"/>
                  <a:pt x="815" y="110"/>
                  <a:pt x="824" y="107"/>
                </a:cubicBezTo>
                <a:cubicBezTo>
                  <a:pt x="831" y="100"/>
                  <a:pt x="839" y="92"/>
                  <a:pt x="848" y="89"/>
                </a:cubicBezTo>
                <a:cubicBezTo>
                  <a:pt x="857" y="80"/>
                  <a:pt x="866" y="69"/>
                  <a:pt x="878" y="65"/>
                </a:cubicBezTo>
                <a:cubicBezTo>
                  <a:pt x="894" y="49"/>
                  <a:pt x="908" y="37"/>
                  <a:pt x="926" y="25"/>
                </a:cubicBezTo>
                <a:cubicBezTo>
                  <a:pt x="931" y="18"/>
                  <a:pt x="939" y="14"/>
                  <a:pt x="948" y="11"/>
                </a:cubicBezTo>
                <a:cubicBezTo>
                  <a:pt x="951" y="3"/>
                  <a:pt x="953" y="0"/>
                  <a:pt x="962" y="3"/>
                </a:cubicBezTo>
                <a:cubicBezTo>
                  <a:pt x="973" y="20"/>
                  <a:pt x="974" y="27"/>
                  <a:pt x="990" y="43"/>
                </a:cubicBezTo>
                <a:cubicBezTo>
                  <a:pt x="994" y="56"/>
                  <a:pt x="1000" y="70"/>
                  <a:pt x="1008" y="81"/>
                </a:cubicBezTo>
                <a:cubicBezTo>
                  <a:pt x="1006" y="119"/>
                  <a:pt x="991" y="165"/>
                  <a:pt x="1014" y="199"/>
                </a:cubicBezTo>
                <a:cubicBezTo>
                  <a:pt x="1018" y="215"/>
                  <a:pt x="1026" y="227"/>
                  <a:pt x="1032" y="241"/>
                </a:cubicBezTo>
                <a:cubicBezTo>
                  <a:pt x="1042" y="265"/>
                  <a:pt x="1047" y="293"/>
                  <a:pt x="1062" y="315"/>
                </a:cubicBezTo>
                <a:cubicBezTo>
                  <a:pt x="1064" y="326"/>
                  <a:pt x="1069" y="335"/>
                  <a:pt x="1080" y="339"/>
                </a:cubicBezTo>
                <a:cubicBezTo>
                  <a:pt x="1085" y="367"/>
                  <a:pt x="1093" y="394"/>
                  <a:pt x="1110" y="417"/>
                </a:cubicBezTo>
                <a:cubicBezTo>
                  <a:pt x="1112" y="428"/>
                  <a:pt x="1117" y="437"/>
                  <a:pt x="1122" y="447"/>
                </a:cubicBezTo>
                <a:cubicBezTo>
                  <a:pt x="1124" y="462"/>
                  <a:pt x="1126" y="480"/>
                  <a:pt x="1134" y="493"/>
                </a:cubicBezTo>
                <a:cubicBezTo>
                  <a:pt x="1140" y="516"/>
                  <a:pt x="1146" y="539"/>
                  <a:pt x="1152" y="561"/>
                </a:cubicBezTo>
                <a:cubicBezTo>
                  <a:pt x="1154" y="581"/>
                  <a:pt x="1158" y="596"/>
                  <a:pt x="1164" y="615"/>
                </a:cubicBezTo>
                <a:cubicBezTo>
                  <a:pt x="1168" y="653"/>
                  <a:pt x="1159" y="707"/>
                  <a:pt x="1182" y="741"/>
                </a:cubicBezTo>
                <a:cubicBezTo>
                  <a:pt x="1184" y="758"/>
                  <a:pt x="1190" y="772"/>
                  <a:pt x="1194" y="789"/>
                </a:cubicBezTo>
                <a:cubicBezTo>
                  <a:pt x="1195" y="811"/>
                  <a:pt x="1196" y="841"/>
                  <a:pt x="1206" y="861"/>
                </a:cubicBezTo>
                <a:cubicBezTo>
                  <a:pt x="1208" y="877"/>
                  <a:pt x="1208" y="879"/>
                  <a:pt x="1218" y="889"/>
                </a:cubicBezTo>
                <a:cubicBezTo>
                  <a:pt x="1222" y="902"/>
                  <a:pt x="1216" y="889"/>
                  <a:pt x="1226" y="897"/>
                </a:cubicBezTo>
                <a:cubicBezTo>
                  <a:pt x="1231" y="901"/>
                  <a:pt x="1233" y="910"/>
                  <a:pt x="1236" y="915"/>
                </a:cubicBezTo>
                <a:cubicBezTo>
                  <a:pt x="1239" y="941"/>
                  <a:pt x="1239" y="971"/>
                  <a:pt x="1254" y="993"/>
                </a:cubicBezTo>
                <a:cubicBezTo>
                  <a:pt x="1259" y="1020"/>
                  <a:pt x="1262" y="1051"/>
                  <a:pt x="1278" y="1075"/>
                </a:cubicBezTo>
                <a:cubicBezTo>
                  <a:pt x="1281" y="1140"/>
                  <a:pt x="1288" y="1170"/>
                  <a:pt x="1260" y="1225"/>
                </a:cubicBezTo>
                <a:cubicBezTo>
                  <a:pt x="1251" y="1243"/>
                  <a:pt x="1251" y="1260"/>
                  <a:pt x="1236" y="1275"/>
                </a:cubicBezTo>
                <a:cubicBezTo>
                  <a:pt x="1228" y="1298"/>
                  <a:pt x="1230" y="1327"/>
                  <a:pt x="1212" y="1345"/>
                </a:cubicBezTo>
                <a:cubicBezTo>
                  <a:pt x="1210" y="1351"/>
                  <a:pt x="1193" y="1373"/>
                  <a:pt x="1188" y="1381"/>
                </a:cubicBezTo>
                <a:cubicBezTo>
                  <a:pt x="1185" y="1403"/>
                  <a:pt x="1171" y="1430"/>
                  <a:pt x="1158" y="1449"/>
                </a:cubicBezTo>
                <a:cubicBezTo>
                  <a:pt x="1162" y="1461"/>
                  <a:pt x="1169" y="1474"/>
                  <a:pt x="1176" y="1485"/>
                </a:cubicBezTo>
                <a:cubicBezTo>
                  <a:pt x="1183" y="1517"/>
                  <a:pt x="1183" y="1545"/>
                  <a:pt x="1164" y="1573"/>
                </a:cubicBezTo>
                <a:cubicBezTo>
                  <a:pt x="1165" y="1586"/>
                  <a:pt x="1178" y="1626"/>
                  <a:pt x="1162" y="1631"/>
                </a:cubicBezTo>
                <a:cubicBezTo>
                  <a:pt x="1161" y="1629"/>
                  <a:pt x="1160" y="1627"/>
                  <a:pt x="1158" y="1625"/>
                </a:cubicBezTo>
                <a:cubicBezTo>
                  <a:pt x="1156" y="1623"/>
                  <a:pt x="1154" y="1623"/>
                  <a:pt x="1152" y="1621"/>
                </a:cubicBezTo>
                <a:cubicBezTo>
                  <a:pt x="1149" y="1618"/>
                  <a:pt x="1146" y="1609"/>
                  <a:pt x="1146" y="160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" name="Freeform 107">
            <a:extLst>
              <a:ext uri="{FF2B5EF4-FFF2-40B4-BE49-F238E27FC236}">
                <a16:creationId xmlns:a16="http://schemas.microsoft.com/office/drawing/2014/main" id="{DB72FD0F-ECE4-8048-AFBA-44A0DA96FF41}"/>
              </a:ext>
            </a:extLst>
          </p:cNvPr>
          <p:cNvSpPr>
            <a:spLocks/>
          </p:cNvSpPr>
          <p:nvPr/>
        </p:nvSpPr>
        <p:spPr bwMode="auto">
          <a:xfrm>
            <a:off x="5540375" y="4191001"/>
            <a:ext cx="317500" cy="365125"/>
          </a:xfrm>
          <a:custGeom>
            <a:avLst/>
            <a:gdLst>
              <a:gd name="T0" fmla="*/ 0 w 200"/>
              <a:gd name="T1" fmla="*/ 0 h 230"/>
              <a:gd name="T2" fmla="*/ 8 w 200"/>
              <a:gd name="T3" fmla="*/ 20 h 230"/>
              <a:gd name="T4" fmla="*/ 32 w 200"/>
              <a:gd name="T5" fmla="*/ 116 h 230"/>
              <a:gd name="T6" fmla="*/ 50 w 200"/>
              <a:gd name="T7" fmla="*/ 158 h 230"/>
              <a:gd name="T8" fmla="*/ 132 w 200"/>
              <a:gd name="T9" fmla="*/ 178 h 230"/>
              <a:gd name="T10" fmla="*/ 144 w 200"/>
              <a:gd name="T11" fmla="*/ 194 h 230"/>
              <a:gd name="T12" fmla="*/ 180 w 200"/>
              <a:gd name="T13" fmla="*/ 212 h 230"/>
              <a:gd name="T14" fmla="*/ 194 w 200"/>
              <a:gd name="T15" fmla="*/ 224 h 230"/>
              <a:gd name="T16" fmla="*/ 200 w 200"/>
              <a:gd name="T1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30">
                <a:moveTo>
                  <a:pt x="0" y="0"/>
                </a:moveTo>
                <a:cubicBezTo>
                  <a:pt x="2" y="8"/>
                  <a:pt x="6" y="13"/>
                  <a:pt x="8" y="20"/>
                </a:cubicBezTo>
                <a:cubicBezTo>
                  <a:pt x="10" y="47"/>
                  <a:pt x="3" y="97"/>
                  <a:pt x="32" y="116"/>
                </a:cubicBezTo>
                <a:cubicBezTo>
                  <a:pt x="39" y="130"/>
                  <a:pt x="37" y="149"/>
                  <a:pt x="50" y="158"/>
                </a:cubicBezTo>
                <a:cubicBezTo>
                  <a:pt x="70" y="188"/>
                  <a:pt x="82" y="176"/>
                  <a:pt x="132" y="178"/>
                </a:cubicBezTo>
                <a:cubicBezTo>
                  <a:pt x="140" y="183"/>
                  <a:pt x="137" y="189"/>
                  <a:pt x="144" y="194"/>
                </a:cubicBezTo>
                <a:cubicBezTo>
                  <a:pt x="154" y="202"/>
                  <a:pt x="169" y="205"/>
                  <a:pt x="180" y="212"/>
                </a:cubicBezTo>
                <a:cubicBezTo>
                  <a:pt x="183" y="221"/>
                  <a:pt x="187" y="218"/>
                  <a:pt x="194" y="224"/>
                </a:cubicBezTo>
                <a:cubicBezTo>
                  <a:pt x="196" y="226"/>
                  <a:pt x="200" y="230"/>
                  <a:pt x="200" y="23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" name="AutoShape 108">
            <a:extLst>
              <a:ext uri="{FF2B5EF4-FFF2-40B4-BE49-F238E27FC236}">
                <a16:creationId xmlns:a16="http://schemas.microsoft.com/office/drawing/2014/main" id="{B479CB8A-8EB3-A040-AA6C-CE2736C6E6DA}"/>
              </a:ext>
            </a:extLst>
          </p:cNvPr>
          <p:cNvSpPr>
            <a:spLocks noChangeArrowheads="1"/>
          </p:cNvSpPr>
          <p:nvPr/>
        </p:nvSpPr>
        <p:spPr bwMode="auto">
          <a:xfrm rot="20804925">
            <a:off x="4495800" y="4267200"/>
            <a:ext cx="381000" cy="609600"/>
          </a:xfrm>
          <a:prstGeom prst="upArrow">
            <a:avLst>
              <a:gd name="adj1" fmla="val 56667"/>
              <a:gd name="adj2" fmla="val 5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6253" name="AutoShape 109">
            <a:extLst>
              <a:ext uri="{FF2B5EF4-FFF2-40B4-BE49-F238E27FC236}">
                <a16:creationId xmlns:a16="http://schemas.microsoft.com/office/drawing/2014/main" id="{82E2A948-72BA-9443-AC64-FB21B5E02C93}"/>
              </a:ext>
            </a:extLst>
          </p:cNvPr>
          <p:cNvSpPr>
            <a:spLocks noChangeArrowheads="1"/>
          </p:cNvSpPr>
          <p:nvPr/>
        </p:nvSpPr>
        <p:spPr bwMode="auto">
          <a:xfrm rot="1357192">
            <a:off x="3276600" y="4572000"/>
            <a:ext cx="304800" cy="457200"/>
          </a:xfrm>
          <a:prstGeom prst="upArrow">
            <a:avLst>
              <a:gd name="adj1" fmla="val 66667"/>
              <a:gd name="adj2" fmla="val 57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6254" name="Freeform 110">
            <a:extLst>
              <a:ext uri="{FF2B5EF4-FFF2-40B4-BE49-F238E27FC236}">
                <a16:creationId xmlns:a16="http://schemas.microsoft.com/office/drawing/2014/main" id="{7A493E23-6A2D-9846-A7C7-F5750E754216}"/>
              </a:ext>
            </a:extLst>
          </p:cNvPr>
          <p:cNvSpPr>
            <a:spLocks/>
          </p:cNvSpPr>
          <p:nvPr/>
        </p:nvSpPr>
        <p:spPr bwMode="auto">
          <a:xfrm>
            <a:off x="8566151" y="3009901"/>
            <a:ext cx="1317625" cy="1965325"/>
          </a:xfrm>
          <a:custGeom>
            <a:avLst/>
            <a:gdLst>
              <a:gd name="T0" fmla="*/ 248 w 830"/>
              <a:gd name="T1" fmla="*/ 1238 h 1238"/>
              <a:gd name="T2" fmla="*/ 228 w 830"/>
              <a:gd name="T3" fmla="*/ 1212 h 1238"/>
              <a:gd name="T4" fmla="*/ 212 w 830"/>
              <a:gd name="T5" fmla="*/ 1146 h 1238"/>
              <a:gd name="T6" fmla="*/ 218 w 830"/>
              <a:gd name="T7" fmla="*/ 1074 h 1238"/>
              <a:gd name="T8" fmla="*/ 224 w 830"/>
              <a:gd name="T9" fmla="*/ 1052 h 1238"/>
              <a:gd name="T10" fmla="*/ 200 w 830"/>
              <a:gd name="T11" fmla="*/ 996 h 1238"/>
              <a:gd name="T12" fmla="*/ 182 w 830"/>
              <a:gd name="T13" fmla="*/ 948 h 1238"/>
              <a:gd name="T14" fmla="*/ 156 w 830"/>
              <a:gd name="T15" fmla="*/ 894 h 1238"/>
              <a:gd name="T16" fmla="*/ 144 w 830"/>
              <a:gd name="T17" fmla="*/ 870 h 1238"/>
              <a:gd name="T18" fmla="*/ 122 w 830"/>
              <a:gd name="T19" fmla="*/ 846 h 1238"/>
              <a:gd name="T20" fmla="*/ 86 w 830"/>
              <a:gd name="T21" fmla="*/ 816 h 1238"/>
              <a:gd name="T22" fmla="*/ 62 w 830"/>
              <a:gd name="T23" fmla="*/ 804 h 1238"/>
              <a:gd name="T24" fmla="*/ 32 w 830"/>
              <a:gd name="T25" fmla="*/ 762 h 1238"/>
              <a:gd name="T26" fmla="*/ 20 w 830"/>
              <a:gd name="T27" fmla="*/ 732 h 1238"/>
              <a:gd name="T28" fmla="*/ 8 w 830"/>
              <a:gd name="T29" fmla="*/ 698 h 1238"/>
              <a:gd name="T30" fmla="*/ 0 w 830"/>
              <a:gd name="T31" fmla="*/ 672 h 1238"/>
              <a:gd name="T32" fmla="*/ 26 w 830"/>
              <a:gd name="T33" fmla="*/ 594 h 1238"/>
              <a:gd name="T34" fmla="*/ 52 w 830"/>
              <a:gd name="T35" fmla="*/ 570 h 1238"/>
              <a:gd name="T36" fmla="*/ 70 w 830"/>
              <a:gd name="T37" fmla="*/ 558 h 1238"/>
              <a:gd name="T38" fmla="*/ 92 w 830"/>
              <a:gd name="T39" fmla="*/ 540 h 1238"/>
              <a:gd name="T40" fmla="*/ 112 w 830"/>
              <a:gd name="T41" fmla="*/ 522 h 1238"/>
              <a:gd name="T42" fmla="*/ 124 w 830"/>
              <a:gd name="T43" fmla="*/ 498 h 1238"/>
              <a:gd name="T44" fmla="*/ 134 w 830"/>
              <a:gd name="T45" fmla="*/ 444 h 1238"/>
              <a:gd name="T46" fmla="*/ 166 w 830"/>
              <a:gd name="T47" fmla="*/ 404 h 1238"/>
              <a:gd name="T48" fmla="*/ 194 w 830"/>
              <a:gd name="T49" fmla="*/ 390 h 1238"/>
              <a:gd name="T50" fmla="*/ 248 w 830"/>
              <a:gd name="T51" fmla="*/ 362 h 1238"/>
              <a:gd name="T52" fmla="*/ 260 w 830"/>
              <a:gd name="T53" fmla="*/ 344 h 1238"/>
              <a:gd name="T54" fmla="*/ 284 w 830"/>
              <a:gd name="T55" fmla="*/ 306 h 1238"/>
              <a:gd name="T56" fmla="*/ 314 w 830"/>
              <a:gd name="T57" fmla="*/ 282 h 1238"/>
              <a:gd name="T58" fmla="*/ 412 w 830"/>
              <a:gd name="T59" fmla="*/ 222 h 1238"/>
              <a:gd name="T60" fmla="*/ 430 w 830"/>
              <a:gd name="T61" fmla="*/ 210 h 1238"/>
              <a:gd name="T62" fmla="*/ 458 w 830"/>
              <a:gd name="T63" fmla="*/ 192 h 1238"/>
              <a:gd name="T64" fmla="*/ 500 w 830"/>
              <a:gd name="T65" fmla="*/ 146 h 1238"/>
              <a:gd name="T66" fmla="*/ 518 w 830"/>
              <a:gd name="T67" fmla="*/ 122 h 1238"/>
              <a:gd name="T68" fmla="*/ 550 w 830"/>
              <a:gd name="T69" fmla="*/ 96 h 1238"/>
              <a:gd name="T70" fmla="*/ 578 w 830"/>
              <a:gd name="T71" fmla="*/ 78 h 1238"/>
              <a:gd name="T72" fmla="*/ 592 w 830"/>
              <a:gd name="T73" fmla="*/ 66 h 1238"/>
              <a:gd name="T74" fmla="*/ 608 w 830"/>
              <a:gd name="T75" fmla="*/ 54 h 1238"/>
              <a:gd name="T76" fmla="*/ 656 w 830"/>
              <a:gd name="T77" fmla="*/ 30 h 1238"/>
              <a:gd name="T78" fmla="*/ 806 w 830"/>
              <a:gd name="T79" fmla="*/ 0 h 1238"/>
              <a:gd name="T80" fmla="*/ 822 w 830"/>
              <a:gd name="T81" fmla="*/ 2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30" h="1238">
                <a:moveTo>
                  <a:pt x="248" y="1238"/>
                </a:moveTo>
                <a:cubicBezTo>
                  <a:pt x="244" y="1227"/>
                  <a:pt x="240" y="1216"/>
                  <a:pt x="228" y="1212"/>
                </a:cubicBezTo>
                <a:cubicBezTo>
                  <a:pt x="215" y="1193"/>
                  <a:pt x="225" y="1166"/>
                  <a:pt x="212" y="1146"/>
                </a:cubicBezTo>
                <a:cubicBezTo>
                  <a:pt x="206" y="1120"/>
                  <a:pt x="202" y="1098"/>
                  <a:pt x="218" y="1074"/>
                </a:cubicBezTo>
                <a:cubicBezTo>
                  <a:pt x="219" y="1067"/>
                  <a:pt x="223" y="1060"/>
                  <a:pt x="224" y="1052"/>
                </a:cubicBezTo>
                <a:cubicBezTo>
                  <a:pt x="225" y="1034"/>
                  <a:pt x="208" y="1012"/>
                  <a:pt x="200" y="996"/>
                </a:cubicBezTo>
                <a:cubicBezTo>
                  <a:pt x="192" y="981"/>
                  <a:pt x="191" y="962"/>
                  <a:pt x="182" y="948"/>
                </a:cubicBezTo>
                <a:cubicBezTo>
                  <a:pt x="180" y="937"/>
                  <a:pt x="165" y="897"/>
                  <a:pt x="156" y="894"/>
                </a:cubicBezTo>
                <a:cubicBezTo>
                  <a:pt x="151" y="887"/>
                  <a:pt x="149" y="877"/>
                  <a:pt x="144" y="870"/>
                </a:cubicBezTo>
                <a:cubicBezTo>
                  <a:pt x="139" y="863"/>
                  <a:pt x="128" y="852"/>
                  <a:pt x="122" y="846"/>
                </a:cubicBezTo>
                <a:cubicBezTo>
                  <a:pt x="117" y="830"/>
                  <a:pt x="102" y="819"/>
                  <a:pt x="86" y="816"/>
                </a:cubicBezTo>
                <a:cubicBezTo>
                  <a:pt x="79" y="811"/>
                  <a:pt x="70" y="807"/>
                  <a:pt x="62" y="804"/>
                </a:cubicBezTo>
                <a:cubicBezTo>
                  <a:pt x="61" y="800"/>
                  <a:pt x="38" y="771"/>
                  <a:pt x="32" y="762"/>
                </a:cubicBezTo>
                <a:cubicBezTo>
                  <a:pt x="30" y="752"/>
                  <a:pt x="26" y="741"/>
                  <a:pt x="20" y="732"/>
                </a:cubicBezTo>
                <a:cubicBezTo>
                  <a:pt x="18" y="720"/>
                  <a:pt x="15" y="708"/>
                  <a:pt x="8" y="698"/>
                </a:cubicBezTo>
                <a:cubicBezTo>
                  <a:pt x="6" y="689"/>
                  <a:pt x="2" y="681"/>
                  <a:pt x="0" y="672"/>
                </a:cubicBezTo>
                <a:cubicBezTo>
                  <a:pt x="2" y="635"/>
                  <a:pt x="1" y="619"/>
                  <a:pt x="26" y="594"/>
                </a:cubicBezTo>
                <a:cubicBezTo>
                  <a:pt x="29" y="584"/>
                  <a:pt x="41" y="574"/>
                  <a:pt x="52" y="570"/>
                </a:cubicBezTo>
                <a:cubicBezTo>
                  <a:pt x="58" y="564"/>
                  <a:pt x="62" y="561"/>
                  <a:pt x="70" y="558"/>
                </a:cubicBezTo>
                <a:cubicBezTo>
                  <a:pt x="75" y="550"/>
                  <a:pt x="83" y="543"/>
                  <a:pt x="92" y="540"/>
                </a:cubicBezTo>
                <a:cubicBezTo>
                  <a:pt x="98" y="534"/>
                  <a:pt x="105" y="524"/>
                  <a:pt x="112" y="522"/>
                </a:cubicBezTo>
                <a:cubicBezTo>
                  <a:pt x="117" y="515"/>
                  <a:pt x="121" y="506"/>
                  <a:pt x="124" y="498"/>
                </a:cubicBezTo>
                <a:cubicBezTo>
                  <a:pt x="130" y="449"/>
                  <a:pt x="123" y="466"/>
                  <a:pt x="134" y="444"/>
                </a:cubicBezTo>
                <a:cubicBezTo>
                  <a:pt x="138" y="423"/>
                  <a:pt x="150" y="415"/>
                  <a:pt x="166" y="404"/>
                </a:cubicBezTo>
                <a:cubicBezTo>
                  <a:pt x="172" y="394"/>
                  <a:pt x="183" y="392"/>
                  <a:pt x="194" y="390"/>
                </a:cubicBezTo>
                <a:cubicBezTo>
                  <a:pt x="211" y="378"/>
                  <a:pt x="232" y="378"/>
                  <a:pt x="248" y="362"/>
                </a:cubicBezTo>
                <a:cubicBezTo>
                  <a:pt x="251" y="354"/>
                  <a:pt x="256" y="351"/>
                  <a:pt x="260" y="344"/>
                </a:cubicBezTo>
                <a:cubicBezTo>
                  <a:pt x="266" y="332"/>
                  <a:pt x="271" y="310"/>
                  <a:pt x="284" y="306"/>
                </a:cubicBezTo>
                <a:cubicBezTo>
                  <a:pt x="293" y="297"/>
                  <a:pt x="302" y="286"/>
                  <a:pt x="314" y="282"/>
                </a:cubicBezTo>
                <a:cubicBezTo>
                  <a:pt x="341" y="255"/>
                  <a:pt x="375" y="234"/>
                  <a:pt x="412" y="222"/>
                </a:cubicBezTo>
                <a:cubicBezTo>
                  <a:pt x="417" y="214"/>
                  <a:pt x="421" y="212"/>
                  <a:pt x="430" y="210"/>
                </a:cubicBezTo>
                <a:cubicBezTo>
                  <a:pt x="439" y="204"/>
                  <a:pt x="447" y="196"/>
                  <a:pt x="458" y="192"/>
                </a:cubicBezTo>
                <a:cubicBezTo>
                  <a:pt x="462" y="179"/>
                  <a:pt x="489" y="157"/>
                  <a:pt x="500" y="146"/>
                </a:cubicBezTo>
                <a:cubicBezTo>
                  <a:pt x="503" y="137"/>
                  <a:pt x="511" y="129"/>
                  <a:pt x="518" y="122"/>
                </a:cubicBezTo>
                <a:cubicBezTo>
                  <a:pt x="521" y="112"/>
                  <a:pt x="539" y="99"/>
                  <a:pt x="550" y="96"/>
                </a:cubicBezTo>
                <a:cubicBezTo>
                  <a:pt x="560" y="90"/>
                  <a:pt x="568" y="84"/>
                  <a:pt x="578" y="78"/>
                </a:cubicBezTo>
                <a:cubicBezTo>
                  <a:pt x="581" y="70"/>
                  <a:pt x="584" y="69"/>
                  <a:pt x="592" y="66"/>
                </a:cubicBezTo>
                <a:cubicBezTo>
                  <a:pt x="597" y="59"/>
                  <a:pt x="600" y="57"/>
                  <a:pt x="608" y="54"/>
                </a:cubicBezTo>
                <a:cubicBezTo>
                  <a:pt x="621" y="41"/>
                  <a:pt x="640" y="38"/>
                  <a:pt x="656" y="30"/>
                </a:cubicBezTo>
                <a:cubicBezTo>
                  <a:pt x="702" y="7"/>
                  <a:pt x="756" y="6"/>
                  <a:pt x="806" y="0"/>
                </a:cubicBezTo>
                <a:cubicBezTo>
                  <a:pt x="825" y="2"/>
                  <a:pt x="830" y="2"/>
                  <a:pt x="822" y="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" name="Freeform 112">
            <a:extLst>
              <a:ext uri="{FF2B5EF4-FFF2-40B4-BE49-F238E27FC236}">
                <a16:creationId xmlns:a16="http://schemas.microsoft.com/office/drawing/2014/main" id="{083A00EB-47B5-B94F-A06C-BC8EEB89196E}"/>
              </a:ext>
            </a:extLst>
          </p:cNvPr>
          <p:cNvSpPr>
            <a:spLocks/>
          </p:cNvSpPr>
          <p:nvPr/>
        </p:nvSpPr>
        <p:spPr bwMode="auto">
          <a:xfrm>
            <a:off x="7134225" y="1250950"/>
            <a:ext cx="1993900" cy="2146300"/>
          </a:xfrm>
          <a:custGeom>
            <a:avLst/>
            <a:gdLst>
              <a:gd name="T0" fmla="*/ 1256 w 1256"/>
              <a:gd name="T1" fmla="*/ 1352 h 1352"/>
              <a:gd name="T2" fmla="*/ 1204 w 1256"/>
              <a:gd name="T3" fmla="*/ 1344 h 1352"/>
              <a:gd name="T4" fmla="*/ 1180 w 1256"/>
              <a:gd name="T5" fmla="*/ 1332 h 1352"/>
              <a:gd name="T6" fmla="*/ 1156 w 1256"/>
              <a:gd name="T7" fmla="*/ 1314 h 1352"/>
              <a:gd name="T8" fmla="*/ 1126 w 1256"/>
              <a:gd name="T9" fmla="*/ 1290 h 1352"/>
              <a:gd name="T10" fmla="*/ 1104 w 1256"/>
              <a:gd name="T11" fmla="*/ 1272 h 1352"/>
              <a:gd name="T12" fmla="*/ 1060 w 1256"/>
              <a:gd name="T13" fmla="*/ 1242 h 1352"/>
              <a:gd name="T14" fmla="*/ 1018 w 1256"/>
              <a:gd name="T15" fmla="*/ 1224 h 1352"/>
              <a:gd name="T16" fmla="*/ 982 w 1256"/>
              <a:gd name="T17" fmla="*/ 1172 h 1352"/>
              <a:gd name="T18" fmla="*/ 924 w 1256"/>
              <a:gd name="T19" fmla="*/ 1148 h 1352"/>
              <a:gd name="T20" fmla="*/ 804 w 1256"/>
              <a:gd name="T21" fmla="*/ 1134 h 1352"/>
              <a:gd name="T22" fmla="*/ 756 w 1256"/>
              <a:gd name="T23" fmla="*/ 1122 h 1352"/>
              <a:gd name="T24" fmla="*/ 706 w 1256"/>
              <a:gd name="T25" fmla="*/ 1098 h 1352"/>
              <a:gd name="T26" fmla="*/ 676 w 1256"/>
              <a:gd name="T27" fmla="*/ 1076 h 1352"/>
              <a:gd name="T28" fmla="*/ 654 w 1256"/>
              <a:gd name="T29" fmla="*/ 1058 h 1352"/>
              <a:gd name="T30" fmla="*/ 612 w 1256"/>
              <a:gd name="T31" fmla="*/ 1020 h 1352"/>
              <a:gd name="T32" fmla="*/ 498 w 1256"/>
              <a:gd name="T33" fmla="*/ 1008 h 1352"/>
              <a:gd name="T34" fmla="*/ 360 w 1256"/>
              <a:gd name="T35" fmla="*/ 984 h 1352"/>
              <a:gd name="T36" fmla="*/ 324 w 1256"/>
              <a:gd name="T37" fmla="*/ 978 h 1352"/>
              <a:gd name="T38" fmla="*/ 298 w 1256"/>
              <a:gd name="T39" fmla="*/ 966 h 1352"/>
              <a:gd name="T40" fmla="*/ 264 w 1256"/>
              <a:gd name="T41" fmla="*/ 944 h 1352"/>
              <a:gd name="T42" fmla="*/ 232 w 1256"/>
              <a:gd name="T43" fmla="*/ 924 h 1352"/>
              <a:gd name="T44" fmla="*/ 202 w 1256"/>
              <a:gd name="T45" fmla="*/ 908 h 1352"/>
              <a:gd name="T46" fmla="*/ 184 w 1256"/>
              <a:gd name="T47" fmla="*/ 896 h 1352"/>
              <a:gd name="T48" fmla="*/ 180 w 1256"/>
              <a:gd name="T49" fmla="*/ 890 h 1352"/>
              <a:gd name="T50" fmla="*/ 174 w 1256"/>
              <a:gd name="T51" fmla="*/ 888 h 1352"/>
              <a:gd name="T52" fmla="*/ 150 w 1256"/>
              <a:gd name="T53" fmla="*/ 842 h 1352"/>
              <a:gd name="T54" fmla="*/ 120 w 1256"/>
              <a:gd name="T55" fmla="*/ 602 h 1352"/>
              <a:gd name="T56" fmla="*/ 82 w 1256"/>
              <a:gd name="T57" fmla="*/ 492 h 1352"/>
              <a:gd name="T58" fmla="*/ 42 w 1256"/>
              <a:gd name="T59" fmla="*/ 452 h 1352"/>
              <a:gd name="T60" fmla="*/ 12 w 1256"/>
              <a:gd name="T61" fmla="*/ 426 h 1352"/>
              <a:gd name="T62" fmla="*/ 0 w 1256"/>
              <a:gd name="T63" fmla="*/ 408 h 1352"/>
              <a:gd name="T64" fmla="*/ 12 w 1256"/>
              <a:gd name="T65" fmla="*/ 332 h 1352"/>
              <a:gd name="T66" fmla="*/ 24 w 1256"/>
              <a:gd name="T67" fmla="*/ 240 h 1352"/>
              <a:gd name="T68" fmla="*/ 36 w 1256"/>
              <a:gd name="T69" fmla="*/ 194 h 1352"/>
              <a:gd name="T70" fmla="*/ 48 w 1256"/>
              <a:gd name="T71" fmla="*/ 162 h 1352"/>
              <a:gd name="T72" fmla="*/ 56 w 1256"/>
              <a:gd name="T73" fmla="*/ 140 h 1352"/>
              <a:gd name="T74" fmla="*/ 92 w 1256"/>
              <a:gd name="T75" fmla="*/ 128 h 1352"/>
              <a:gd name="T76" fmla="*/ 116 w 1256"/>
              <a:gd name="T77" fmla="*/ 108 h 1352"/>
              <a:gd name="T78" fmla="*/ 138 w 1256"/>
              <a:gd name="T79" fmla="*/ 92 h 1352"/>
              <a:gd name="T80" fmla="*/ 168 w 1256"/>
              <a:gd name="T81" fmla="*/ 68 h 1352"/>
              <a:gd name="T82" fmla="*/ 182 w 1256"/>
              <a:gd name="T83" fmla="*/ 48 h 1352"/>
              <a:gd name="T84" fmla="*/ 204 w 1256"/>
              <a:gd name="T85" fmla="*/ 18 h 1352"/>
              <a:gd name="T86" fmla="*/ 212 w 1256"/>
              <a:gd name="T87" fmla="*/ 6 h 1352"/>
              <a:gd name="T88" fmla="*/ 216 w 1256"/>
              <a:gd name="T89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56" h="1352">
                <a:moveTo>
                  <a:pt x="1256" y="1352"/>
                </a:moveTo>
                <a:cubicBezTo>
                  <a:pt x="1233" y="1351"/>
                  <a:pt x="1224" y="1349"/>
                  <a:pt x="1204" y="1344"/>
                </a:cubicBezTo>
                <a:cubicBezTo>
                  <a:pt x="1197" y="1339"/>
                  <a:pt x="1188" y="1335"/>
                  <a:pt x="1180" y="1332"/>
                </a:cubicBezTo>
                <a:cubicBezTo>
                  <a:pt x="1173" y="1325"/>
                  <a:pt x="1165" y="1317"/>
                  <a:pt x="1156" y="1314"/>
                </a:cubicBezTo>
                <a:cubicBezTo>
                  <a:pt x="1148" y="1306"/>
                  <a:pt x="1137" y="1294"/>
                  <a:pt x="1126" y="1290"/>
                </a:cubicBezTo>
                <a:cubicBezTo>
                  <a:pt x="1120" y="1284"/>
                  <a:pt x="1112" y="1275"/>
                  <a:pt x="1104" y="1272"/>
                </a:cubicBezTo>
                <a:cubicBezTo>
                  <a:pt x="1099" y="1257"/>
                  <a:pt x="1075" y="1246"/>
                  <a:pt x="1060" y="1242"/>
                </a:cubicBezTo>
                <a:cubicBezTo>
                  <a:pt x="1049" y="1235"/>
                  <a:pt x="1031" y="1227"/>
                  <a:pt x="1018" y="1224"/>
                </a:cubicBezTo>
                <a:cubicBezTo>
                  <a:pt x="997" y="1210"/>
                  <a:pt x="999" y="1183"/>
                  <a:pt x="982" y="1172"/>
                </a:cubicBezTo>
                <a:cubicBezTo>
                  <a:pt x="971" y="1156"/>
                  <a:pt x="941" y="1151"/>
                  <a:pt x="924" y="1148"/>
                </a:cubicBezTo>
                <a:cubicBezTo>
                  <a:pt x="884" y="1141"/>
                  <a:pt x="845" y="1136"/>
                  <a:pt x="804" y="1134"/>
                </a:cubicBezTo>
                <a:cubicBezTo>
                  <a:pt x="788" y="1130"/>
                  <a:pt x="772" y="1125"/>
                  <a:pt x="756" y="1122"/>
                </a:cubicBezTo>
                <a:cubicBezTo>
                  <a:pt x="740" y="1114"/>
                  <a:pt x="723" y="1104"/>
                  <a:pt x="706" y="1098"/>
                </a:cubicBezTo>
                <a:cubicBezTo>
                  <a:pt x="697" y="1089"/>
                  <a:pt x="687" y="1083"/>
                  <a:pt x="676" y="1076"/>
                </a:cubicBezTo>
                <a:cubicBezTo>
                  <a:pt x="671" y="1068"/>
                  <a:pt x="661" y="1065"/>
                  <a:pt x="654" y="1058"/>
                </a:cubicBezTo>
                <a:cubicBezTo>
                  <a:pt x="648" y="1040"/>
                  <a:pt x="630" y="1024"/>
                  <a:pt x="612" y="1020"/>
                </a:cubicBezTo>
                <a:cubicBezTo>
                  <a:pt x="578" y="1003"/>
                  <a:pt x="535" y="1011"/>
                  <a:pt x="498" y="1008"/>
                </a:cubicBezTo>
                <a:cubicBezTo>
                  <a:pt x="455" y="994"/>
                  <a:pt x="405" y="988"/>
                  <a:pt x="360" y="984"/>
                </a:cubicBezTo>
                <a:cubicBezTo>
                  <a:pt x="327" y="973"/>
                  <a:pt x="377" y="989"/>
                  <a:pt x="324" y="978"/>
                </a:cubicBezTo>
                <a:cubicBezTo>
                  <a:pt x="316" y="976"/>
                  <a:pt x="306" y="969"/>
                  <a:pt x="298" y="966"/>
                </a:cubicBezTo>
                <a:cubicBezTo>
                  <a:pt x="287" y="955"/>
                  <a:pt x="278" y="950"/>
                  <a:pt x="264" y="944"/>
                </a:cubicBezTo>
                <a:cubicBezTo>
                  <a:pt x="256" y="936"/>
                  <a:pt x="242" y="927"/>
                  <a:pt x="232" y="924"/>
                </a:cubicBezTo>
                <a:cubicBezTo>
                  <a:pt x="222" y="918"/>
                  <a:pt x="213" y="912"/>
                  <a:pt x="202" y="908"/>
                </a:cubicBezTo>
                <a:cubicBezTo>
                  <a:pt x="196" y="902"/>
                  <a:pt x="191" y="901"/>
                  <a:pt x="184" y="896"/>
                </a:cubicBezTo>
                <a:cubicBezTo>
                  <a:pt x="183" y="894"/>
                  <a:pt x="182" y="892"/>
                  <a:pt x="180" y="890"/>
                </a:cubicBezTo>
                <a:cubicBezTo>
                  <a:pt x="178" y="889"/>
                  <a:pt x="175" y="889"/>
                  <a:pt x="174" y="888"/>
                </a:cubicBezTo>
                <a:cubicBezTo>
                  <a:pt x="163" y="877"/>
                  <a:pt x="156" y="857"/>
                  <a:pt x="150" y="842"/>
                </a:cubicBezTo>
                <a:cubicBezTo>
                  <a:pt x="145" y="763"/>
                  <a:pt x="126" y="682"/>
                  <a:pt x="120" y="602"/>
                </a:cubicBezTo>
                <a:cubicBezTo>
                  <a:pt x="117" y="568"/>
                  <a:pt x="121" y="505"/>
                  <a:pt x="82" y="492"/>
                </a:cubicBezTo>
                <a:cubicBezTo>
                  <a:pt x="70" y="475"/>
                  <a:pt x="57" y="467"/>
                  <a:pt x="42" y="452"/>
                </a:cubicBezTo>
                <a:cubicBezTo>
                  <a:pt x="33" y="443"/>
                  <a:pt x="24" y="430"/>
                  <a:pt x="12" y="426"/>
                </a:cubicBezTo>
                <a:cubicBezTo>
                  <a:pt x="9" y="418"/>
                  <a:pt x="4" y="415"/>
                  <a:pt x="0" y="408"/>
                </a:cubicBezTo>
                <a:cubicBezTo>
                  <a:pt x="2" y="383"/>
                  <a:pt x="4" y="356"/>
                  <a:pt x="12" y="332"/>
                </a:cubicBezTo>
                <a:cubicBezTo>
                  <a:pt x="14" y="307"/>
                  <a:pt x="14" y="261"/>
                  <a:pt x="24" y="240"/>
                </a:cubicBezTo>
                <a:cubicBezTo>
                  <a:pt x="27" y="225"/>
                  <a:pt x="27" y="207"/>
                  <a:pt x="36" y="194"/>
                </a:cubicBezTo>
                <a:cubicBezTo>
                  <a:pt x="38" y="183"/>
                  <a:pt x="42" y="172"/>
                  <a:pt x="48" y="162"/>
                </a:cubicBezTo>
                <a:cubicBezTo>
                  <a:pt x="49" y="157"/>
                  <a:pt x="52" y="144"/>
                  <a:pt x="56" y="140"/>
                </a:cubicBezTo>
                <a:cubicBezTo>
                  <a:pt x="64" y="132"/>
                  <a:pt x="82" y="136"/>
                  <a:pt x="92" y="128"/>
                </a:cubicBezTo>
                <a:cubicBezTo>
                  <a:pt x="101" y="120"/>
                  <a:pt x="105" y="112"/>
                  <a:pt x="116" y="108"/>
                </a:cubicBezTo>
                <a:cubicBezTo>
                  <a:pt x="122" y="99"/>
                  <a:pt x="129" y="98"/>
                  <a:pt x="138" y="92"/>
                </a:cubicBezTo>
                <a:cubicBezTo>
                  <a:pt x="142" y="80"/>
                  <a:pt x="158" y="75"/>
                  <a:pt x="168" y="68"/>
                </a:cubicBezTo>
                <a:cubicBezTo>
                  <a:pt x="171" y="60"/>
                  <a:pt x="174" y="51"/>
                  <a:pt x="182" y="48"/>
                </a:cubicBezTo>
                <a:cubicBezTo>
                  <a:pt x="189" y="38"/>
                  <a:pt x="195" y="27"/>
                  <a:pt x="204" y="18"/>
                </a:cubicBezTo>
                <a:cubicBezTo>
                  <a:pt x="208" y="7"/>
                  <a:pt x="204" y="16"/>
                  <a:pt x="212" y="6"/>
                </a:cubicBezTo>
                <a:cubicBezTo>
                  <a:pt x="214" y="4"/>
                  <a:pt x="216" y="0"/>
                  <a:pt x="216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" name="AutoShape 113">
            <a:extLst>
              <a:ext uri="{FF2B5EF4-FFF2-40B4-BE49-F238E27FC236}">
                <a16:creationId xmlns:a16="http://schemas.microsoft.com/office/drawing/2014/main" id="{9D70ACF5-8990-D14F-A8F4-9254009EE89E}"/>
              </a:ext>
            </a:extLst>
          </p:cNvPr>
          <p:cNvSpPr>
            <a:spLocks noChangeArrowheads="1"/>
          </p:cNvSpPr>
          <p:nvPr/>
        </p:nvSpPr>
        <p:spPr bwMode="auto">
          <a:xfrm rot="20821638">
            <a:off x="8077200" y="1981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6258" name="AutoShape 114">
            <a:extLst>
              <a:ext uri="{FF2B5EF4-FFF2-40B4-BE49-F238E27FC236}">
                <a16:creationId xmlns:a16="http://schemas.microsoft.com/office/drawing/2014/main" id="{4F008E73-36C4-2B46-B850-F20620D74593}"/>
              </a:ext>
            </a:extLst>
          </p:cNvPr>
          <p:cNvSpPr>
            <a:spLocks noChangeArrowheads="1"/>
          </p:cNvSpPr>
          <p:nvPr/>
        </p:nvSpPr>
        <p:spPr bwMode="auto">
          <a:xfrm rot="19800048">
            <a:off x="9144000" y="40386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6259" name="Text Box 115">
            <a:extLst>
              <a:ext uri="{FF2B5EF4-FFF2-40B4-BE49-F238E27FC236}">
                <a16:creationId xmlns:a16="http://schemas.microsoft.com/office/drawing/2014/main" id="{C8ADCD67-9EF4-4446-AD88-C2C49AEF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76601"/>
            <a:ext cx="609600" cy="646331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cortex</a:t>
            </a:r>
          </a:p>
        </p:txBody>
      </p:sp>
      <p:sp>
        <p:nvSpPr>
          <p:cNvPr id="6260" name="Text Box 116">
            <a:extLst>
              <a:ext uri="{FF2B5EF4-FFF2-40B4-BE49-F238E27FC236}">
                <a16:creationId xmlns:a16="http://schemas.microsoft.com/office/drawing/2014/main" id="{3AB85BF6-E88D-BC4B-A234-7B62EC77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81200"/>
            <a:ext cx="914400" cy="36933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cortex</a:t>
            </a:r>
          </a:p>
        </p:txBody>
      </p:sp>
    </p:spTree>
    <p:extLst>
      <p:ext uri="{BB962C8B-B14F-4D97-AF65-F5344CB8AC3E}">
        <p14:creationId xmlns:p14="http://schemas.microsoft.com/office/powerpoint/2010/main" val="145041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765ED2C-C047-7449-9E68-1594D3598A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5181600" cy="7620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KJS14685EXC1(a-b)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026338B0-9CE8-8D40-8F97-C06B0C4EA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1"/>
            <a:ext cx="297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</a:rPr>
              <a:t>Flake scars are in order of removal</a:t>
            </a:r>
          </a:p>
        </p:txBody>
      </p:sp>
      <p:pic>
        <p:nvPicPr>
          <p:cNvPr id="55304" name="Picture 8">
            <a:extLst>
              <a:ext uri="{FF2B5EF4-FFF2-40B4-BE49-F238E27FC236}">
                <a16:creationId xmlns:a16="http://schemas.microsoft.com/office/drawing/2014/main" id="{D5CD2ED5-7253-F94D-B872-0B4F8F01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914400"/>
            <a:ext cx="368141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5" name="Picture 9">
            <a:extLst>
              <a:ext uri="{FF2B5EF4-FFF2-40B4-BE49-F238E27FC236}">
                <a16:creationId xmlns:a16="http://schemas.microsoft.com/office/drawing/2014/main" id="{ECFE8FAE-3444-474A-9221-69CD41B7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3652838" cy="55626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5306" name="Freeform 10">
            <a:extLst>
              <a:ext uri="{FF2B5EF4-FFF2-40B4-BE49-F238E27FC236}">
                <a16:creationId xmlns:a16="http://schemas.microsoft.com/office/drawing/2014/main" id="{F907337E-AEE5-F54F-8D18-974664E87534}"/>
              </a:ext>
            </a:extLst>
          </p:cNvPr>
          <p:cNvSpPr>
            <a:spLocks/>
          </p:cNvSpPr>
          <p:nvPr/>
        </p:nvSpPr>
        <p:spPr bwMode="auto">
          <a:xfrm>
            <a:off x="3295650" y="1416051"/>
            <a:ext cx="1627188" cy="1057275"/>
          </a:xfrm>
          <a:custGeom>
            <a:avLst/>
            <a:gdLst>
              <a:gd name="T0" fmla="*/ 1025 w 1025"/>
              <a:gd name="T1" fmla="*/ 362 h 666"/>
              <a:gd name="T2" fmla="*/ 957 w 1025"/>
              <a:gd name="T3" fmla="*/ 373 h 666"/>
              <a:gd name="T4" fmla="*/ 878 w 1025"/>
              <a:gd name="T5" fmla="*/ 377 h 666"/>
              <a:gd name="T6" fmla="*/ 858 w 1025"/>
              <a:gd name="T7" fmla="*/ 386 h 666"/>
              <a:gd name="T8" fmla="*/ 837 w 1025"/>
              <a:gd name="T9" fmla="*/ 395 h 666"/>
              <a:gd name="T10" fmla="*/ 813 w 1025"/>
              <a:gd name="T11" fmla="*/ 404 h 666"/>
              <a:gd name="T12" fmla="*/ 788 w 1025"/>
              <a:gd name="T13" fmla="*/ 413 h 666"/>
              <a:gd name="T14" fmla="*/ 768 w 1025"/>
              <a:gd name="T15" fmla="*/ 431 h 666"/>
              <a:gd name="T16" fmla="*/ 750 w 1025"/>
              <a:gd name="T17" fmla="*/ 445 h 666"/>
              <a:gd name="T18" fmla="*/ 723 w 1025"/>
              <a:gd name="T19" fmla="*/ 463 h 666"/>
              <a:gd name="T20" fmla="*/ 711 w 1025"/>
              <a:gd name="T21" fmla="*/ 475 h 666"/>
              <a:gd name="T22" fmla="*/ 702 w 1025"/>
              <a:gd name="T23" fmla="*/ 484 h 666"/>
              <a:gd name="T24" fmla="*/ 698 w 1025"/>
              <a:gd name="T25" fmla="*/ 488 h 666"/>
              <a:gd name="T26" fmla="*/ 671 w 1025"/>
              <a:gd name="T27" fmla="*/ 520 h 666"/>
              <a:gd name="T28" fmla="*/ 660 w 1025"/>
              <a:gd name="T29" fmla="*/ 530 h 666"/>
              <a:gd name="T30" fmla="*/ 630 w 1025"/>
              <a:gd name="T31" fmla="*/ 548 h 666"/>
              <a:gd name="T32" fmla="*/ 612 w 1025"/>
              <a:gd name="T33" fmla="*/ 557 h 666"/>
              <a:gd name="T34" fmla="*/ 594 w 1025"/>
              <a:gd name="T35" fmla="*/ 569 h 666"/>
              <a:gd name="T36" fmla="*/ 585 w 1025"/>
              <a:gd name="T37" fmla="*/ 575 h 666"/>
              <a:gd name="T38" fmla="*/ 549 w 1025"/>
              <a:gd name="T39" fmla="*/ 602 h 666"/>
              <a:gd name="T40" fmla="*/ 534 w 1025"/>
              <a:gd name="T41" fmla="*/ 611 h 666"/>
              <a:gd name="T42" fmla="*/ 491 w 1025"/>
              <a:gd name="T43" fmla="*/ 629 h 666"/>
              <a:gd name="T44" fmla="*/ 477 w 1025"/>
              <a:gd name="T45" fmla="*/ 638 h 666"/>
              <a:gd name="T46" fmla="*/ 459 w 1025"/>
              <a:gd name="T47" fmla="*/ 647 h 666"/>
              <a:gd name="T48" fmla="*/ 392 w 1025"/>
              <a:gd name="T49" fmla="*/ 640 h 666"/>
              <a:gd name="T50" fmla="*/ 378 w 1025"/>
              <a:gd name="T51" fmla="*/ 632 h 666"/>
              <a:gd name="T52" fmla="*/ 333 w 1025"/>
              <a:gd name="T53" fmla="*/ 619 h 666"/>
              <a:gd name="T54" fmla="*/ 309 w 1025"/>
              <a:gd name="T55" fmla="*/ 613 h 666"/>
              <a:gd name="T56" fmla="*/ 291 w 1025"/>
              <a:gd name="T57" fmla="*/ 592 h 666"/>
              <a:gd name="T58" fmla="*/ 279 w 1025"/>
              <a:gd name="T59" fmla="*/ 574 h 666"/>
              <a:gd name="T60" fmla="*/ 252 w 1025"/>
              <a:gd name="T61" fmla="*/ 533 h 666"/>
              <a:gd name="T62" fmla="*/ 243 w 1025"/>
              <a:gd name="T63" fmla="*/ 520 h 666"/>
              <a:gd name="T64" fmla="*/ 234 w 1025"/>
              <a:gd name="T65" fmla="*/ 506 h 666"/>
              <a:gd name="T66" fmla="*/ 221 w 1025"/>
              <a:gd name="T67" fmla="*/ 466 h 666"/>
              <a:gd name="T68" fmla="*/ 210 w 1025"/>
              <a:gd name="T69" fmla="*/ 430 h 666"/>
              <a:gd name="T70" fmla="*/ 203 w 1025"/>
              <a:gd name="T71" fmla="*/ 403 h 666"/>
              <a:gd name="T72" fmla="*/ 185 w 1025"/>
              <a:gd name="T73" fmla="*/ 356 h 666"/>
              <a:gd name="T74" fmla="*/ 182 w 1025"/>
              <a:gd name="T75" fmla="*/ 317 h 666"/>
              <a:gd name="T76" fmla="*/ 185 w 1025"/>
              <a:gd name="T77" fmla="*/ 203 h 666"/>
              <a:gd name="T78" fmla="*/ 176 w 1025"/>
              <a:gd name="T79" fmla="*/ 182 h 666"/>
              <a:gd name="T80" fmla="*/ 156 w 1025"/>
              <a:gd name="T81" fmla="*/ 160 h 666"/>
              <a:gd name="T82" fmla="*/ 149 w 1025"/>
              <a:gd name="T83" fmla="*/ 151 h 666"/>
              <a:gd name="T84" fmla="*/ 125 w 1025"/>
              <a:gd name="T85" fmla="*/ 104 h 666"/>
              <a:gd name="T86" fmla="*/ 104 w 1025"/>
              <a:gd name="T87" fmla="*/ 70 h 666"/>
              <a:gd name="T88" fmla="*/ 102 w 1025"/>
              <a:gd name="T89" fmla="*/ 65 h 666"/>
              <a:gd name="T90" fmla="*/ 86 w 1025"/>
              <a:gd name="T91" fmla="*/ 64 h 666"/>
              <a:gd name="T92" fmla="*/ 63 w 1025"/>
              <a:gd name="T93" fmla="*/ 50 h 666"/>
              <a:gd name="T94" fmla="*/ 27 w 1025"/>
              <a:gd name="T95" fmla="*/ 29 h 666"/>
              <a:gd name="T96" fmla="*/ 12 w 1025"/>
              <a:gd name="T97" fmla="*/ 7 h 666"/>
              <a:gd name="T98" fmla="*/ 6 w 1025"/>
              <a:gd name="T99" fmla="*/ 1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5" h="666">
                <a:moveTo>
                  <a:pt x="1025" y="362"/>
                </a:moveTo>
                <a:cubicBezTo>
                  <a:pt x="1002" y="371"/>
                  <a:pt x="983" y="372"/>
                  <a:pt x="957" y="373"/>
                </a:cubicBezTo>
                <a:cubicBezTo>
                  <a:pt x="930" y="370"/>
                  <a:pt x="904" y="375"/>
                  <a:pt x="878" y="377"/>
                </a:cubicBezTo>
                <a:cubicBezTo>
                  <a:pt x="872" y="380"/>
                  <a:pt x="865" y="385"/>
                  <a:pt x="858" y="386"/>
                </a:cubicBezTo>
                <a:cubicBezTo>
                  <a:pt x="852" y="391"/>
                  <a:pt x="845" y="393"/>
                  <a:pt x="837" y="395"/>
                </a:cubicBezTo>
                <a:cubicBezTo>
                  <a:pt x="831" y="400"/>
                  <a:pt x="821" y="403"/>
                  <a:pt x="813" y="404"/>
                </a:cubicBezTo>
                <a:cubicBezTo>
                  <a:pt x="806" y="409"/>
                  <a:pt x="796" y="412"/>
                  <a:pt x="788" y="413"/>
                </a:cubicBezTo>
                <a:cubicBezTo>
                  <a:pt x="779" y="418"/>
                  <a:pt x="780" y="429"/>
                  <a:pt x="768" y="431"/>
                </a:cubicBezTo>
                <a:cubicBezTo>
                  <a:pt x="762" y="436"/>
                  <a:pt x="758" y="442"/>
                  <a:pt x="750" y="445"/>
                </a:cubicBezTo>
                <a:cubicBezTo>
                  <a:pt x="743" y="452"/>
                  <a:pt x="732" y="460"/>
                  <a:pt x="723" y="463"/>
                </a:cubicBezTo>
                <a:cubicBezTo>
                  <a:pt x="719" y="467"/>
                  <a:pt x="715" y="470"/>
                  <a:pt x="711" y="475"/>
                </a:cubicBezTo>
                <a:cubicBezTo>
                  <a:pt x="708" y="478"/>
                  <a:pt x="705" y="481"/>
                  <a:pt x="702" y="484"/>
                </a:cubicBezTo>
                <a:cubicBezTo>
                  <a:pt x="701" y="485"/>
                  <a:pt x="698" y="488"/>
                  <a:pt x="698" y="488"/>
                </a:cubicBezTo>
                <a:cubicBezTo>
                  <a:pt x="695" y="496"/>
                  <a:pt x="679" y="514"/>
                  <a:pt x="671" y="520"/>
                </a:cubicBezTo>
                <a:cubicBezTo>
                  <a:pt x="668" y="526"/>
                  <a:pt x="667" y="529"/>
                  <a:pt x="660" y="530"/>
                </a:cubicBezTo>
                <a:cubicBezTo>
                  <a:pt x="650" y="537"/>
                  <a:pt x="642" y="546"/>
                  <a:pt x="630" y="548"/>
                </a:cubicBezTo>
                <a:cubicBezTo>
                  <a:pt x="625" y="552"/>
                  <a:pt x="618" y="556"/>
                  <a:pt x="612" y="557"/>
                </a:cubicBezTo>
                <a:cubicBezTo>
                  <a:pt x="606" y="561"/>
                  <a:pt x="600" y="565"/>
                  <a:pt x="594" y="569"/>
                </a:cubicBezTo>
                <a:cubicBezTo>
                  <a:pt x="582" y="584"/>
                  <a:pt x="598" y="566"/>
                  <a:pt x="585" y="575"/>
                </a:cubicBezTo>
                <a:cubicBezTo>
                  <a:pt x="572" y="583"/>
                  <a:pt x="565" y="599"/>
                  <a:pt x="549" y="602"/>
                </a:cubicBezTo>
                <a:cubicBezTo>
                  <a:pt x="543" y="606"/>
                  <a:pt x="541" y="610"/>
                  <a:pt x="534" y="611"/>
                </a:cubicBezTo>
                <a:cubicBezTo>
                  <a:pt x="523" y="619"/>
                  <a:pt x="505" y="627"/>
                  <a:pt x="491" y="629"/>
                </a:cubicBezTo>
                <a:cubicBezTo>
                  <a:pt x="486" y="634"/>
                  <a:pt x="484" y="637"/>
                  <a:pt x="477" y="638"/>
                </a:cubicBezTo>
                <a:cubicBezTo>
                  <a:pt x="472" y="642"/>
                  <a:pt x="465" y="646"/>
                  <a:pt x="459" y="647"/>
                </a:cubicBezTo>
                <a:cubicBezTo>
                  <a:pt x="433" y="666"/>
                  <a:pt x="415" y="643"/>
                  <a:pt x="392" y="640"/>
                </a:cubicBezTo>
                <a:cubicBezTo>
                  <a:pt x="387" y="637"/>
                  <a:pt x="383" y="635"/>
                  <a:pt x="378" y="632"/>
                </a:cubicBezTo>
                <a:cubicBezTo>
                  <a:pt x="369" y="619"/>
                  <a:pt x="347" y="621"/>
                  <a:pt x="333" y="619"/>
                </a:cubicBezTo>
                <a:cubicBezTo>
                  <a:pt x="315" y="613"/>
                  <a:pt x="323" y="615"/>
                  <a:pt x="309" y="613"/>
                </a:cubicBezTo>
                <a:cubicBezTo>
                  <a:pt x="301" y="607"/>
                  <a:pt x="299" y="598"/>
                  <a:pt x="291" y="592"/>
                </a:cubicBezTo>
                <a:cubicBezTo>
                  <a:pt x="287" y="586"/>
                  <a:pt x="283" y="580"/>
                  <a:pt x="279" y="574"/>
                </a:cubicBezTo>
                <a:cubicBezTo>
                  <a:pt x="276" y="561"/>
                  <a:pt x="263" y="540"/>
                  <a:pt x="252" y="533"/>
                </a:cubicBezTo>
                <a:cubicBezTo>
                  <a:pt x="251" y="525"/>
                  <a:pt x="247" y="526"/>
                  <a:pt x="243" y="520"/>
                </a:cubicBezTo>
                <a:cubicBezTo>
                  <a:pt x="242" y="513"/>
                  <a:pt x="237" y="512"/>
                  <a:pt x="234" y="506"/>
                </a:cubicBezTo>
                <a:cubicBezTo>
                  <a:pt x="232" y="494"/>
                  <a:pt x="227" y="476"/>
                  <a:pt x="221" y="466"/>
                </a:cubicBezTo>
                <a:cubicBezTo>
                  <a:pt x="219" y="455"/>
                  <a:pt x="215" y="440"/>
                  <a:pt x="210" y="430"/>
                </a:cubicBezTo>
                <a:cubicBezTo>
                  <a:pt x="208" y="422"/>
                  <a:pt x="208" y="410"/>
                  <a:pt x="203" y="403"/>
                </a:cubicBezTo>
                <a:cubicBezTo>
                  <a:pt x="199" y="386"/>
                  <a:pt x="194" y="371"/>
                  <a:pt x="185" y="356"/>
                </a:cubicBezTo>
                <a:cubicBezTo>
                  <a:pt x="181" y="342"/>
                  <a:pt x="180" y="331"/>
                  <a:pt x="182" y="317"/>
                </a:cubicBezTo>
                <a:cubicBezTo>
                  <a:pt x="181" y="281"/>
                  <a:pt x="175" y="239"/>
                  <a:pt x="185" y="203"/>
                </a:cubicBezTo>
                <a:cubicBezTo>
                  <a:pt x="183" y="193"/>
                  <a:pt x="184" y="188"/>
                  <a:pt x="176" y="182"/>
                </a:cubicBezTo>
                <a:cubicBezTo>
                  <a:pt x="172" y="173"/>
                  <a:pt x="162" y="167"/>
                  <a:pt x="156" y="160"/>
                </a:cubicBezTo>
                <a:cubicBezTo>
                  <a:pt x="153" y="157"/>
                  <a:pt x="149" y="151"/>
                  <a:pt x="149" y="151"/>
                </a:cubicBezTo>
                <a:cubicBezTo>
                  <a:pt x="146" y="136"/>
                  <a:pt x="140" y="111"/>
                  <a:pt x="125" y="104"/>
                </a:cubicBezTo>
                <a:cubicBezTo>
                  <a:pt x="120" y="89"/>
                  <a:pt x="115" y="81"/>
                  <a:pt x="104" y="70"/>
                </a:cubicBezTo>
                <a:cubicBezTo>
                  <a:pt x="103" y="68"/>
                  <a:pt x="104" y="66"/>
                  <a:pt x="102" y="65"/>
                </a:cubicBezTo>
                <a:cubicBezTo>
                  <a:pt x="97" y="63"/>
                  <a:pt x="91" y="65"/>
                  <a:pt x="86" y="64"/>
                </a:cubicBezTo>
                <a:cubicBezTo>
                  <a:pt x="77" y="62"/>
                  <a:pt x="71" y="53"/>
                  <a:pt x="63" y="50"/>
                </a:cubicBezTo>
                <a:cubicBezTo>
                  <a:pt x="53" y="40"/>
                  <a:pt x="39" y="36"/>
                  <a:pt x="27" y="29"/>
                </a:cubicBezTo>
                <a:cubicBezTo>
                  <a:pt x="22" y="21"/>
                  <a:pt x="19" y="13"/>
                  <a:pt x="12" y="7"/>
                </a:cubicBezTo>
                <a:cubicBezTo>
                  <a:pt x="8" y="0"/>
                  <a:pt x="0" y="1"/>
                  <a:pt x="6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Freeform 11">
            <a:extLst>
              <a:ext uri="{FF2B5EF4-FFF2-40B4-BE49-F238E27FC236}">
                <a16:creationId xmlns:a16="http://schemas.microsoft.com/office/drawing/2014/main" id="{52D3BFFF-4305-4343-B233-20055F221DA5}"/>
              </a:ext>
            </a:extLst>
          </p:cNvPr>
          <p:cNvSpPr>
            <a:spLocks/>
          </p:cNvSpPr>
          <p:nvPr/>
        </p:nvSpPr>
        <p:spPr bwMode="auto">
          <a:xfrm>
            <a:off x="3810000" y="2405063"/>
            <a:ext cx="1403350" cy="1598612"/>
          </a:xfrm>
          <a:custGeom>
            <a:avLst/>
            <a:gdLst>
              <a:gd name="T0" fmla="*/ 0 w 884"/>
              <a:gd name="T1" fmla="*/ 0 h 1007"/>
              <a:gd name="T2" fmla="*/ 14 w 884"/>
              <a:gd name="T3" fmla="*/ 11 h 1007"/>
              <a:gd name="T4" fmla="*/ 32 w 884"/>
              <a:gd name="T5" fmla="*/ 38 h 1007"/>
              <a:gd name="T6" fmla="*/ 41 w 884"/>
              <a:gd name="T7" fmla="*/ 63 h 1007"/>
              <a:gd name="T8" fmla="*/ 54 w 884"/>
              <a:gd name="T9" fmla="*/ 86 h 1007"/>
              <a:gd name="T10" fmla="*/ 68 w 884"/>
              <a:gd name="T11" fmla="*/ 149 h 1007"/>
              <a:gd name="T12" fmla="*/ 86 w 884"/>
              <a:gd name="T13" fmla="*/ 248 h 1007"/>
              <a:gd name="T14" fmla="*/ 99 w 884"/>
              <a:gd name="T15" fmla="*/ 261 h 1007"/>
              <a:gd name="T16" fmla="*/ 110 w 884"/>
              <a:gd name="T17" fmla="*/ 272 h 1007"/>
              <a:gd name="T18" fmla="*/ 126 w 884"/>
              <a:gd name="T19" fmla="*/ 285 h 1007"/>
              <a:gd name="T20" fmla="*/ 137 w 884"/>
              <a:gd name="T21" fmla="*/ 294 h 1007"/>
              <a:gd name="T22" fmla="*/ 167 w 884"/>
              <a:gd name="T23" fmla="*/ 312 h 1007"/>
              <a:gd name="T24" fmla="*/ 176 w 884"/>
              <a:gd name="T25" fmla="*/ 324 h 1007"/>
              <a:gd name="T26" fmla="*/ 200 w 884"/>
              <a:gd name="T27" fmla="*/ 360 h 1007"/>
              <a:gd name="T28" fmla="*/ 254 w 884"/>
              <a:gd name="T29" fmla="*/ 393 h 1007"/>
              <a:gd name="T30" fmla="*/ 276 w 884"/>
              <a:gd name="T31" fmla="*/ 410 h 1007"/>
              <a:gd name="T32" fmla="*/ 288 w 884"/>
              <a:gd name="T33" fmla="*/ 423 h 1007"/>
              <a:gd name="T34" fmla="*/ 303 w 884"/>
              <a:gd name="T35" fmla="*/ 443 h 1007"/>
              <a:gd name="T36" fmla="*/ 326 w 884"/>
              <a:gd name="T37" fmla="*/ 465 h 1007"/>
              <a:gd name="T38" fmla="*/ 339 w 884"/>
              <a:gd name="T39" fmla="*/ 477 h 1007"/>
              <a:gd name="T40" fmla="*/ 375 w 884"/>
              <a:gd name="T41" fmla="*/ 515 h 1007"/>
              <a:gd name="T42" fmla="*/ 383 w 884"/>
              <a:gd name="T43" fmla="*/ 522 h 1007"/>
              <a:gd name="T44" fmla="*/ 384 w 884"/>
              <a:gd name="T45" fmla="*/ 527 h 1007"/>
              <a:gd name="T46" fmla="*/ 387 w 884"/>
              <a:gd name="T47" fmla="*/ 531 h 1007"/>
              <a:gd name="T48" fmla="*/ 396 w 884"/>
              <a:gd name="T49" fmla="*/ 540 h 1007"/>
              <a:gd name="T50" fmla="*/ 407 w 884"/>
              <a:gd name="T51" fmla="*/ 551 h 1007"/>
              <a:gd name="T52" fmla="*/ 419 w 884"/>
              <a:gd name="T53" fmla="*/ 564 h 1007"/>
              <a:gd name="T54" fmla="*/ 437 w 884"/>
              <a:gd name="T55" fmla="*/ 585 h 1007"/>
              <a:gd name="T56" fmla="*/ 440 w 884"/>
              <a:gd name="T57" fmla="*/ 614 h 1007"/>
              <a:gd name="T58" fmla="*/ 450 w 884"/>
              <a:gd name="T59" fmla="*/ 639 h 1007"/>
              <a:gd name="T60" fmla="*/ 459 w 884"/>
              <a:gd name="T61" fmla="*/ 654 h 1007"/>
              <a:gd name="T62" fmla="*/ 473 w 884"/>
              <a:gd name="T63" fmla="*/ 675 h 1007"/>
              <a:gd name="T64" fmla="*/ 515 w 884"/>
              <a:gd name="T65" fmla="*/ 690 h 1007"/>
              <a:gd name="T66" fmla="*/ 533 w 884"/>
              <a:gd name="T67" fmla="*/ 699 h 1007"/>
              <a:gd name="T68" fmla="*/ 563 w 884"/>
              <a:gd name="T69" fmla="*/ 722 h 1007"/>
              <a:gd name="T70" fmla="*/ 572 w 884"/>
              <a:gd name="T71" fmla="*/ 752 h 1007"/>
              <a:gd name="T72" fmla="*/ 605 w 884"/>
              <a:gd name="T73" fmla="*/ 789 h 1007"/>
              <a:gd name="T74" fmla="*/ 635 w 884"/>
              <a:gd name="T75" fmla="*/ 812 h 1007"/>
              <a:gd name="T76" fmla="*/ 648 w 884"/>
              <a:gd name="T77" fmla="*/ 821 h 1007"/>
              <a:gd name="T78" fmla="*/ 677 w 884"/>
              <a:gd name="T79" fmla="*/ 834 h 1007"/>
              <a:gd name="T80" fmla="*/ 698 w 884"/>
              <a:gd name="T81" fmla="*/ 843 h 1007"/>
              <a:gd name="T82" fmla="*/ 717 w 884"/>
              <a:gd name="T83" fmla="*/ 852 h 1007"/>
              <a:gd name="T84" fmla="*/ 758 w 884"/>
              <a:gd name="T85" fmla="*/ 884 h 1007"/>
              <a:gd name="T86" fmla="*/ 771 w 884"/>
              <a:gd name="T87" fmla="*/ 891 h 1007"/>
              <a:gd name="T88" fmla="*/ 785 w 884"/>
              <a:gd name="T89" fmla="*/ 905 h 1007"/>
              <a:gd name="T90" fmla="*/ 801 w 884"/>
              <a:gd name="T91" fmla="*/ 927 h 1007"/>
              <a:gd name="T92" fmla="*/ 810 w 884"/>
              <a:gd name="T93" fmla="*/ 942 h 1007"/>
              <a:gd name="T94" fmla="*/ 819 w 884"/>
              <a:gd name="T95" fmla="*/ 954 h 1007"/>
              <a:gd name="T96" fmla="*/ 830 w 884"/>
              <a:gd name="T97" fmla="*/ 965 h 1007"/>
              <a:gd name="T98" fmla="*/ 842 w 884"/>
              <a:gd name="T99" fmla="*/ 972 h 1007"/>
              <a:gd name="T100" fmla="*/ 884 w 884"/>
              <a:gd name="T101" fmla="*/ 1001 h 1007"/>
              <a:gd name="T102" fmla="*/ 858 w 884"/>
              <a:gd name="T103" fmla="*/ 1004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84" h="1007">
                <a:moveTo>
                  <a:pt x="0" y="0"/>
                </a:moveTo>
                <a:cubicBezTo>
                  <a:pt x="10" y="10"/>
                  <a:pt x="5" y="7"/>
                  <a:pt x="14" y="11"/>
                </a:cubicBezTo>
                <a:cubicBezTo>
                  <a:pt x="22" y="19"/>
                  <a:pt x="26" y="29"/>
                  <a:pt x="32" y="38"/>
                </a:cubicBezTo>
                <a:cubicBezTo>
                  <a:pt x="33" y="47"/>
                  <a:pt x="37" y="55"/>
                  <a:pt x="41" y="63"/>
                </a:cubicBezTo>
                <a:cubicBezTo>
                  <a:pt x="43" y="72"/>
                  <a:pt x="47" y="81"/>
                  <a:pt x="54" y="86"/>
                </a:cubicBezTo>
                <a:cubicBezTo>
                  <a:pt x="59" y="107"/>
                  <a:pt x="61" y="128"/>
                  <a:pt x="68" y="149"/>
                </a:cubicBezTo>
                <a:cubicBezTo>
                  <a:pt x="68" y="169"/>
                  <a:pt x="57" y="231"/>
                  <a:pt x="86" y="248"/>
                </a:cubicBezTo>
                <a:cubicBezTo>
                  <a:pt x="89" y="253"/>
                  <a:pt x="99" y="261"/>
                  <a:pt x="99" y="261"/>
                </a:cubicBezTo>
                <a:cubicBezTo>
                  <a:pt x="102" y="267"/>
                  <a:pt x="104" y="269"/>
                  <a:pt x="110" y="272"/>
                </a:cubicBezTo>
                <a:cubicBezTo>
                  <a:pt x="115" y="279"/>
                  <a:pt x="118" y="284"/>
                  <a:pt x="126" y="285"/>
                </a:cubicBezTo>
                <a:cubicBezTo>
                  <a:pt x="129" y="291"/>
                  <a:pt x="130" y="293"/>
                  <a:pt x="137" y="294"/>
                </a:cubicBezTo>
                <a:cubicBezTo>
                  <a:pt x="145" y="303"/>
                  <a:pt x="155" y="310"/>
                  <a:pt x="167" y="312"/>
                </a:cubicBezTo>
                <a:cubicBezTo>
                  <a:pt x="168" y="319"/>
                  <a:pt x="170" y="320"/>
                  <a:pt x="176" y="324"/>
                </a:cubicBezTo>
                <a:cubicBezTo>
                  <a:pt x="177" y="328"/>
                  <a:pt x="196" y="357"/>
                  <a:pt x="200" y="360"/>
                </a:cubicBezTo>
                <a:cubicBezTo>
                  <a:pt x="213" y="381"/>
                  <a:pt x="229" y="388"/>
                  <a:pt x="254" y="393"/>
                </a:cubicBezTo>
                <a:cubicBezTo>
                  <a:pt x="261" y="399"/>
                  <a:pt x="269" y="403"/>
                  <a:pt x="276" y="410"/>
                </a:cubicBezTo>
                <a:cubicBezTo>
                  <a:pt x="282" y="416"/>
                  <a:pt x="280" y="418"/>
                  <a:pt x="288" y="423"/>
                </a:cubicBezTo>
                <a:cubicBezTo>
                  <a:pt x="291" y="430"/>
                  <a:pt x="296" y="440"/>
                  <a:pt x="303" y="443"/>
                </a:cubicBezTo>
                <a:cubicBezTo>
                  <a:pt x="310" y="452"/>
                  <a:pt x="313" y="462"/>
                  <a:pt x="326" y="465"/>
                </a:cubicBezTo>
                <a:cubicBezTo>
                  <a:pt x="330" y="470"/>
                  <a:pt x="339" y="477"/>
                  <a:pt x="339" y="477"/>
                </a:cubicBezTo>
                <a:cubicBezTo>
                  <a:pt x="348" y="492"/>
                  <a:pt x="358" y="506"/>
                  <a:pt x="375" y="515"/>
                </a:cubicBezTo>
                <a:cubicBezTo>
                  <a:pt x="377" y="518"/>
                  <a:pt x="381" y="519"/>
                  <a:pt x="383" y="522"/>
                </a:cubicBezTo>
                <a:cubicBezTo>
                  <a:pt x="384" y="523"/>
                  <a:pt x="383" y="525"/>
                  <a:pt x="384" y="527"/>
                </a:cubicBezTo>
                <a:cubicBezTo>
                  <a:pt x="385" y="529"/>
                  <a:pt x="386" y="530"/>
                  <a:pt x="387" y="531"/>
                </a:cubicBezTo>
                <a:cubicBezTo>
                  <a:pt x="390" y="534"/>
                  <a:pt x="396" y="540"/>
                  <a:pt x="396" y="540"/>
                </a:cubicBezTo>
                <a:cubicBezTo>
                  <a:pt x="399" y="546"/>
                  <a:pt x="401" y="548"/>
                  <a:pt x="407" y="551"/>
                </a:cubicBezTo>
                <a:cubicBezTo>
                  <a:pt x="411" y="555"/>
                  <a:pt x="414" y="560"/>
                  <a:pt x="419" y="564"/>
                </a:cubicBezTo>
                <a:cubicBezTo>
                  <a:pt x="421" y="574"/>
                  <a:pt x="431" y="577"/>
                  <a:pt x="437" y="585"/>
                </a:cubicBezTo>
                <a:cubicBezTo>
                  <a:pt x="439" y="597"/>
                  <a:pt x="441" y="601"/>
                  <a:pt x="440" y="614"/>
                </a:cubicBezTo>
                <a:cubicBezTo>
                  <a:pt x="441" y="625"/>
                  <a:pt x="444" y="631"/>
                  <a:pt x="450" y="639"/>
                </a:cubicBezTo>
                <a:cubicBezTo>
                  <a:pt x="452" y="645"/>
                  <a:pt x="454" y="649"/>
                  <a:pt x="459" y="654"/>
                </a:cubicBezTo>
                <a:cubicBezTo>
                  <a:pt x="462" y="662"/>
                  <a:pt x="465" y="670"/>
                  <a:pt x="473" y="675"/>
                </a:cubicBezTo>
                <a:cubicBezTo>
                  <a:pt x="481" y="685"/>
                  <a:pt x="503" y="688"/>
                  <a:pt x="515" y="690"/>
                </a:cubicBezTo>
                <a:cubicBezTo>
                  <a:pt x="520" y="694"/>
                  <a:pt x="527" y="698"/>
                  <a:pt x="533" y="699"/>
                </a:cubicBezTo>
                <a:cubicBezTo>
                  <a:pt x="543" y="706"/>
                  <a:pt x="551" y="717"/>
                  <a:pt x="563" y="722"/>
                </a:cubicBezTo>
                <a:cubicBezTo>
                  <a:pt x="567" y="751"/>
                  <a:pt x="559" y="744"/>
                  <a:pt x="572" y="752"/>
                </a:cubicBezTo>
                <a:cubicBezTo>
                  <a:pt x="580" y="764"/>
                  <a:pt x="589" y="786"/>
                  <a:pt x="605" y="789"/>
                </a:cubicBezTo>
                <a:cubicBezTo>
                  <a:pt x="612" y="798"/>
                  <a:pt x="624" y="808"/>
                  <a:pt x="635" y="812"/>
                </a:cubicBezTo>
                <a:cubicBezTo>
                  <a:pt x="639" y="816"/>
                  <a:pt x="643" y="818"/>
                  <a:pt x="648" y="821"/>
                </a:cubicBezTo>
                <a:cubicBezTo>
                  <a:pt x="653" y="831"/>
                  <a:pt x="667" y="833"/>
                  <a:pt x="677" y="834"/>
                </a:cubicBezTo>
                <a:cubicBezTo>
                  <a:pt x="684" y="839"/>
                  <a:pt x="690" y="842"/>
                  <a:pt x="698" y="843"/>
                </a:cubicBezTo>
                <a:cubicBezTo>
                  <a:pt x="704" y="847"/>
                  <a:pt x="710" y="851"/>
                  <a:pt x="717" y="852"/>
                </a:cubicBezTo>
                <a:cubicBezTo>
                  <a:pt x="728" y="863"/>
                  <a:pt x="744" y="879"/>
                  <a:pt x="758" y="884"/>
                </a:cubicBezTo>
                <a:cubicBezTo>
                  <a:pt x="762" y="887"/>
                  <a:pt x="767" y="888"/>
                  <a:pt x="771" y="891"/>
                </a:cubicBezTo>
                <a:cubicBezTo>
                  <a:pt x="773" y="894"/>
                  <a:pt x="782" y="903"/>
                  <a:pt x="785" y="905"/>
                </a:cubicBezTo>
                <a:cubicBezTo>
                  <a:pt x="791" y="912"/>
                  <a:pt x="795" y="921"/>
                  <a:pt x="801" y="927"/>
                </a:cubicBezTo>
                <a:cubicBezTo>
                  <a:pt x="803" y="933"/>
                  <a:pt x="805" y="937"/>
                  <a:pt x="810" y="942"/>
                </a:cubicBezTo>
                <a:cubicBezTo>
                  <a:pt x="812" y="948"/>
                  <a:pt x="814" y="950"/>
                  <a:pt x="819" y="954"/>
                </a:cubicBezTo>
                <a:cubicBezTo>
                  <a:pt x="821" y="961"/>
                  <a:pt x="823" y="962"/>
                  <a:pt x="830" y="965"/>
                </a:cubicBezTo>
                <a:cubicBezTo>
                  <a:pt x="842" y="977"/>
                  <a:pt x="824" y="960"/>
                  <a:pt x="842" y="972"/>
                </a:cubicBezTo>
                <a:cubicBezTo>
                  <a:pt x="856" y="981"/>
                  <a:pt x="868" y="995"/>
                  <a:pt x="884" y="1001"/>
                </a:cubicBezTo>
                <a:cubicBezTo>
                  <a:pt x="872" y="1007"/>
                  <a:pt x="880" y="1004"/>
                  <a:pt x="858" y="100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Freeform 12">
            <a:extLst>
              <a:ext uri="{FF2B5EF4-FFF2-40B4-BE49-F238E27FC236}">
                <a16:creationId xmlns:a16="http://schemas.microsoft.com/office/drawing/2014/main" id="{0BD1926A-1738-3E43-B4B1-EBD41AA657B3}"/>
              </a:ext>
            </a:extLst>
          </p:cNvPr>
          <p:cNvSpPr>
            <a:spLocks/>
          </p:cNvSpPr>
          <p:nvPr/>
        </p:nvSpPr>
        <p:spPr bwMode="auto">
          <a:xfrm>
            <a:off x="3436939" y="2408238"/>
            <a:ext cx="376237" cy="1338262"/>
          </a:xfrm>
          <a:custGeom>
            <a:avLst/>
            <a:gdLst>
              <a:gd name="T0" fmla="*/ 237 w 237"/>
              <a:gd name="T1" fmla="*/ 0 h 843"/>
              <a:gd name="T2" fmla="*/ 223 w 237"/>
              <a:gd name="T3" fmla="*/ 9 h 843"/>
              <a:gd name="T4" fmla="*/ 205 w 237"/>
              <a:gd name="T5" fmla="*/ 22 h 843"/>
              <a:gd name="T6" fmla="*/ 181 w 237"/>
              <a:gd name="T7" fmla="*/ 40 h 843"/>
              <a:gd name="T8" fmla="*/ 169 w 237"/>
              <a:gd name="T9" fmla="*/ 49 h 843"/>
              <a:gd name="T10" fmla="*/ 150 w 237"/>
              <a:gd name="T11" fmla="*/ 63 h 843"/>
              <a:gd name="T12" fmla="*/ 142 w 237"/>
              <a:gd name="T13" fmla="*/ 76 h 843"/>
              <a:gd name="T14" fmla="*/ 129 w 237"/>
              <a:gd name="T15" fmla="*/ 93 h 843"/>
              <a:gd name="T16" fmla="*/ 111 w 237"/>
              <a:gd name="T17" fmla="*/ 121 h 843"/>
              <a:gd name="T18" fmla="*/ 97 w 237"/>
              <a:gd name="T19" fmla="*/ 156 h 843"/>
              <a:gd name="T20" fmla="*/ 91 w 237"/>
              <a:gd name="T21" fmla="*/ 189 h 843"/>
              <a:gd name="T22" fmla="*/ 79 w 237"/>
              <a:gd name="T23" fmla="*/ 297 h 843"/>
              <a:gd name="T24" fmla="*/ 70 w 237"/>
              <a:gd name="T25" fmla="*/ 313 h 843"/>
              <a:gd name="T26" fmla="*/ 57 w 237"/>
              <a:gd name="T27" fmla="*/ 331 h 843"/>
              <a:gd name="T28" fmla="*/ 43 w 237"/>
              <a:gd name="T29" fmla="*/ 349 h 843"/>
              <a:gd name="T30" fmla="*/ 34 w 237"/>
              <a:gd name="T31" fmla="*/ 367 h 843"/>
              <a:gd name="T32" fmla="*/ 16 w 237"/>
              <a:gd name="T33" fmla="*/ 448 h 843"/>
              <a:gd name="T34" fmla="*/ 15 w 237"/>
              <a:gd name="T35" fmla="*/ 477 h 843"/>
              <a:gd name="T36" fmla="*/ 12 w 237"/>
              <a:gd name="T37" fmla="*/ 481 h 843"/>
              <a:gd name="T38" fmla="*/ 7 w 237"/>
              <a:gd name="T39" fmla="*/ 502 h 843"/>
              <a:gd name="T40" fmla="*/ 12 w 237"/>
              <a:gd name="T41" fmla="*/ 616 h 843"/>
              <a:gd name="T42" fmla="*/ 7 w 237"/>
              <a:gd name="T43" fmla="*/ 727 h 843"/>
              <a:gd name="T44" fmla="*/ 3 w 237"/>
              <a:gd name="T45" fmla="*/ 81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7" h="843">
                <a:moveTo>
                  <a:pt x="237" y="0"/>
                </a:moveTo>
                <a:cubicBezTo>
                  <a:pt x="232" y="3"/>
                  <a:pt x="229" y="7"/>
                  <a:pt x="223" y="9"/>
                </a:cubicBezTo>
                <a:cubicBezTo>
                  <a:pt x="218" y="14"/>
                  <a:pt x="212" y="21"/>
                  <a:pt x="205" y="22"/>
                </a:cubicBezTo>
                <a:cubicBezTo>
                  <a:pt x="203" y="31"/>
                  <a:pt x="190" y="38"/>
                  <a:pt x="181" y="40"/>
                </a:cubicBezTo>
                <a:cubicBezTo>
                  <a:pt x="177" y="46"/>
                  <a:pt x="176" y="48"/>
                  <a:pt x="169" y="49"/>
                </a:cubicBezTo>
                <a:cubicBezTo>
                  <a:pt x="162" y="54"/>
                  <a:pt x="158" y="60"/>
                  <a:pt x="150" y="63"/>
                </a:cubicBezTo>
                <a:cubicBezTo>
                  <a:pt x="147" y="67"/>
                  <a:pt x="145" y="72"/>
                  <a:pt x="142" y="76"/>
                </a:cubicBezTo>
                <a:cubicBezTo>
                  <a:pt x="141" y="83"/>
                  <a:pt x="134" y="89"/>
                  <a:pt x="129" y="93"/>
                </a:cubicBezTo>
                <a:cubicBezTo>
                  <a:pt x="125" y="102"/>
                  <a:pt x="118" y="114"/>
                  <a:pt x="111" y="121"/>
                </a:cubicBezTo>
                <a:cubicBezTo>
                  <a:pt x="106" y="133"/>
                  <a:pt x="104" y="145"/>
                  <a:pt x="97" y="156"/>
                </a:cubicBezTo>
                <a:cubicBezTo>
                  <a:pt x="96" y="168"/>
                  <a:pt x="92" y="176"/>
                  <a:pt x="91" y="189"/>
                </a:cubicBezTo>
                <a:cubicBezTo>
                  <a:pt x="90" y="222"/>
                  <a:pt x="98" y="266"/>
                  <a:pt x="79" y="297"/>
                </a:cubicBezTo>
                <a:cubicBezTo>
                  <a:pt x="78" y="305"/>
                  <a:pt x="77" y="308"/>
                  <a:pt x="70" y="313"/>
                </a:cubicBezTo>
                <a:cubicBezTo>
                  <a:pt x="69" y="320"/>
                  <a:pt x="62" y="326"/>
                  <a:pt x="57" y="331"/>
                </a:cubicBezTo>
                <a:cubicBezTo>
                  <a:pt x="54" y="338"/>
                  <a:pt x="49" y="344"/>
                  <a:pt x="43" y="349"/>
                </a:cubicBezTo>
                <a:cubicBezTo>
                  <a:pt x="42" y="355"/>
                  <a:pt x="38" y="362"/>
                  <a:pt x="34" y="367"/>
                </a:cubicBezTo>
                <a:cubicBezTo>
                  <a:pt x="29" y="393"/>
                  <a:pt x="21" y="421"/>
                  <a:pt x="16" y="448"/>
                </a:cubicBezTo>
                <a:cubicBezTo>
                  <a:pt x="16" y="458"/>
                  <a:pt x="16" y="467"/>
                  <a:pt x="15" y="477"/>
                </a:cubicBezTo>
                <a:cubicBezTo>
                  <a:pt x="15" y="479"/>
                  <a:pt x="13" y="479"/>
                  <a:pt x="12" y="481"/>
                </a:cubicBezTo>
                <a:cubicBezTo>
                  <a:pt x="10" y="488"/>
                  <a:pt x="7" y="502"/>
                  <a:pt x="7" y="502"/>
                </a:cubicBezTo>
                <a:cubicBezTo>
                  <a:pt x="5" y="540"/>
                  <a:pt x="0" y="579"/>
                  <a:pt x="12" y="616"/>
                </a:cubicBezTo>
                <a:cubicBezTo>
                  <a:pt x="17" y="654"/>
                  <a:pt x="16" y="690"/>
                  <a:pt x="7" y="727"/>
                </a:cubicBezTo>
                <a:cubicBezTo>
                  <a:pt x="6" y="742"/>
                  <a:pt x="3" y="843"/>
                  <a:pt x="3" y="81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Freeform 13">
            <a:extLst>
              <a:ext uri="{FF2B5EF4-FFF2-40B4-BE49-F238E27FC236}">
                <a16:creationId xmlns:a16="http://schemas.microsoft.com/office/drawing/2014/main" id="{A1CD4048-3C0F-534B-B39F-6ACF53ACFA35}"/>
              </a:ext>
            </a:extLst>
          </p:cNvPr>
          <p:cNvSpPr>
            <a:spLocks/>
          </p:cNvSpPr>
          <p:nvPr/>
        </p:nvSpPr>
        <p:spPr bwMode="auto">
          <a:xfrm>
            <a:off x="3446463" y="3705225"/>
            <a:ext cx="1046162" cy="1270000"/>
          </a:xfrm>
          <a:custGeom>
            <a:avLst/>
            <a:gdLst>
              <a:gd name="T0" fmla="*/ 0 w 659"/>
              <a:gd name="T1" fmla="*/ 0 h 800"/>
              <a:gd name="T2" fmla="*/ 9 w 659"/>
              <a:gd name="T3" fmla="*/ 14 h 800"/>
              <a:gd name="T4" fmla="*/ 36 w 659"/>
              <a:gd name="T5" fmla="*/ 54 h 800"/>
              <a:gd name="T6" fmla="*/ 45 w 659"/>
              <a:gd name="T7" fmla="*/ 68 h 800"/>
              <a:gd name="T8" fmla="*/ 45 w 659"/>
              <a:gd name="T9" fmla="*/ 281 h 800"/>
              <a:gd name="T10" fmla="*/ 51 w 659"/>
              <a:gd name="T11" fmla="*/ 303 h 800"/>
              <a:gd name="T12" fmla="*/ 58 w 659"/>
              <a:gd name="T13" fmla="*/ 347 h 800"/>
              <a:gd name="T14" fmla="*/ 72 w 659"/>
              <a:gd name="T15" fmla="*/ 429 h 800"/>
              <a:gd name="T16" fmla="*/ 78 w 659"/>
              <a:gd name="T17" fmla="*/ 446 h 800"/>
              <a:gd name="T18" fmla="*/ 99 w 659"/>
              <a:gd name="T19" fmla="*/ 492 h 800"/>
              <a:gd name="T20" fmla="*/ 117 w 659"/>
              <a:gd name="T21" fmla="*/ 501 h 800"/>
              <a:gd name="T22" fmla="*/ 141 w 659"/>
              <a:gd name="T23" fmla="*/ 510 h 800"/>
              <a:gd name="T24" fmla="*/ 166 w 659"/>
              <a:gd name="T25" fmla="*/ 519 h 800"/>
              <a:gd name="T26" fmla="*/ 189 w 659"/>
              <a:gd name="T27" fmla="*/ 528 h 800"/>
              <a:gd name="T28" fmla="*/ 213 w 659"/>
              <a:gd name="T29" fmla="*/ 537 h 800"/>
              <a:gd name="T30" fmla="*/ 234 w 659"/>
              <a:gd name="T31" fmla="*/ 546 h 800"/>
              <a:gd name="T32" fmla="*/ 256 w 659"/>
              <a:gd name="T33" fmla="*/ 555 h 800"/>
              <a:gd name="T34" fmla="*/ 280 w 659"/>
              <a:gd name="T35" fmla="*/ 564 h 800"/>
              <a:gd name="T36" fmla="*/ 303 w 659"/>
              <a:gd name="T37" fmla="*/ 573 h 800"/>
              <a:gd name="T38" fmla="*/ 337 w 659"/>
              <a:gd name="T39" fmla="*/ 590 h 800"/>
              <a:gd name="T40" fmla="*/ 357 w 659"/>
              <a:gd name="T41" fmla="*/ 596 h 800"/>
              <a:gd name="T42" fmla="*/ 388 w 659"/>
              <a:gd name="T43" fmla="*/ 609 h 800"/>
              <a:gd name="T44" fmla="*/ 411 w 659"/>
              <a:gd name="T45" fmla="*/ 618 h 800"/>
              <a:gd name="T46" fmla="*/ 450 w 659"/>
              <a:gd name="T47" fmla="*/ 636 h 800"/>
              <a:gd name="T48" fmla="*/ 465 w 659"/>
              <a:gd name="T49" fmla="*/ 645 h 800"/>
              <a:gd name="T50" fmla="*/ 481 w 659"/>
              <a:gd name="T51" fmla="*/ 663 h 800"/>
              <a:gd name="T52" fmla="*/ 492 w 659"/>
              <a:gd name="T53" fmla="*/ 680 h 800"/>
              <a:gd name="T54" fmla="*/ 508 w 659"/>
              <a:gd name="T55" fmla="*/ 693 h 800"/>
              <a:gd name="T56" fmla="*/ 532 w 659"/>
              <a:gd name="T57" fmla="*/ 713 h 800"/>
              <a:gd name="T58" fmla="*/ 544 w 659"/>
              <a:gd name="T59" fmla="*/ 722 h 800"/>
              <a:gd name="T60" fmla="*/ 576 w 659"/>
              <a:gd name="T61" fmla="*/ 749 h 800"/>
              <a:gd name="T62" fmla="*/ 594 w 659"/>
              <a:gd name="T63" fmla="*/ 761 h 800"/>
              <a:gd name="T64" fmla="*/ 631 w 659"/>
              <a:gd name="T65" fmla="*/ 780 h 800"/>
              <a:gd name="T66" fmla="*/ 654 w 659"/>
              <a:gd name="T67" fmla="*/ 794 h 800"/>
              <a:gd name="T68" fmla="*/ 657 w 659"/>
              <a:gd name="T69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9" h="800">
                <a:moveTo>
                  <a:pt x="0" y="0"/>
                </a:moveTo>
                <a:cubicBezTo>
                  <a:pt x="1" y="8"/>
                  <a:pt x="2" y="10"/>
                  <a:pt x="9" y="14"/>
                </a:cubicBezTo>
                <a:cubicBezTo>
                  <a:pt x="18" y="27"/>
                  <a:pt x="26" y="41"/>
                  <a:pt x="36" y="54"/>
                </a:cubicBezTo>
                <a:cubicBezTo>
                  <a:pt x="37" y="62"/>
                  <a:pt x="38" y="64"/>
                  <a:pt x="45" y="68"/>
                </a:cubicBezTo>
                <a:cubicBezTo>
                  <a:pt x="44" y="93"/>
                  <a:pt x="31" y="254"/>
                  <a:pt x="45" y="281"/>
                </a:cubicBezTo>
                <a:cubicBezTo>
                  <a:pt x="46" y="289"/>
                  <a:pt x="51" y="303"/>
                  <a:pt x="51" y="303"/>
                </a:cubicBezTo>
                <a:cubicBezTo>
                  <a:pt x="54" y="318"/>
                  <a:pt x="55" y="332"/>
                  <a:pt x="58" y="347"/>
                </a:cubicBezTo>
                <a:cubicBezTo>
                  <a:pt x="60" y="372"/>
                  <a:pt x="56" y="408"/>
                  <a:pt x="72" y="429"/>
                </a:cubicBezTo>
                <a:cubicBezTo>
                  <a:pt x="73" y="437"/>
                  <a:pt x="75" y="439"/>
                  <a:pt x="78" y="446"/>
                </a:cubicBezTo>
                <a:cubicBezTo>
                  <a:pt x="76" y="476"/>
                  <a:pt x="70" y="486"/>
                  <a:pt x="99" y="492"/>
                </a:cubicBezTo>
                <a:cubicBezTo>
                  <a:pt x="104" y="496"/>
                  <a:pt x="111" y="500"/>
                  <a:pt x="117" y="501"/>
                </a:cubicBezTo>
                <a:cubicBezTo>
                  <a:pt x="125" y="505"/>
                  <a:pt x="132" y="508"/>
                  <a:pt x="141" y="510"/>
                </a:cubicBezTo>
                <a:cubicBezTo>
                  <a:pt x="148" y="515"/>
                  <a:pt x="158" y="518"/>
                  <a:pt x="166" y="519"/>
                </a:cubicBezTo>
                <a:cubicBezTo>
                  <a:pt x="173" y="523"/>
                  <a:pt x="180" y="526"/>
                  <a:pt x="189" y="528"/>
                </a:cubicBezTo>
                <a:cubicBezTo>
                  <a:pt x="196" y="533"/>
                  <a:pt x="204" y="536"/>
                  <a:pt x="213" y="537"/>
                </a:cubicBezTo>
                <a:cubicBezTo>
                  <a:pt x="219" y="541"/>
                  <a:pt x="227" y="545"/>
                  <a:pt x="234" y="546"/>
                </a:cubicBezTo>
                <a:cubicBezTo>
                  <a:pt x="242" y="550"/>
                  <a:pt x="247" y="554"/>
                  <a:pt x="256" y="555"/>
                </a:cubicBezTo>
                <a:cubicBezTo>
                  <a:pt x="263" y="559"/>
                  <a:pt x="272" y="563"/>
                  <a:pt x="280" y="564"/>
                </a:cubicBezTo>
                <a:cubicBezTo>
                  <a:pt x="287" y="568"/>
                  <a:pt x="294" y="571"/>
                  <a:pt x="303" y="573"/>
                </a:cubicBezTo>
                <a:cubicBezTo>
                  <a:pt x="315" y="578"/>
                  <a:pt x="326" y="585"/>
                  <a:pt x="337" y="590"/>
                </a:cubicBezTo>
                <a:cubicBezTo>
                  <a:pt x="343" y="593"/>
                  <a:pt x="357" y="596"/>
                  <a:pt x="357" y="596"/>
                </a:cubicBezTo>
                <a:cubicBezTo>
                  <a:pt x="365" y="602"/>
                  <a:pt x="378" y="608"/>
                  <a:pt x="388" y="609"/>
                </a:cubicBezTo>
                <a:cubicBezTo>
                  <a:pt x="395" y="613"/>
                  <a:pt x="403" y="617"/>
                  <a:pt x="411" y="618"/>
                </a:cubicBezTo>
                <a:cubicBezTo>
                  <a:pt x="427" y="625"/>
                  <a:pt x="431" y="634"/>
                  <a:pt x="450" y="636"/>
                </a:cubicBezTo>
                <a:cubicBezTo>
                  <a:pt x="455" y="640"/>
                  <a:pt x="459" y="644"/>
                  <a:pt x="465" y="645"/>
                </a:cubicBezTo>
                <a:cubicBezTo>
                  <a:pt x="470" y="651"/>
                  <a:pt x="475" y="657"/>
                  <a:pt x="481" y="663"/>
                </a:cubicBezTo>
                <a:cubicBezTo>
                  <a:pt x="484" y="670"/>
                  <a:pt x="486" y="676"/>
                  <a:pt x="492" y="680"/>
                </a:cubicBezTo>
                <a:cubicBezTo>
                  <a:pt x="496" y="686"/>
                  <a:pt x="508" y="693"/>
                  <a:pt x="508" y="693"/>
                </a:cubicBezTo>
                <a:cubicBezTo>
                  <a:pt x="511" y="702"/>
                  <a:pt x="523" y="709"/>
                  <a:pt x="532" y="713"/>
                </a:cubicBezTo>
                <a:cubicBezTo>
                  <a:pt x="535" y="718"/>
                  <a:pt x="539" y="719"/>
                  <a:pt x="544" y="722"/>
                </a:cubicBezTo>
                <a:cubicBezTo>
                  <a:pt x="550" y="734"/>
                  <a:pt x="562" y="746"/>
                  <a:pt x="576" y="749"/>
                </a:cubicBezTo>
                <a:cubicBezTo>
                  <a:pt x="581" y="754"/>
                  <a:pt x="588" y="756"/>
                  <a:pt x="594" y="761"/>
                </a:cubicBezTo>
                <a:cubicBezTo>
                  <a:pt x="609" y="774"/>
                  <a:pt x="610" y="779"/>
                  <a:pt x="631" y="780"/>
                </a:cubicBezTo>
                <a:cubicBezTo>
                  <a:pt x="641" y="784"/>
                  <a:pt x="644" y="790"/>
                  <a:pt x="654" y="794"/>
                </a:cubicBezTo>
                <a:cubicBezTo>
                  <a:pt x="659" y="799"/>
                  <a:pt x="659" y="796"/>
                  <a:pt x="657" y="80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Freeform 14">
            <a:extLst>
              <a:ext uri="{FF2B5EF4-FFF2-40B4-BE49-F238E27FC236}">
                <a16:creationId xmlns:a16="http://schemas.microsoft.com/office/drawing/2014/main" id="{C5F09386-7860-714B-8781-F1C0ABD34B9D}"/>
              </a:ext>
            </a:extLst>
          </p:cNvPr>
          <p:cNvSpPr>
            <a:spLocks/>
          </p:cNvSpPr>
          <p:nvPr/>
        </p:nvSpPr>
        <p:spPr bwMode="auto">
          <a:xfrm>
            <a:off x="4476750" y="4975225"/>
            <a:ext cx="192088" cy="184150"/>
          </a:xfrm>
          <a:custGeom>
            <a:avLst/>
            <a:gdLst>
              <a:gd name="T0" fmla="*/ 0 w 121"/>
              <a:gd name="T1" fmla="*/ 0 h 116"/>
              <a:gd name="T2" fmla="*/ 35 w 121"/>
              <a:gd name="T3" fmla="*/ 21 h 116"/>
              <a:gd name="T4" fmla="*/ 44 w 121"/>
              <a:gd name="T5" fmla="*/ 34 h 116"/>
              <a:gd name="T6" fmla="*/ 53 w 121"/>
              <a:gd name="T7" fmla="*/ 46 h 116"/>
              <a:gd name="T8" fmla="*/ 75 w 121"/>
              <a:gd name="T9" fmla="*/ 82 h 116"/>
              <a:gd name="T10" fmla="*/ 93 w 121"/>
              <a:gd name="T11" fmla="*/ 97 h 116"/>
              <a:gd name="T12" fmla="*/ 107 w 121"/>
              <a:gd name="T13" fmla="*/ 106 h 116"/>
              <a:gd name="T14" fmla="*/ 119 w 121"/>
              <a:gd name="T15" fmla="*/ 11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16">
                <a:moveTo>
                  <a:pt x="0" y="0"/>
                </a:moveTo>
                <a:cubicBezTo>
                  <a:pt x="16" y="2"/>
                  <a:pt x="21" y="15"/>
                  <a:pt x="35" y="21"/>
                </a:cubicBezTo>
                <a:cubicBezTo>
                  <a:pt x="39" y="25"/>
                  <a:pt x="41" y="29"/>
                  <a:pt x="44" y="34"/>
                </a:cubicBezTo>
                <a:cubicBezTo>
                  <a:pt x="45" y="41"/>
                  <a:pt x="47" y="42"/>
                  <a:pt x="53" y="46"/>
                </a:cubicBezTo>
                <a:cubicBezTo>
                  <a:pt x="55" y="57"/>
                  <a:pt x="67" y="74"/>
                  <a:pt x="75" y="82"/>
                </a:cubicBezTo>
                <a:cubicBezTo>
                  <a:pt x="79" y="92"/>
                  <a:pt x="83" y="96"/>
                  <a:pt x="93" y="97"/>
                </a:cubicBezTo>
                <a:cubicBezTo>
                  <a:pt x="98" y="102"/>
                  <a:pt x="100" y="105"/>
                  <a:pt x="107" y="106"/>
                </a:cubicBezTo>
                <a:cubicBezTo>
                  <a:pt x="109" y="108"/>
                  <a:pt x="121" y="116"/>
                  <a:pt x="119" y="11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5">
            <a:extLst>
              <a:ext uri="{FF2B5EF4-FFF2-40B4-BE49-F238E27FC236}">
                <a16:creationId xmlns:a16="http://schemas.microsoft.com/office/drawing/2014/main" id="{716A9FF4-17A6-BA48-B1C8-E08842774C36}"/>
              </a:ext>
            </a:extLst>
          </p:cNvPr>
          <p:cNvSpPr>
            <a:spLocks/>
          </p:cNvSpPr>
          <p:nvPr/>
        </p:nvSpPr>
        <p:spPr bwMode="auto">
          <a:xfrm>
            <a:off x="3544888" y="4471988"/>
            <a:ext cx="133350" cy="1192212"/>
          </a:xfrm>
          <a:custGeom>
            <a:avLst/>
            <a:gdLst>
              <a:gd name="T0" fmla="*/ 19 w 84"/>
              <a:gd name="T1" fmla="*/ 0 h 751"/>
              <a:gd name="T2" fmla="*/ 5 w 84"/>
              <a:gd name="T3" fmla="*/ 108 h 751"/>
              <a:gd name="T4" fmla="*/ 14 w 84"/>
              <a:gd name="T5" fmla="*/ 219 h 751"/>
              <a:gd name="T6" fmla="*/ 23 w 84"/>
              <a:gd name="T7" fmla="*/ 255 h 751"/>
              <a:gd name="T8" fmla="*/ 29 w 84"/>
              <a:gd name="T9" fmla="*/ 278 h 751"/>
              <a:gd name="T10" fmla="*/ 32 w 84"/>
              <a:gd name="T11" fmla="*/ 381 h 751"/>
              <a:gd name="T12" fmla="*/ 55 w 84"/>
              <a:gd name="T13" fmla="*/ 449 h 751"/>
              <a:gd name="T14" fmla="*/ 64 w 84"/>
              <a:gd name="T15" fmla="*/ 525 h 751"/>
              <a:gd name="T16" fmla="*/ 77 w 84"/>
              <a:gd name="T17" fmla="*/ 561 h 751"/>
              <a:gd name="T18" fmla="*/ 68 w 84"/>
              <a:gd name="T19" fmla="*/ 707 h 751"/>
              <a:gd name="T20" fmla="*/ 62 w 84"/>
              <a:gd name="T21" fmla="*/ 723 h 751"/>
              <a:gd name="T22" fmla="*/ 61 w 84"/>
              <a:gd name="T23" fmla="*/ 744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751">
                <a:moveTo>
                  <a:pt x="19" y="0"/>
                </a:moveTo>
                <a:cubicBezTo>
                  <a:pt x="16" y="37"/>
                  <a:pt x="11" y="72"/>
                  <a:pt x="5" y="108"/>
                </a:cubicBezTo>
                <a:cubicBezTo>
                  <a:pt x="6" y="140"/>
                  <a:pt x="0" y="185"/>
                  <a:pt x="14" y="219"/>
                </a:cubicBezTo>
                <a:cubicBezTo>
                  <a:pt x="16" y="230"/>
                  <a:pt x="16" y="245"/>
                  <a:pt x="23" y="255"/>
                </a:cubicBezTo>
                <a:cubicBezTo>
                  <a:pt x="25" y="263"/>
                  <a:pt x="27" y="270"/>
                  <a:pt x="29" y="278"/>
                </a:cubicBezTo>
                <a:cubicBezTo>
                  <a:pt x="24" y="310"/>
                  <a:pt x="13" y="356"/>
                  <a:pt x="32" y="381"/>
                </a:cubicBezTo>
                <a:cubicBezTo>
                  <a:pt x="36" y="400"/>
                  <a:pt x="45" y="433"/>
                  <a:pt x="55" y="449"/>
                </a:cubicBezTo>
                <a:cubicBezTo>
                  <a:pt x="59" y="474"/>
                  <a:pt x="54" y="502"/>
                  <a:pt x="64" y="525"/>
                </a:cubicBezTo>
                <a:cubicBezTo>
                  <a:pt x="65" y="538"/>
                  <a:pt x="66" y="552"/>
                  <a:pt x="77" y="561"/>
                </a:cubicBezTo>
                <a:cubicBezTo>
                  <a:pt x="84" y="591"/>
                  <a:pt x="84" y="681"/>
                  <a:pt x="68" y="707"/>
                </a:cubicBezTo>
                <a:cubicBezTo>
                  <a:pt x="67" y="714"/>
                  <a:pt x="65" y="717"/>
                  <a:pt x="62" y="723"/>
                </a:cubicBezTo>
                <a:cubicBezTo>
                  <a:pt x="61" y="730"/>
                  <a:pt x="61" y="751"/>
                  <a:pt x="61" y="74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Freeform 16">
            <a:extLst>
              <a:ext uri="{FF2B5EF4-FFF2-40B4-BE49-F238E27FC236}">
                <a16:creationId xmlns:a16="http://schemas.microsoft.com/office/drawing/2014/main" id="{B48B6681-545B-C543-A837-35FD93F3E2B2}"/>
              </a:ext>
            </a:extLst>
          </p:cNvPr>
          <p:cNvSpPr>
            <a:spLocks/>
          </p:cNvSpPr>
          <p:nvPr/>
        </p:nvSpPr>
        <p:spPr bwMode="auto">
          <a:xfrm>
            <a:off x="2255839" y="3227389"/>
            <a:ext cx="1214437" cy="503237"/>
          </a:xfrm>
          <a:custGeom>
            <a:avLst/>
            <a:gdLst>
              <a:gd name="T0" fmla="*/ 0 w 765"/>
              <a:gd name="T1" fmla="*/ 0 h 317"/>
              <a:gd name="T2" fmla="*/ 54 w 765"/>
              <a:gd name="T3" fmla="*/ 6 h 317"/>
              <a:gd name="T4" fmla="*/ 124 w 765"/>
              <a:gd name="T5" fmla="*/ 28 h 317"/>
              <a:gd name="T6" fmla="*/ 144 w 765"/>
              <a:gd name="T7" fmla="*/ 37 h 317"/>
              <a:gd name="T8" fmla="*/ 189 w 765"/>
              <a:gd name="T9" fmla="*/ 64 h 317"/>
              <a:gd name="T10" fmla="*/ 211 w 765"/>
              <a:gd name="T11" fmla="*/ 73 h 317"/>
              <a:gd name="T12" fmla="*/ 241 w 765"/>
              <a:gd name="T13" fmla="*/ 87 h 317"/>
              <a:gd name="T14" fmla="*/ 255 w 765"/>
              <a:gd name="T15" fmla="*/ 91 h 317"/>
              <a:gd name="T16" fmla="*/ 282 w 765"/>
              <a:gd name="T17" fmla="*/ 105 h 317"/>
              <a:gd name="T18" fmla="*/ 300 w 765"/>
              <a:gd name="T19" fmla="*/ 114 h 317"/>
              <a:gd name="T20" fmla="*/ 315 w 765"/>
              <a:gd name="T21" fmla="*/ 121 h 317"/>
              <a:gd name="T22" fmla="*/ 345 w 765"/>
              <a:gd name="T23" fmla="*/ 136 h 317"/>
              <a:gd name="T24" fmla="*/ 367 w 765"/>
              <a:gd name="T25" fmla="*/ 150 h 317"/>
              <a:gd name="T26" fmla="*/ 378 w 765"/>
              <a:gd name="T27" fmla="*/ 159 h 317"/>
              <a:gd name="T28" fmla="*/ 394 w 765"/>
              <a:gd name="T29" fmla="*/ 168 h 317"/>
              <a:gd name="T30" fmla="*/ 403 w 765"/>
              <a:gd name="T31" fmla="*/ 175 h 317"/>
              <a:gd name="T32" fmla="*/ 435 w 765"/>
              <a:gd name="T33" fmla="*/ 199 h 317"/>
              <a:gd name="T34" fmla="*/ 468 w 765"/>
              <a:gd name="T35" fmla="*/ 226 h 317"/>
              <a:gd name="T36" fmla="*/ 522 w 765"/>
              <a:gd name="T37" fmla="*/ 253 h 317"/>
              <a:gd name="T38" fmla="*/ 547 w 765"/>
              <a:gd name="T39" fmla="*/ 262 h 317"/>
              <a:gd name="T40" fmla="*/ 567 w 765"/>
              <a:gd name="T41" fmla="*/ 271 h 317"/>
              <a:gd name="T42" fmla="*/ 588 w 765"/>
              <a:gd name="T43" fmla="*/ 280 h 317"/>
              <a:gd name="T44" fmla="*/ 612 w 765"/>
              <a:gd name="T45" fmla="*/ 289 h 317"/>
              <a:gd name="T46" fmla="*/ 738 w 765"/>
              <a:gd name="T47" fmla="*/ 312 h 317"/>
              <a:gd name="T48" fmla="*/ 763 w 765"/>
              <a:gd name="T49" fmla="*/ 316 h 317"/>
              <a:gd name="T50" fmla="*/ 757 w 765"/>
              <a:gd name="T51" fmla="*/ 31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5" h="317">
                <a:moveTo>
                  <a:pt x="0" y="0"/>
                </a:moveTo>
                <a:cubicBezTo>
                  <a:pt x="20" y="1"/>
                  <a:pt x="35" y="3"/>
                  <a:pt x="54" y="6"/>
                </a:cubicBezTo>
                <a:cubicBezTo>
                  <a:pt x="71" y="19"/>
                  <a:pt x="104" y="25"/>
                  <a:pt x="124" y="28"/>
                </a:cubicBezTo>
                <a:cubicBezTo>
                  <a:pt x="131" y="32"/>
                  <a:pt x="137" y="36"/>
                  <a:pt x="144" y="37"/>
                </a:cubicBezTo>
                <a:cubicBezTo>
                  <a:pt x="156" y="46"/>
                  <a:pt x="174" y="61"/>
                  <a:pt x="189" y="64"/>
                </a:cubicBezTo>
                <a:cubicBezTo>
                  <a:pt x="195" y="68"/>
                  <a:pt x="204" y="72"/>
                  <a:pt x="211" y="73"/>
                </a:cubicBezTo>
                <a:cubicBezTo>
                  <a:pt x="221" y="79"/>
                  <a:pt x="230" y="84"/>
                  <a:pt x="241" y="87"/>
                </a:cubicBezTo>
                <a:cubicBezTo>
                  <a:pt x="253" y="94"/>
                  <a:pt x="237" y="85"/>
                  <a:pt x="255" y="91"/>
                </a:cubicBezTo>
                <a:cubicBezTo>
                  <a:pt x="264" y="94"/>
                  <a:pt x="273" y="101"/>
                  <a:pt x="282" y="105"/>
                </a:cubicBezTo>
                <a:cubicBezTo>
                  <a:pt x="288" y="111"/>
                  <a:pt x="292" y="112"/>
                  <a:pt x="300" y="114"/>
                </a:cubicBezTo>
                <a:cubicBezTo>
                  <a:pt x="305" y="118"/>
                  <a:pt x="310" y="118"/>
                  <a:pt x="315" y="121"/>
                </a:cubicBezTo>
                <a:cubicBezTo>
                  <a:pt x="319" y="128"/>
                  <a:pt x="336" y="134"/>
                  <a:pt x="345" y="136"/>
                </a:cubicBezTo>
                <a:cubicBezTo>
                  <a:pt x="352" y="141"/>
                  <a:pt x="359" y="146"/>
                  <a:pt x="367" y="150"/>
                </a:cubicBezTo>
                <a:cubicBezTo>
                  <a:pt x="370" y="155"/>
                  <a:pt x="372" y="157"/>
                  <a:pt x="378" y="159"/>
                </a:cubicBezTo>
                <a:cubicBezTo>
                  <a:pt x="383" y="164"/>
                  <a:pt x="389" y="164"/>
                  <a:pt x="394" y="168"/>
                </a:cubicBezTo>
                <a:cubicBezTo>
                  <a:pt x="397" y="170"/>
                  <a:pt x="403" y="175"/>
                  <a:pt x="403" y="175"/>
                </a:cubicBezTo>
                <a:cubicBezTo>
                  <a:pt x="407" y="186"/>
                  <a:pt x="423" y="197"/>
                  <a:pt x="435" y="199"/>
                </a:cubicBezTo>
                <a:cubicBezTo>
                  <a:pt x="442" y="208"/>
                  <a:pt x="457" y="224"/>
                  <a:pt x="468" y="226"/>
                </a:cubicBezTo>
                <a:cubicBezTo>
                  <a:pt x="484" y="238"/>
                  <a:pt x="501" y="250"/>
                  <a:pt x="522" y="253"/>
                </a:cubicBezTo>
                <a:cubicBezTo>
                  <a:pt x="530" y="257"/>
                  <a:pt x="538" y="261"/>
                  <a:pt x="547" y="262"/>
                </a:cubicBezTo>
                <a:cubicBezTo>
                  <a:pt x="553" y="266"/>
                  <a:pt x="560" y="270"/>
                  <a:pt x="567" y="271"/>
                </a:cubicBezTo>
                <a:cubicBezTo>
                  <a:pt x="574" y="276"/>
                  <a:pt x="580" y="279"/>
                  <a:pt x="588" y="280"/>
                </a:cubicBezTo>
                <a:cubicBezTo>
                  <a:pt x="595" y="286"/>
                  <a:pt x="603" y="288"/>
                  <a:pt x="612" y="289"/>
                </a:cubicBezTo>
                <a:cubicBezTo>
                  <a:pt x="638" y="309"/>
                  <a:pt x="707" y="308"/>
                  <a:pt x="738" y="312"/>
                </a:cubicBezTo>
                <a:cubicBezTo>
                  <a:pt x="749" y="317"/>
                  <a:pt x="745" y="316"/>
                  <a:pt x="763" y="316"/>
                </a:cubicBezTo>
                <a:cubicBezTo>
                  <a:pt x="765" y="316"/>
                  <a:pt x="757" y="315"/>
                  <a:pt x="757" y="315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AutoShape 17">
            <a:extLst>
              <a:ext uri="{FF2B5EF4-FFF2-40B4-BE49-F238E27FC236}">
                <a16:creationId xmlns:a16="http://schemas.microsoft.com/office/drawing/2014/main" id="{EF71D61D-84A9-9147-ABA2-B04AD74CE91D}"/>
              </a:ext>
            </a:extLst>
          </p:cNvPr>
          <p:cNvSpPr>
            <a:spLocks noChangeArrowheads="1"/>
          </p:cNvSpPr>
          <p:nvPr/>
        </p:nvSpPr>
        <p:spPr bwMode="auto">
          <a:xfrm rot="1010321">
            <a:off x="3810000" y="14478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55314" name="AutoShape 18">
            <a:extLst>
              <a:ext uri="{FF2B5EF4-FFF2-40B4-BE49-F238E27FC236}">
                <a16:creationId xmlns:a16="http://schemas.microsoft.com/office/drawing/2014/main" id="{D585A50D-D2AC-BD43-95A2-2DCD8DD48DA5}"/>
              </a:ext>
            </a:extLst>
          </p:cNvPr>
          <p:cNvSpPr>
            <a:spLocks noChangeArrowheads="1"/>
          </p:cNvSpPr>
          <p:nvPr/>
        </p:nvSpPr>
        <p:spPr bwMode="auto">
          <a:xfrm rot="3234526">
            <a:off x="4495800" y="2514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5315" name="AutoShape 19">
            <a:extLst>
              <a:ext uri="{FF2B5EF4-FFF2-40B4-BE49-F238E27FC236}">
                <a16:creationId xmlns:a16="http://schemas.microsoft.com/office/drawing/2014/main" id="{5957382E-4BD9-D241-9CDD-A918D953F8A1}"/>
              </a:ext>
            </a:extLst>
          </p:cNvPr>
          <p:cNvSpPr>
            <a:spLocks noChangeArrowheads="1"/>
          </p:cNvSpPr>
          <p:nvPr/>
        </p:nvSpPr>
        <p:spPr bwMode="auto">
          <a:xfrm rot="2439175">
            <a:off x="4013200" y="3800475"/>
            <a:ext cx="609600" cy="381000"/>
          </a:xfrm>
          <a:prstGeom prst="leftArrow">
            <a:avLst>
              <a:gd name="adj1" fmla="val 55870"/>
              <a:gd name="adj2" fmla="val 57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5316" name="AutoShape 20">
            <a:extLst>
              <a:ext uri="{FF2B5EF4-FFF2-40B4-BE49-F238E27FC236}">
                <a16:creationId xmlns:a16="http://schemas.microsoft.com/office/drawing/2014/main" id="{EC7A9F48-BE5A-994D-ACD3-896FED8CC952}"/>
              </a:ext>
            </a:extLst>
          </p:cNvPr>
          <p:cNvSpPr>
            <a:spLocks noChangeArrowheads="1"/>
          </p:cNvSpPr>
          <p:nvPr/>
        </p:nvSpPr>
        <p:spPr bwMode="auto">
          <a:xfrm rot="19227483">
            <a:off x="3810000" y="47244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5317" name="AutoShape 21">
            <a:extLst>
              <a:ext uri="{FF2B5EF4-FFF2-40B4-BE49-F238E27FC236}">
                <a16:creationId xmlns:a16="http://schemas.microsoft.com/office/drawing/2014/main" id="{7C1A49B4-9EFA-D04B-8DC8-0982228284FD}"/>
              </a:ext>
            </a:extLst>
          </p:cNvPr>
          <p:cNvSpPr>
            <a:spLocks noChangeArrowheads="1"/>
          </p:cNvSpPr>
          <p:nvPr/>
        </p:nvSpPr>
        <p:spPr bwMode="auto">
          <a:xfrm rot="1285583">
            <a:off x="3048000" y="441960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55318" name="AutoShape 22">
            <a:extLst>
              <a:ext uri="{FF2B5EF4-FFF2-40B4-BE49-F238E27FC236}">
                <a16:creationId xmlns:a16="http://schemas.microsoft.com/office/drawing/2014/main" id="{C34B57C2-C38B-4245-8BDA-4669B4C399BE}"/>
              </a:ext>
            </a:extLst>
          </p:cNvPr>
          <p:cNvSpPr>
            <a:spLocks noChangeArrowheads="1"/>
          </p:cNvSpPr>
          <p:nvPr/>
        </p:nvSpPr>
        <p:spPr bwMode="auto">
          <a:xfrm rot="2088286">
            <a:off x="2667000" y="2514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55319" name="Freeform 23">
            <a:extLst>
              <a:ext uri="{FF2B5EF4-FFF2-40B4-BE49-F238E27FC236}">
                <a16:creationId xmlns:a16="http://schemas.microsoft.com/office/drawing/2014/main" id="{66476204-F3F6-344D-8EE9-E9314BF6709A}"/>
              </a:ext>
            </a:extLst>
          </p:cNvPr>
          <p:cNvSpPr>
            <a:spLocks/>
          </p:cNvSpPr>
          <p:nvPr/>
        </p:nvSpPr>
        <p:spPr bwMode="auto">
          <a:xfrm>
            <a:off x="8080376" y="1814513"/>
            <a:ext cx="523875" cy="1141412"/>
          </a:xfrm>
          <a:custGeom>
            <a:avLst/>
            <a:gdLst>
              <a:gd name="T0" fmla="*/ 330 w 330"/>
              <a:gd name="T1" fmla="*/ 0 h 719"/>
              <a:gd name="T2" fmla="*/ 310 w 330"/>
              <a:gd name="T3" fmla="*/ 21 h 719"/>
              <a:gd name="T4" fmla="*/ 277 w 330"/>
              <a:gd name="T5" fmla="*/ 57 h 719"/>
              <a:gd name="T6" fmla="*/ 252 w 330"/>
              <a:gd name="T7" fmla="*/ 90 h 719"/>
              <a:gd name="T8" fmla="*/ 238 w 330"/>
              <a:gd name="T9" fmla="*/ 108 h 719"/>
              <a:gd name="T10" fmla="*/ 205 w 330"/>
              <a:gd name="T11" fmla="*/ 135 h 719"/>
              <a:gd name="T12" fmla="*/ 171 w 330"/>
              <a:gd name="T13" fmla="*/ 170 h 719"/>
              <a:gd name="T14" fmla="*/ 156 w 330"/>
              <a:gd name="T15" fmla="*/ 183 h 719"/>
              <a:gd name="T16" fmla="*/ 148 w 330"/>
              <a:gd name="T17" fmla="*/ 201 h 719"/>
              <a:gd name="T18" fmla="*/ 139 w 330"/>
              <a:gd name="T19" fmla="*/ 219 h 719"/>
              <a:gd name="T20" fmla="*/ 130 w 330"/>
              <a:gd name="T21" fmla="*/ 242 h 719"/>
              <a:gd name="T22" fmla="*/ 111 w 330"/>
              <a:gd name="T23" fmla="*/ 266 h 719"/>
              <a:gd name="T24" fmla="*/ 94 w 330"/>
              <a:gd name="T25" fmla="*/ 291 h 719"/>
              <a:gd name="T26" fmla="*/ 85 w 330"/>
              <a:gd name="T27" fmla="*/ 309 h 719"/>
              <a:gd name="T28" fmla="*/ 76 w 330"/>
              <a:gd name="T29" fmla="*/ 332 h 719"/>
              <a:gd name="T30" fmla="*/ 67 w 330"/>
              <a:gd name="T31" fmla="*/ 378 h 719"/>
              <a:gd name="T32" fmla="*/ 58 w 330"/>
              <a:gd name="T33" fmla="*/ 531 h 719"/>
              <a:gd name="T34" fmla="*/ 49 w 330"/>
              <a:gd name="T35" fmla="*/ 570 h 719"/>
              <a:gd name="T36" fmla="*/ 45 w 330"/>
              <a:gd name="T37" fmla="*/ 594 h 719"/>
              <a:gd name="T38" fmla="*/ 40 w 330"/>
              <a:gd name="T39" fmla="*/ 606 h 719"/>
              <a:gd name="T40" fmla="*/ 31 w 330"/>
              <a:gd name="T41" fmla="*/ 629 h 719"/>
              <a:gd name="T42" fmla="*/ 22 w 330"/>
              <a:gd name="T43" fmla="*/ 675 h 719"/>
              <a:gd name="T44" fmla="*/ 13 w 330"/>
              <a:gd name="T45" fmla="*/ 698 h 719"/>
              <a:gd name="T46" fmla="*/ 4 w 330"/>
              <a:gd name="T47" fmla="*/ 719 h 719"/>
              <a:gd name="T48" fmla="*/ 0 w 330"/>
              <a:gd name="T49" fmla="*/ 71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0" h="719">
                <a:moveTo>
                  <a:pt x="330" y="0"/>
                </a:moveTo>
                <a:cubicBezTo>
                  <a:pt x="327" y="8"/>
                  <a:pt x="316" y="15"/>
                  <a:pt x="310" y="21"/>
                </a:cubicBezTo>
                <a:cubicBezTo>
                  <a:pt x="299" y="32"/>
                  <a:pt x="289" y="47"/>
                  <a:pt x="277" y="57"/>
                </a:cubicBezTo>
                <a:cubicBezTo>
                  <a:pt x="270" y="69"/>
                  <a:pt x="263" y="81"/>
                  <a:pt x="252" y="90"/>
                </a:cubicBezTo>
                <a:cubicBezTo>
                  <a:pt x="249" y="97"/>
                  <a:pt x="244" y="103"/>
                  <a:pt x="238" y="108"/>
                </a:cubicBezTo>
                <a:cubicBezTo>
                  <a:pt x="236" y="120"/>
                  <a:pt x="217" y="133"/>
                  <a:pt x="205" y="135"/>
                </a:cubicBezTo>
                <a:cubicBezTo>
                  <a:pt x="195" y="147"/>
                  <a:pt x="184" y="160"/>
                  <a:pt x="171" y="170"/>
                </a:cubicBezTo>
                <a:cubicBezTo>
                  <a:pt x="168" y="177"/>
                  <a:pt x="160" y="177"/>
                  <a:pt x="156" y="183"/>
                </a:cubicBezTo>
                <a:cubicBezTo>
                  <a:pt x="152" y="188"/>
                  <a:pt x="148" y="201"/>
                  <a:pt x="148" y="201"/>
                </a:cubicBezTo>
                <a:cubicBezTo>
                  <a:pt x="147" y="209"/>
                  <a:pt x="142" y="212"/>
                  <a:pt x="139" y="219"/>
                </a:cubicBezTo>
                <a:cubicBezTo>
                  <a:pt x="137" y="227"/>
                  <a:pt x="134" y="235"/>
                  <a:pt x="130" y="242"/>
                </a:cubicBezTo>
                <a:cubicBezTo>
                  <a:pt x="129" y="249"/>
                  <a:pt x="118" y="262"/>
                  <a:pt x="111" y="266"/>
                </a:cubicBezTo>
                <a:cubicBezTo>
                  <a:pt x="105" y="274"/>
                  <a:pt x="102" y="284"/>
                  <a:pt x="94" y="291"/>
                </a:cubicBezTo>
                <a:cubicBezTo>
                  <a:pt x="93" y="297"/>
                  <a:pt x="89" y="304"/>
                  <a:pt x="85" y="309"/>
                </a:cubicBezTo>
                <a:cubicBezTo>
                  <a:pt x="83" y="317"/>
                  <a:pt x="80" y="325"/>
                  <a:pt x="76" y="332"/>
                </a:cubicBezTo>
                <a:cubicBezTo>
                  <a:pt x="74" y="347"/>
                  <a:pt x="69" y="362"/>
                  <a:pt x="67" y="378"/>
                </a:cubicBezTo>
                <a:cubicBezTo>
                  <a:pt x="66" y="440"/>
                  <a:pt x="70" y="478"/>
                  <a:pt x="58" y="531"/>
                </a:cubicBezTo>
                <a:cubicBezTo>
                  <a:pt x="57" y="545"/>
                  <a:pt x="53" y="557"/>
                  <a:pt x="49" y="570"/>
                </a:cubicBezTo>
                <a:cubicBezTo>
                  <a:pt x="48" y="580"/>
                  <a:pt x="48" y="584"/>
                  <a:pt x="45" y="594"/>
                </a:cubicBezTo>
                <a:cubicBezTo>
                  <a:pt x="44" y="598"/>
                  <a:pt x="40" y="606"/>
                  <a:pt x="40" y="606"/>
                </a:cubicBezTo>
                <a:cubicBezTo>
                  <a:pt x="39" y="614"/>
                  <a:pt x="35" y="622"/>
                  <a:pt x="31" y="629"/>
                </a:cubicBezTo>
                <a:cubicBezTo>
                  <a:pt x="30" y="644"/>
                  <a:pt x="29" y="662"/>
                  <a:pt x="22" y="675"/>
                </a:cubicBezTo>
                <a:cubicBezTo>
                  <a:pt x="20" y="684"/>
                  <a:pt x="17" y="691"/>
                  <a:pt x="13" y="698"/>
                </a:cubicBezTo>
                <a:cubicBezTo>
                  <a:pt x="12" y="706"/>
                  <a:pt x="8" y="712"/>
                  <a:pt x="4" y="719"/>
                </a:cubicBezTo>
                <a:cubicBezTo>
                  <a:pt x="3" y="718"/>
                  <a:pt x="0" y="717"/>
                  <a:pt x="0" y="71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Freeform 24">
            <a:extLst>
              <a:ext uri="{FF2B5EF4-FFF2-40B4-BE49-F238E27FC236}">
                <a16:creationId xmlns:a16="http://schemas.microsoft.com/office/drawing/2014/main" id="{549C3AC5-FD65-E249-A432-3B7F662D9494}"/>
              </a:ext>
            </a:extLst>
          </p:cNvPr>
          <p:cNvSpPr>
            <a:spLocks/>
          </p:cNvSpPr>
          <p:nvPr/>
        </p:nvSpPr>
        <p:spPr bwMode="auto">
          <a:xfrm>
            <a:off x="5924550" y="2960689"/>
            <a:ext cx="2165350" cy="566737"/>
          </a:xfrm>
          <a:custGeom>
            <a:avLst/>
            <a:gdLst>
              <a:gd name="T0" fmla="*/ 1364 w 1364"/>
              <a:gd name="T1" fmla="*/ 0 h 357"/>
              <a:gd name="T2" fmla="*/ 1350 w 1364"/>
              <a:gd name="T3" fmla="*/ 16 h 357"/>
              <a:gd name="T4" fmla="*/ 1323 w 1364"/>
              <a:gd name="T5" fmla="*/ 52 h 357"/>
              <a:gd name="T6" fmla="*/ 1310 w 1364"/>
              <a:gd name="T7" fmla="*/ 70 h 357"/>
              <a:gd name="T8" fmla="*/ 1296 w 1364"/>
              <a:gd name="T9" fmla="*/ 93 h 357"/>
              <a:gd name="T10" fmla="*/ 1292 w 1364"/>
              <a:gd name="T11" fmla="*/ 106 h 357"/>
              <a:gd name="T12" fmla="*/ 1287 w 1364"/>
              <a:gd name="T13" fmla="*/ 118 h 357"/>
              <a:gd name="T14" fmla="*/ 1251 w 1364"/>
              <a:gd name="T15" fmla="*/ 163 h 357"/>
              <a:gd name="T16" fmla="*/ 1238 w 1364"/>
              <a:gd name="T17" fmla="*/ 181 h 357"/>
              <a:gd name="T18" fmla="*/ 1223 w 1364"/>
              <a:gd name="T19" fmla="*/ 199 h 357"/>
              <a:gd name="T20" fmla="*/ 1206 w 1364"/>
              <a:gd name="T21" fmla="*/ 222 h 357"/>
              <a:gd name="T22" fmla="*/ 1182 w 1364"/>
              <a:gd name="T23" fmla="*/ 250 h 357"/>
              <a:gd name="T24" fmla="*/ 1170 w 1364"/>
              <a:gd name="T25" fmla="*/ 259 h 357"/>
              <a:gd name="T26" fmla="*/ 1152 w 1364"/>
              <a:gd name="T27" fmla="*/ 273 h 357"/>
              <a:gd name="T28" fmla="*/ 1115 w 1364"/>
              <a:gd name="T29" fmla="*/ 300 h 357"/>
              <a:gd name="T30" fmla="*/ 1083 w 1364"/>
              <a:gd name="T31" fmla="*/ 312 h 357"/>
              <a:gd name="T32" fmla="*/ 959 w 1364"/>
              <a:gd name="T33" fmla="*/ 306 h 357"/>
              <a:gd name="T34" fmla="*/ 939 w 1364"/>
              <a:gd name="T35" fmla="*/ 297 h 357"/>
              <a:gd name="T36" fmla="*/ 923 w 1364"/>
              <a:gd name="T37" fmla="*/ 285 h 357"/>
              <a:gd name="T38" fmla="*/ 914 w 1364"/>
              <a:gd name="T39" fmla="*/ 274 h 357"/>
              <a:gd name="T40" fmla="*/ 900 w 1364"/>
              <a:gd name="T41" fmla="*/ 261 h 357"/>
              <a:gd name="T42" fmla="*/ 882 w 1364"/>
              <a:gd name="T43" fmla="*/ 249 h 357"/>
              <a:gd name="T44" fmla="*/ 863 w 1364"/>
              <a:gd name="T45" fmla="*/ 226 h 357"/>
              <a:gd name="T46" fmla="*/ 846 w 1364"/>
              <a:gd name="T47" fmla="*/ 195 h 357"/>
              <a:gd name="T48" fmla="*/ 824 w 1364"/>
              <a:gd name="T49" fmla="*/ 175 h 357"/>
              <a:gd name="T50" fmla="*/ 815 w 1364"/>
              <a:gd name="T51" fmla="*/ 168 h 357"/>
              <a:gd name="T52" fmla="*/ 786 w 1364"/>
              <a:gd name="T53" fmla="*/ 174 h 357"/>
              <a:gd name="T54" fmla="*/ 764 w 1364"/>
              <a:gd name="T55" fmla="*/ 183 h 357"/>
              <a:gd name="T56" fmla="*/ 755 w 1364"/>
              <a:gd name="T57" fmla="*/ 190 h 357"/>
              <a:gd name="T58" fmla="*/ 737 w 1364"/>
              <a:gd name="T59" fmla="*/ 201 h 357"/>
              <a:gd name="T60" fmla="*/ 687 w 1364"/>
              <a:gd name="T61" fmla="*/ 237 h 357"/>
              <a:gd name="T62" fmla="*/ 674 w 1364"/>
              <a:gd name="T63" fmla="*/ 246 h 357"/>
              <a:gd name="T64" fmla="*/ 644 w 1364"/>
              <a:gd name="T65" fmla="*/ 271 h 357"/>
              <a:gd name="T66" fmla="*/ 621 w 1364"/>
              <a:gd name="T67" fmla="*/ 289 h 357"/>
              <a:gd name="T68" fmla="*/ 594 w 1364"/>
              <a:gd name="T69" fmla="*/ 309 h 357"/>
              <a:gd name="T70" fmla="*/ 581 w 1364"/>
              <a:gd name="T71" fmla="*/ 325 h 357"/>
              <a:gd name="T72" fmla="*/ 554 w 1364"/>
              <a:gd name="T73" fmla="*/ 340 h 357"/>
              <a:gd name="T74" fmla="*/ 507 w 1364"/>
              <a:gd name="T75" fmla="*/ 349 h 357"/>
              <a:gd name="T76" fmla="*/ 473 w 1364"/>
              <a:gd name="T77" fmla="*/ 357 h 357"/>
              <a:gd name="T78" fmla="*/ 342 w 1364"/>
              <a:gd name="T79" fmla="*/ 355 h 357"/>
              <a:gd name="T80" fmla="*/ 329 w 1364"/>
              <a:gd name="T81" fmla="*/ 351 h 357"/>
              <a:gd name="T82" fmla="*/ 309 w 1364"/>
              <a:gd name="T83" fmla="*/ 342 h 357"/>
              <a:gd name="T84" fmla="*/ 288 w 1364"/>
              <a:gd name="T85" fmla="*/ 333 h 357"/>
              <a:gd name="T86" fmla="*/ 237 w 1364"/>
              <a:gd name="T87" fmla="*/ 324 h 357"/>
              <a:gd name="T88" fmla="*/ 149 w 1364"/>
              <a:gd name="T89" fmla="*/ 297 h 357"/>
              <a:gd name="T90" fmla="*/ 122 w 1364"/>
              <a:gd name="T91" fmla="*/ 288 h 357"/>
              <a:gd name="T92" fmla="*/ 107 w 1364"/>
              <a:gd name="T93" fmla="*/ 285 h 357"/>
              <a:gd name="T94" fmla="*/ 102 w 1364"/>
              <a:gd name="T95" fmla="*/ 283 h 357"/>
              <a:gd name="T96" fmla="*/ 81 w 1364"/>
              <a:gd name="T97" fmla="*/ 279 h 357"/>
              <a:gd name="T98" fmla="*/ 68 w 1364"/>
              <a:gd name="T99" fmla="*/ 270 h 357"/>
              <a:gd name="T100" fmla="*/ 8 w 1364"/>
              <a:gd name="T101" fmla="*/ 265 h 357"/>
              <a:gd name="T102" fmla="*/ 0 w 1364"/>
              <a:gd name="T103" fmla="*/ 26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64" h="357">
                <a:moveTo>
                  <a:pt x="1364" y="0"/>
                </a:moveTo>
                <a:cubicBezTo>
                  <a:pt x="1356" y="5"/>
                  <a:pt x="1361" y="14"/>
                  <a:pt x="1350" y="16"/>
                </a:cubicBezTo>
                <a:cubicBezTo>
                  <a:pt x="1348" y="27"/>
                  <a:pt x="1332" y="45"/>
                  <a:pt x="1323" y="52"/>
                </a:cubicBezTo>
                <a:cubicBezTo>
                  <a:pt x="1322" y="59"/>
                  <a:pt x="1315" y="65"/>
                  <a:pt x="1310" y="70"/>
                </a:cubicBezTo>
                <a:cubicBezTo>
                  <a:pt x="1306" y="79"/>
                  <a:pt x="1303" y="86"/>
                  <a:pt x="1296" y="93"/>
                </a:cubicBezTo>
                <a:cubicBezTo>
                  <a:pt x="1294" y="111"/>
                  <a:pt x="1297" y="95"/>
                  <a:pt x="1292" y="106"/>
                </a:cubicBezTo>
                <a:cubicBezTo>
                  <a:pt x="1290" y="110"/>
                  <a:pt x="1287" y="118"/>
                  <a:pt x="1287" y="118"/>
                </a:cubicBezTo>
                <a:cubicBezTo>
                  <a:pt x="1284" y="134"/>
                  <a:pt x="1264" y="153"/>
                  <a:pt x="1251" y="163"/>
                </a:cubicBezTo>
                <a:cubicBezTo>
                  <a:pt x="1250" y="170"/>
                  <a:pt x="1243" y="176"/>
                  <a:pt x="1238" y="181"/>
                </a:cubicBezTo>
                <a:cubicBezTo>
                  <a:pt x="1235" y="188"/>
                  <a:pt x="1230" y="195"/>
                  <a:pt x="1223" y="199"/>
                </a:cubicBezTo>
                <a:cubicBezTo>
                  <a:pt x="1218" y="207"/>
                  <a:pt x="1213" y="215"/>
                  <a:pt x="1206" y="222"/>
                </a:cubicBezTo>
                <a:cubicBezTo>
                  <a:pt x="1205" y="229"/>
                  <a:pt x="1190" y="248"/>
                  <a:pt x="1182" y="250"/>
                </a:cubicBezTo>
                <a:cubicBezTo>
                  <a:pt x="1178" y="256"/>
                  <a:pt x="1177" y="258"/>
                  <a:pt x="1170" y="259"/>
                </a:cubicBezTo>
                <a:cubicBezTo>
                  <a:pt x="1165" y="265"/>
                  <a:pt x="1159" y="270"/>
                  <a:pt x="1152" y="273"/>
                </a:cubicBezTo>
                <a:cubicBezTo>
                  <a:pt x="1141" y="284"/>
                  <a:pt x="1129" y="294"/>
                  <a:pt x="1115" y="300"/>
                </a:cubicBezTo>
                <a:cubicBezTo>
                  <a:pt x="1104" y="305"/>
                  <a:pt x="1093" y="306"/>
                  <a:pt x="1083" y="312"/>
                </a:cubicBezTo>
                <a:cubicBezTo>
                  <a:pt x="916" y="309"/>
                  <a:pt x="1013" y="314"/>
                  <a:pt x="959" y="306"/>
                </a:cubicBezTo>
                <a:cubicBezTo>
                  <a:pt x="952" y="302"/>
                  <a:pt x="947" y="298"/>
                  <a:pt x="939" y="297"/>
                </a:cubicBezTo>
                <a:cubicBezTo>
                  <a:pt x="933" y="293"/>
                  <a:pt x="929" y="289"/>
                  <a:pt x="923" y="285"/>
                </a:cubicBezTo>
                <a:cubicBezTo>
                  <a:pt x="921" y="279"/>
                  <a:pt x="919" y="277"/>
                  <a:pt x="914" y="274"/>
                </a:cubicBezTo>
                <a:cubicBezTo>
                  <a:pt x="911" y="268"/>
                  <a:pt x="906" y="262"/>
                  <a:pt x="900" y="261"/>
                </a:cubicBezTo>
                <a:cubicBezTo>
                  <a:pt x="894" y="257"/>
                  <a:pt x="888" y="253"/>
                  <a:pt x="882" y="249"/>
                </a:cubicBezTo>
                <a:cubicBezTo>
                  <a:pt x="882" y="247"/>
                  <a:pt x="867" y="229"/>
                  <a:pt x="863" y="226"/>
                </a:cubicBezTo>
                <a:cubicBezTo>
                  <a:pt x="859" y="214"/>
                  <a:pt x="853" y="205"/>
                  <a:pt x="846" y="195"/>
                </a:cubicBezTo>
                <a:cubicBezTo>
                  <a:pt x="844" y="184"/>
                  <a:pt x="833" y="181"/>
                  <a:pt x="824" y="175"/>
                </a:cubicBezTo>
                <a:cubicBezTo>
                  <a:pt x="821" y="173"/>
                  <a:pt x="815" y="168"/>
                  <a:pt x="815" y="168"/>
                </a:cubicBezTo>
                <a:cubicBezTo>
                  <a:pt x="805" y="170"/>
                  <a:pt x="796" y="173"/>
                  <a:pt x="786" y="174"/>
                </a:cubicBezTo>
                <a:cubicBezTo>
                  <a:pt x="779" y="177"/>
                  <a:pt x="770" y="178"/>
                  <a:pt x="764" y="183"/>
                </a:cubicBezTo>
                <a:cubicBezTo>
                  <a:pt x="761" y="185"/>
                  <a:pt x="755" y="190"/>
                  <a:pt x="755" y="190"/>
                </a:cubicBezTo>
                <a:cubicBezTo>
                  <a:pt x="751" y="197"/>
                  <a:pt x="745" y="197"/>
                  <a:pt x="737" y="201"/>
                </a:cubicBezTo>
                <a:cubicBezTo>
                  <a:pt x="720" y="209"/>
                  <a:pt x="706" y="229"/>
                  <a:pt x="687" y="237"/>
                </a:cubicBezTo>
                <a:cubicBezTo>
                  <a:pt x="683" y="241"/>
                  <a:pt x="679" y="243"/>
                  <a:pt x="674" y="246"/>
                </a:cubicBezTo>
                <a:cubicBezTo>
                  <a:pt x="667" y="256"/>
                  <a:pt x="655" y="265"/>
                  <a:pt x="644" y="271"/>
                </a:cubicBezTo>
                <a:cubicBezTo>
                  <a:pt x="642" y="276"/>
                  <a:pt x="628" y="285"/>
                  <a:pt x="621" y="289"/>
                </a:cubicBezTo>
                <a:cubicBezTo>
                  <a:pt x="616" y="296"/>
                  <a:pt x="603" y="306"/>
                  <a:pt x="594" y="309"/>
                </a:cubicBezTo>
                <a:cubicBezTo>
                  <a:pt x="593" y="317"/>
                  <a:pt x="588" y="320"/>
                  <a:pt x="581" y="325"/>
                </a:cubicBezTo>
                <a:cubicBezTo>
                  <a:pt x="578" y="333"/>
                  <a:pt x="563" y="339"/>
                  <a:pt x="554" y="340"/>
                </a:cubicBezTo>
                <a:cubicBezTo>
                  <a:pt x="540" y="349"/>
                  <a:pt x="523" y="348"/>
                  <a:pt x="507" y="349"/>
                </a:cubicBezTo>
                <a:cubicBezTo>
                  <a:pt x="496" y="352"/>
                  <a:pt x="473" y="357"/>
                  <a:pt x="473" y="357"/>
                </a:cubicBezTo>
                <a:cubicBezTo>
                  <a:pt x="429" y="356"/>
                  <a:pt x="386" y="357"/>
                  <a:pt x="342" y="355"/>
                </a:cubicBezTo>
                <a:cubicBezTo>
                  <a:pt x="337" y="355"/>
                  <a:pt x="333" y="352"/>
                  <a:pt x="329" y="351"/>
                </a:cubicBezTo>
                <a:cubicBezTo>
                  <a:pt x="322" y="347"/>
                  <a:pt x="316" y="343"/>
                  <a:pt x="309" y="342"/>
                </a:cubicBezTo>
                <a:cubicBezTo>
                  <a:pt x="302" y="337"/>
                  <a:pt x="296" y="334"/>
                  <a:pt x="288" y="333"/>
                </a:cubicBezTo>
                <a:cubicBezTo>
                  <a:pt x="272" y="325"/>
                  <a:pt x="254" y="325"/>
                  <a:pt x="237" y="324"/>
                </a:cubicBezTo>
                <a:cubicBezTo>
                  <a:pt x="209" y="312"/>
                  <a:pt x="180" y="300"/>
                  <a:pt x="149" y="297"/>
                </a:cubicBezTo>
                <a:cubicBezTo>
                  <a:pt x="139" y="292"/>
                  <a:pt x="134" y="289"/>
                  <a:pt x="122" y="288"/>
                </a:cubicBezTo>
                <a:cubicBezTo>
                  <a:pt x="117" y="287"/>
                  <a:pt x="112" y="286"/>
                  <a:pt x="107" y="285"/>
                </a:cubicBezTo>
                <a:cubicBezTo>
                  <a:pt x="105" y="285"/>
                  <a:pt x="104" y="283"/>
                  <a:pt x="102" y="283"/>
                </a:cubicBezTo>
                <a:cubicBezTo>
                  <a:pt x="95" y="281"/>
                  <a:pt x="81" y="279"/>
                  <a:pt x="81" y="279"/>
                </a:cubicBezTo>
                <a:cubicBezTo>
                  <a:pt x="79" y="271"/>
                  <a:pt x="76" y="271"/>
                  <a:pt x="68" y="270"/>
                </a:cubicBezTo>
                <a:cubicBezTo>
                  <a:pt x="47" y="257"/>
                  <a:pt x="70" y="270"/>
                  <a:pt x="8" y="265"/>
                </a:cubicBezTo>
                <a:cubicBezTo>
                  <a:pt x="5" y="265"/>
                  <a:pt x="0" y="262"/>
                  <a:pt x="0" y="26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Freeform 25">
            <a:extLst>
              <a:ext uri="{FF2B5EF4-FFF2-40B4-BE49-F238E27FC236}">
                <a16:creationId xmlns:a16="http://schemas.microsoft.com/office/drawing/2014/main" id="{D8809238-74FE-CE4A-A2A0-3DDDA59F27C3}"/>
              </a:ext>
            </a:extLst>
          </p:cNvPr>
          <p:cNvSpPr>
            <a:spLocks/>
          </p:cNvSpPr>
          <p:nvPr/>
        </p:nvSpPr>
        <p:spPr bwMode="auto">
          <a:xfrm>
            <a:off x="7362826" y="3398839"/>
            <a:ext cx="1012825" cy="1235075"/>
          </a:xfrm>
          <a:custGeom>
            <a:avLst/>
            <a:gdLst>
              <a:gd name="T0" fmla="*/ 6 w 638"/>
              <a:gd name="T1" fmla="*/ 0 h 778"/>
              <a:gd name="T2" fmla="*/ 0 w 638"/>
              <a:gd name="T3" fmla="*/ 118 h 778"/>
              <a:gd name="T4" fmla="*/ 6 w 638"/>
              <a:gd name="T5" fmla="*/ 163 h 778"/>
              <a:gd name="T6" fmla="*/ 20 w 638"/>
              <a:gd name="T7" fmla="*/ 280 h 778"/>
              <a:gd name="T8" fmla="*/ 29 w 638"/>
              <a:gd name="T9" fmla="*/ 303 h 778"/>
              <a:gd name="T10" fmla="*/ 38 w 638"/>
              <a:gd name="T11" fmla="*/ 316 h 778"/>
              <a:gd name="T12" fmla="*/ 87 w 638"/>
              <a:gd name="T13" fmla="*/ 330 h 778"/>
              <a:gd name="T14" fmla="*/ 107 w 638"/>
              <a:gd name="T15" fmla="*/ 339 h 778"/>
              <a:gd name="T16" fmla="*/ 116 w 638"/>
              <a:gd name="T17" fmla="*/ 351 h 778"/>
              <a:gd name="T18" fmla="*/ 128 w 638"/>
              <a:gd name="T19" fmla="*/ 366 h 778"/>
              <a:gd name="T20" fmla="*/ 170 w 638"/>
              <a:gd name="T21" fmla="*/ 388 h 778"/>
              <a:gd name="T22" fmla="*/ 197 w 638"/>
              <a:gd name="T23" fmla="*/ 397 h 778"/>
              <a:gd name="T24" fmla="*/ 218 w 638"/>
              <a:gd name="T25" fmla="*/ 406 h 778"/>
              <a:gd name="T26" fmla="*/ 242 w 638"/>
              <a:gd name="T27" fmla="*/ 415 h 778"/>
              <a:gd name="T28" fmla="*/ 269 w 638"/>
              <a:gd name="T29" fmla="*/ 427 h 778"/>
              <a:gd name="T30" fmla="*/ 285 w 638"/>
              <a:gd name="T31" fmla="*/ 441 h 778"/>
              <a:gd name="T32" fmla="*/ 294 w 638"/>
              <a:gd name="T33" fmla="*/ 454 h 778"/>
              <a:gd name="T34" fmla="*/ 303 w 638"/>
              <a:gd name="T35" fmla="*/ 469 h 778"/>
              <a:gd name="T36" fmla="*/ 318 w 638"/>
              <a:gd name="T37" fmla="*/ 490 h 778"/>
              <a:gd name="T38" fmla="*/ 339 w 638"/>
              <a:gd name="T39" fmla="*/ 519 h 778"/>
              <a:gd name="T40" fmla="*/ 359 w 638"/>
              <a:gd name="T41" fmla="*/ 532 h 778"/>
              <a:gd name="T42" fmla="*/ 384 w 638"/>
              <a:gd name="T43" fmla="*/ 541 h 778"/>
              <a:gd name="T44" fmla="*/ 417 w 638"/>
              <a:gd name="T45" fmla="*/ 567 h 778"/>
              <a:gd name="T46" fmla="*/ 431 w 638"/>
              <a:gd name="T47" fmla="*/ 591 h 778"/>
              <a:gd name="T48" fmla="*/ 470 w 638"/>
              <a:gd name="T49" fmla="*/ 636 h 778"/>
              <a:gd name="T50" fmla="*/ 485 w 638"/>
              <a:gd name="T51" fmla="*/ 649 h 778"/>
              <a:gd name="T52" fmla="*/ 510 w 638"/>
              <a:gd name="T53" fmla="*/ 666 h 778"/>
              <a:gd name="T54" fmla="*/ 543 w 638"/>
              <a:gd name="T55" fmla="*/ 690 h 778"/>
              <a:gd name="T56" fmla="*/ 560 w 638"/>
              <a:gd name="T57" fmla="*/ 703 h 778"/>
              <a:gd name="T58" fmla="*/ 575 w 638"/>
              <a:gd name="T59" fmla="*/ 720 h 778"/>
              <a:gd name="T60" fmla="*/ 584 w 638"/>
              <a:gd name="T61" fmla="*/ 733 h 778"/>
              <a:gd name="T62" fmla="*/ 618 w 638"/>
              <a:gd name="T63" fmla="*/ 766 h 778"/>
              <a:gd name="T64" fmla="*/ 632 w 638"/>
              <a:gd name="T65" fmla="*/ 774 h 778"/>
              <a:gd name="T66" fmla="*/ 636 w 638"/>
              <a:gd name="T67" fmla="*/ 778 h 778"/>
              <a:gd name="T68" fmla="*/ 630 w 638"/>
              <a:gd name="T69" fmla="*/ 774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8" h="778">
                <a:moveTo>
                  <a:pt x="6" y="0"/>
                </a:moveTo>
                <a:cubicBezTo>
                  <a:pt x="6" y="33"/>
                  <a:pt x="12" y="81"/>
                  <a:pt x="0" y="118"/>
                </a:cubicBezTo>
                <a:cubicBezTo>
                  <a:pt x="1" y="136"/>
                  <a:pt x="2" y="146"/>
                  <a:pt x="6" y="163"/>
                </a:cubicBezTo>
                <a:cubicBezTo>
                  <a:pt x="7" y="193"/>
                  <a:pt x="4" y="248"/>
                  <a:pt x="20" y="280"/>
                </a:cubicBezTo>
                <a:cubicBezTo>
                  <a:pt x="22" y="288"/>
                  <a:pt x="25" y="296"/>
                  <a:pt x="29" y="303"/>
                </a:cubicBezTo>
                <a:cubicBezTo>
                  <a:pt x="30" y="311"/>
                  <a:pt x="30" y="314"/>
                  <a:pt x="38" y="316"/>
                </a:cubicBezTo>
                <a:cubicBezTo>
                  <a:pt x="54" y="328"/>
                  <a:pt x="66" y="328"/>
                  <a:pt x="87" y="330"/>
                </a:cubicBezTo>
                <a:cubicBezTo>
                  <a:pt x="94" y="333"/>
                  <a:pt x="100" y="336"/>
                  <a:pt x="107" y="339"/>
                </a:cubicBezTo>
                <a:cubicBezTo>
                  <a:pt x="111" y="345"/>
                  <a:pt x="110" y="347"/>
                  <a:pt x="116" y="351"/>
                </a:cubicBezTo>
                <a:cubicBezTo>
                  <a:pt x="121" y="358"/>
                  <a:pt x="119" y="363"/>
                  <a:pt x="128" y="366"/>
                </a:cubicBezTo>
                <a:cubicBezTo>
                  <a:pt x="139" y="377"/>
                  <a:pt x="155" y="386"/>
                  <a:pt x="170" y="388"/>
                </a:cubicBezTo>
                <a:cubicBezTo>
                  <a:pt x="179" y="392"/>
                  <a:pt x="188" y="395"/>
                  <a:pt x="197" y="397"/>
                </a:cubicBezTo>
                <a:cubicBezTo>
                  <a:pt x="203" y="402"/>
                  <a:pt x="210" y="404"/>
                  <a:pt x="218" y="406"/>
                </a:cubicBezTo>
                <a:cubicBezTo>
                  <a:pt x="225" y="412"/>
                  <a:pt x="233" y="414"/>
                  <a:pt x="242" y="415"/>
                </a:cubicBezTo>
                <a:cubicBezTo>
                  <a:pt x="250" y="421"/>
                  <a:pt x="259" y="424"/>
                  <a:pt x="269" y="427"/>
                </a:cubicBezTo>
                <a:cubicBezTo>
                  <a:pt x="273" y="432"/>
                  <a:pt x="279" y="437"/>
                  <a:pt x="285" y="441"/>
                </a:cubicBezTo>
                <a:cubicBezTo>
                  <a:pt x="288" y="446"/>
                  <a:pt x="290" y="450"/>
                  <a:pt x="294" y="454"/>
                </a:cubicBezTo>
                <a:cubicBezTo>
                  <a:pt x="296" y="460"/>
                  <a:pt x="298" y="464"/>
                  <a:pt x="303" y="469"/>
                </a:cubicBezTo>
                <a:cubicBezTo>
                  <a:pt x="306" y="476"/>
                  <a:pt x="312" y="485"/>
                  <a:pt x="318" y="490"/>
                </a:cubicBezTo>
                <a:cubicBezTo>
                  <a:pt x="323" y="499"/>
                  <a:pt x="330" y="514"/>
                  <a:pt x="339" y="519"/>
                </a:cubicBezTo>
                <a:cubicBezTo>
                  <a:pt x="343" y="526"/>
                  <a:pt x="351" y="530"/>
                  <a:pt x="359" y="532"/>
                </a:cubicBezTo>
                <a:cubicBezTo>
                  <a:pt x="367" y="536"/>
                  <a:pt x="375" y="540"/>
                  <a:pt x="384" y="541"/>
                </a:cubicBezTo>
                <a:cubicBezTo>
                  <a:pt x="394" y="547"/>
                  <a:pt x="410" y="556"/>
                  <a:pt x="417" y="567"/>
                </a:cubicBezTo>
                <a:cubicBezTo>
                  <a:pt x="423" y="576"/>
                  <a:pt x="423" y="583"/>
                  <a:pt x="431" y="591"/>
                </a:cubicBezTo>
                <a:cubicBezTo>
                  <a:pt x="437" y="604"/>
                  <a:pt x="456" y="630"/>
                  <a:pt x="470" y="636"/>
                </a:cubicBezTo>
                <a:cubicBezTo>
                  <a:pt x="475" y="641"/>
                  <a:pt x="479" y="648"/>
                  <a:pt x="485" y="649"/>
                </a:cubicBezTo>
                <a:cubicBezTo>
                  <a:pt x="492" y="658"/>
                  <a:pt x="502" y="660"/>
                  <a:pt x="510" y="666"/>
                </a:cubicBezTo>
                <a:cubicBezTo>
                  <a:pt x="515" y="675"/>
                  <a:pt x="534" y="685"/>
                  <a:pt x="543" y="690"/>
                </a:cubicBezTo>
                <a:cubicBezTo>
                  <a:pt x="547" y="695"/>
                  <a:pt x="553" y="702"/>
                  <a:pt x="560" y="703"/>
                </a:cubicBezTo>
                <a:cubicBezTo>
                  <a:pt x="567" y="709"/>
                  <a:pt x="568" y="716"/>
                  <a:pt x="575" y="720"/>
                </a:cubicBezTo>
                <a:cubicBezTo>
                  <a:pt x="579" y="726"/>
                  <a:pt x="578" y="728"/>
                  <a:pt x="584" y="733"/>
                </a:cubicBezTo>
                <a:cubicBezTo>
                  <a:pt x="594" y="750"/>
                  <a:pt x="595" y="763"/>
                  <a:pt x="618" y="766"/>
                </a:cubicBezTo>
                <a:cubicBezTo>
                  <a:pt x="622" y="769"/>
                  <a:pt x="628" y="771"/>
                  <a:pt x="632" y="774"/>
                </a:cubicBezTo>
                <a:cubicBezTo>
                  <a:pt x="633" y="775"/>
                  <a:pt x="638" y="778"/>
                  <a:pt x="636" y="778"/>
                </a:cubicBezTo>
                <a:cubicBezTo>
                  <a:pt x="634" y="778"/>
                  <a:pt x="630" y="774"/>
                  <a:pt x="630" y="77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Freeform 26">
            <a:extLst>
              <a:ext uri="{FF2B5EF4-FFF2-40B4-BE49-F238E27FC236}">
                <a16:creationId xmlns:a16="http://schemas.microsoft.com/office/drawing/2014/main" id="{6EFE138C-977A-F04D-A0F7-11163F46F725}"/>
              </a:ext>
            </a:extLst>
          </p:cNvPr>
          <p:cNvSpPr>
            <a:spLocks/>
          </p:cNvSpPr>
          <p:nvPr/>
        </p:nvSpPr>
        <p:spPr bwMode="auto">
          <a:xfrm>
            <a:off x="8370888" y="4638676"/>
            <a:ext cx="209550" cy="188913"/>
          </a:xfrm>
          <a:custGeom>
            <a:avLst/>
            <a:gdLst>
              <a:gd name="T0" fmla="*/ 0 w 132"/>
              <a:gd name="T1" fmla="*/ 0 h 119"/>
              <a:gd name="T2" fmla="*/ 19 w 132"/>
              <a:gd name="T3" fmla="*/ 17 h 119"/>
              <a:gd name="T4" fmla="*/ 46 w 132"/>
              <a:gd name="T5" fmla="*/ 38 h 119"/>
              <a:gd name="T6" fmla="*/ 57 w 132"/>
              <a:gd name="T7" fmla="*/ 48 h 119"/>
              <a:gd name="T8" fmla="*/ 79 w 132"/>
              <a:gd name="T9" fmla="*/ 78 h 119"/>
              <a:gd name="T10" fmla="*/ 102 w 132"/>
              <a:gd name="T11" fmla="*/ 93 h 119"/>
              <a:gd name="T12" fmla="*/ 132 w 132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19">
                <a:moveTo>
                  <a:pt x="0" y="0"/>
                </a:moveTo>
                <a:cubicBezTo>
                  <a:pt x="6" y="6"/>
                  <a:pt x="11" y="13"/>
                  <a:pt x="19" y="17"/>
                </a:cubicBezTo>
                <a:cubicBezTo>
                  <a:pt x="24" y="26"/>
                  <a:pt x="38" y="32"/>
                  <a:pt x="46" y="38"/>
                </a:cubicBezTo>
                <a:cubicBezTo>
                  <a:pt x="49" y="43"/>
                  <a:pt x="52" y="44"/>
                  <a:pt x="57" y="48"/>
                </a:cubicBezTo>
                <a:cubicBezTo>
                  <a:pt x="63" y="57"/>
                  <a:pt x="70" y="71"/>
                  <a:pt x="79" y="78"/>
                </a:cubicBezTo>
                <a:cubicBezTo>
                  <a:pt x="83" y="85"/>
                  <a:pt x="93" y="92"/>
                  <a:pt x="102" y="93"/>
                </a:cubicBezTo>
                <a:cubicBezTo>
                  <a:pt x="110" y="103"/>
                  <a:pt x="123" y="110"/>
                  <a:pt x="132" y="11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Freeform 27">
            <a:extLst>
              <a:ext uri="{FF2B5EF4-FFF2-40B4-BE49-F238E27FC236}">
                <a16:creationId xmlns:a16="http://schemas.microsoft.com/office/drawing/2014/main" id="{A0940584-A507-FD42-9115-DEAE095E24AC}"/>
              </a:ext>
            </a:extLst>
          </p:cNvPr>
          <p:cNvSpPr>
            <a:spLocks/>
          </p:cNvSpPr>
          <p:nvPr/>
        </p:nvSpPr>
        <p:spPr bwMode="auto">
          <a:xfrm>
            <a:off x="6843714" y="3856039"/>
            <a:ext cx="579437" cy="1373187"/>
          </a:xfrm>
          <a:custGeom>
            <a:avLst/>
            <a:gdLst>
              <a:gd name="T0" fmla="*/ 0 w 365"/>
              <a:gd name="T1" fmla="*/ 865 h 865"/>
              <a:gd name="T2" fmla="*/ 32 w 365"/>
              <a:gd name="T3" fmla="*/ 835 h 865"/>
              <a:gd name="T4" fmla="*/ 41 w 365"/>
              <a:gd name="T5" fmla="*/ 814 h 865"/>
              <a:gd name="T6" fmla="*/ 44 w 365"/>
              <a:gd name="T7" fmla="*/ 727 h 865"/>
              <a:gd name="T8" fmla="*/ 41 w 365"/>
              <a:gd name="T9" fmla="*/ 705 h 865"/>
              <a:gd name="T10" fmla="*/ 27 w 365"/>
              <a:gd name="T11" fmla="*/ 693 h 865"/>
              <a:gd name="T12" fmla="*/ 18 w 365"/>
              <a:gd name="T13" fmla="*/ 670 h 865"/>
              <a:gd name="T14" fmla="*/ 23 w 365"/>
              <a:gd name="T15" fmla="*/ 633 h 865"/>
              <a:gd name="T16" fmla="*/ 32 w 365"/>
              <a:gd name="T17" fmla="*/ 621 h 865"/>
              <a:gd name="T18" fmla="*/ 41 w 365"/>
              <a:gd name="T19" fmla="*/ 603 h 865"/>
              <a:gd name="T20" fmla="*/ 54 w 365"/>
              <a:gd name="T21" fmla="*/ 565 h 865"/>
              <a:gd name="T22" fmla="*/ 63 w 365"/>
              <a:gd name="T23" fmla="*/ 552 h 865"/>
              <a:gd name="T24" fmla="*/ 74 w 365"/>
              <a:gd name="T25" fmla="*/ 534 h 865"/>
              <a:gd name="T26" fmla="*/ 81 w 365"/>
              <a:gd name="T27" fmla="*/ 516 h 865"/>
              <a:gd name="T28" fmla="*/ 86 w 365"/>
              <a:gd name="T29" fmla="*/ 504 h 865"/>
              <a:gd name="T30" fmla="*/ 95 w 365"/>
              <a:gd name="T31" fmla="*/ 484 h 865"/>
              <a:gd name="T32" fmla="*/ 110 w 365"/>
              <a:gd name="T33" fmla="*/ 459 h 865"/>
              <a:gd name="T34" fmla="*/ 122 w 365"/>
              <a:gd name="T35" fmla="*/ 387 h 865"/>
              <a:gd name="T36" fmla="*/ 131 w 365"/>
              <a:gd name="T37" fmla="*/ 364 h 865"/>
              <a:gd name="T38" fmla="*/ 140 w 365"/>
              <a:gd name="T39" fmla="*/ 345 h 865"/>
              <a:gd name="T40" fmla="*/ 159 w 365"/>
              <a:gd name="T41" fmla="*/ 324 h 865"/>
              <a:gd name="T42" fmla="*/ 216 w 365"/>
              <a:gd name="T43" fmla="*/ 279 h 865"/>
              <a:gd name="T44" fmla="*/ 225 w 365"/>
              <a:gd name="T45" fmla="*/ 270 h 865"/>
              <a:gd name="T46" fmla="*/ 230 w 365"/>
              <a:gd name="T47" fmla="*/ 268 h 865"/>
              <a:gd name="T48" fmla="*/ 248 w 365"/>
              <a:gd name="T49" fmla="*/ 250 h 865"/>
              <a:gd name="T50" fmla="*/ 266 w 365"/>
              <a:gd name="T51" fmla="*/ 234 h 865"/>
              <a:gd name="T52" fmla="*/ 299 w 365"/>
              <a:gd name="T53" fmla="*/ 210 h 865"/>
              <a:gd name="T54" fmla="*/ 317 w 365"/>
              <a:gd name="T55" fmla="*/ 196 h 865"/>
              <a:gd name="T56" fmla="*/ 338 w 365"/>
              <a:gd name="T57" fmla="*/ 175 h 865"/>
              <a:gd name="T58" fmla="*/ 356 w 365"/>
              <a:gd name="T59" fmla="*/ 133 h 865"/>
              <a:gd name="T60" fmla="*/ 365 w 365"/>
              <a:gd name="T61" fmla="*/ 102 h 865"/>
              <a:gd name="T62" fmla="*/ 356 w 365"/>
              <a:gd name="T63" fmla="*/ 72 h 865"/>
              <a:gd name="T64" fmla="*/ 351 w 365"/>
              <a:gd name="T65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5" h="865">
                <a:moveTo>
                  <a:pt x="0" y="865"/>
                </a:moveTo>
                <a:cubicBezTo>
                  <a:pt x="15" y="863"/>
                  <a:pt x="24" y="848"/>
                  <a:pt x="32" y="835"/>
                </a:cubicBezTo>
                <a:cubicBezTo>
                  <a:pt x="33" y="827"/>
                  <a:pt x="37" y="821"/>
                  <a:pt x="41" y="814"/>
                </a:cubicBezTo>
                <a:cubicBezTo>
                  <a:pt x="44" y="785"/>
                  <a:pt x="46" y="756"/>
                  <a:pt x="44" y="727"/>
                </a:cubicBezTo>
                <a:cubicBezTo>
                  <a:pt x="43" y="720"/>
                  <a:pt x="43" y="712"/>
                  <a:pt x="41" y="705"/>
                </a:cubicBezTo>
                <a:cubicBezTo>
                  <a:pt x="39" y="699"/>
                  <a:pt x="27" y="693"/>
                  <a:pt x="27" y="693"/>
                </a:cubicBezTo>
                <a:cubicBezTo>
                  <a:pt x="26" y="686"/>
                  <a:pt x="22" y="677"/>
                  <a:pt x="18" y="670"/>
                </a:cubicBezTo>
                <a:cubicBezTo>
                  <a:pt x="17" y="657"/>
                  <a:pt x="15" y="644"/>
                  <a:pt x="23" y="633"/>
                </a:cubicBezTo>
                <a:cubicBezTo>
                  <a:pt x="24" y="626"/>
                  <a:pt x="28" y="626"/>
                  <a:pt x="32" y="621"/>
                </a:cubicBezTo>
                <a:cubicBezTo>
                  <a:pt x="33" y="615"/>
                  <a:pt x="37" y="608"/>
                  <a:pt x="41" y="603"/>
                </a:cubicBezTo>
                <a:cubicBezTo>
                  <a:pt x="42" y="591"/>
                  <a:pt x="42" y="571"/>
                  <a:pt x="54" y="565"/>
                </a:cubicBezTo>
                <a:cubicBezTo>
                  <a:pt x="57" y="560"/>
                  <a:pt x="59" y="556"/>
                  <a:pt x="63" y="552"/>
                </a:cubicBezTo>
                <a:cubicBezTo>
                  <a:pt x="66" y="545"/>
                  <a:pt x="68" y="538"/>
                  <a:pt x="74" y="534"/>
                </a:cubicBezTo>
                <a:cubicBezTo>
                  <a:pt x="76" y="527"/>
                  <a:pt x="78" y="522"/>
                  <a:pt x="81" y="516"/>
                </a:cubicBezTo>
                <a:cubicBezTo>
                  <a:pt x="83" y="512"/>
                  <a:pt x="86" y="504"/>
                  <a:pt x="86" y="504"/>
                </a:cubicBezTo>
                <a:cubicBezTo>
                  <a:pt x="87" y="497"/>
                  <a:pt x="91" y="490"/>
                  <a:pt x="95" y="484"/>
                </a:cubicBezTo>
                <a:cubicBezTo>
                  <a:pt x="97" y="472"/>
                  <a:pt x="105" y="469"/>
                  <a:pt x="110" y="459"/>
                </a:cubicBezTo>
                <a:cubicBezTo>
                  <a:pt x="113" y="439"/>
                  <a:pt x="109" y="404"/>
                  <a:pt x="122" y="387"/>
                </a:cubicBezTo>
                <a:cubicBezTo>
                  <a:pt x="124" y="378"/>
                  <a:pt x="127" y="371"/>
                  <a:pt x="131" y="364"/>
                </a:cubicBezTo>
                <a:cubicBezTo>
                  <a:pt x="132" y="357"/>
                  <a:pt x="136" y="351"/>
                  <a:pt x="140" y="345"/>
                </a:cubicBezTo>
                <a:cubicBezTo>
                  <a:pt x="142" y="335"/>
                  <a:pt x="152" y="331"/>
                  <a:pt x="159" y="324"/>
                </a:cubicBezTo>
                <a:cubicBezTo>
                  <a:pt x="180" y="303"/>
                  <a:pt x="190" y="294"/>
                  <a:pt x="216" y="279"/>
                </a:cubicBezTo>
                <a:cubicBezTo>
                  <a:pt x="220" y="277"/>
                  <a:pt x="221" y="272"/>
                  <a:pt x="225" y="270"/>
                </a:cubicBezTo>
                <a:cubicBezTo>
                  <a:pt x="227" y="269"/>
                  <a:pt x="228" y="269"/>
                  <a:pt x="230" y="268"/>
                </a:cubicBezTo>
                <a:cubicBezTo>
                  <a:pt x="237" y="260"/>
                  <a:pt x="239" y="254"/>
                  <a:pt x="248" y="250"/>
                </a:cubicBezTo>
                <a:cubicBezTo>
                  <a:pt x="254" y="244"/>
                  <a:pt x="259" y="238"/>
                  <a:pt x="266" y="234"/>
                </a:cubicBezTo>
                <a:cubicBezTo>
                  <a:pt x="273" y="225"/>
                  <a:pt x="288" y="212"/>
                  <a:pt x="299" y="210"/>
                </a:cubicBezTo>
                <a:cubicBezTo>
                  <a:pt x="306" y="205"/>
                  <a:pt x="309" y="199"/>
                  <a:pt x="317" y="196"/>
                </a:cubicBezTo>
                <a:cubicBezTo>
                  <a:pt x="324" y="189"/>
                  <a:pt x="331" y="182"/>
                  <a:pt x="338" y="175"/>
                </a:cubicBezTo>
                <a:cubicBezTo>
                  <a:pt x="340" y="161"/>
                  <a:pt x="350" y="146"/>
                  <a:pt x="356" y="133"/>
                </a:cubicBezTo>
                <a:cubicBezTo>
                  <a:pt x="358" y="122"/>
                  <a:pt x="363" y="113"/>
                  <a:pt x="365" y="102"/>
                </a:cubicBezTo>
                <a:cubicBezTo>
                  <a:pt x="363" y="93"/>
                  <a:pt x="361" y="79"/>
                  <a:pt x="356" y="72"/>
                </a:cubicBezTo>
                <a:cubicBezTo>
                  <a:pt x="345" y="40"/>
                  <a:pt x="351" y="80"/>
                  <a:pt x="351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AutoShape 28">
            <a:extLst>
              <a:ext uri="{FF2B5EF4-FFF2-40B4-BE49-F238E27FC236}">
                <a16:creationId xmlns:a16="http://schemas.microsoft.com/office/drawing/2014/main" id="{47ED2759-E348-3743-BD57-AE162719B6E8}"/>
              </a:ext>
            </a:extLst>
          </p:cNvPr>
          <p:cNvSpPr>
            <a:spLocks noChangeArrowheads="1"/>
          </p:cNvSpPr>
          <p:nvPr/>
        </p:nvSpPr>
        <p:spPr bwMode="auto">
          <a:xfrm rot="19073116">
            <a:off x="7391400" y="4648200"/>
            <a:ext cx="381000" cy="533400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5325" name="AutoShape 29">
            <a:extLst>
              <a:ext uri="{FF2B5EF4-FFF2-40B4-BE49-F238E27FC236}">
                <a16:creationId xmlns:a16="http://schemas.microsoft.com/office/drawing/2014/main" id="{79AC83DC-E069-F84F-A09A-3FC4E012B130}"/>
              </a:ext>
            </a:extLst>
          </p:cNvPr>
          <p:cNvSpPr>
            <a:spLocks noChangeArrowheads="1"/>
          </p:cNvSpPr>
          <p:nvPr/>
        </p:nvSpPr>
        <p:spPr bwMode="auto">
          <a:xfrm rot="18955043">
            <a:off x="8153400" y="3352800"/>
            <a:ext cx="381000" cy="533400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55326" name="AutoShape 30">
            <a:extLst>
              <a:ext uri="{FF2B5EF4-FFF2-40B4-BE49-F238E27FC236}">
                <a16:creationId xmlns:a16="http://schemas.microsoft.com/office/drawing/2014/main" id="{BD34720F-89C7-6C49-8817-837BDFFA95C4}"/>
              </a:ext>
            </a:extLst>
          </p:cNvPr>
          <p:cNvSpPr>
            <a:spLocks noChangeArrowheads="1"/>
          </p:cNvSpPr>
          <p:nvPr/>
        </p:nvSpPr>
        <p:spPr bwMode="auto">
          <a:xfrm rot="19284192">
            <a:off x="7086600" y="18288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5327" name="AutoShape 31">
            <a:extLst>
              <a:ext uri="{FF2B5EF4-FFF2-40B4-BE49-F238E27FC236}">
                <a16:creationId xmlns:a16="http://schemas.microsoft.com/office/drawing/2014/main" id="{743A940F-399C-B64D-A081-D36CCBBF09C7}"/>
              </a:ext>
            </a:extLst>
          </p:cNvPr>
          <p:cNvSpPr>
            <a:spLocks noChangeArrowheads="1"/>
          </p:cNvSpPr>
          <p:nvPr/>
        </p:nvSpPr>
        <p:spPr bwMode="auto">
          <a:xfrm rot="20686347">
            <a:off x="6172200" y="3962400"/>
            <a:ext cx="457200" cy="381000"/>
          </a:xfrm>
          <a:prstGeom prst="rightArrow">
            <a:avLst>
              <a:gd name="adj1" fmla="val 57500"/>
              <a:gd name="adj2" fmla="val 512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04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" name="Picture 61">
            <a:extLst>
              <a:ext uri="{FF2B5EF4-FFF2-40B4-BE49-F238E27FC236}">
                <a16:creationId xmlns:a16="http://schemas.microsoft.com/office/drawing/2014/main" id="{60E6DA9E-F787-F74A-9FC0-4CC3AD2A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0"/>
            <a:ext cx="264001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9530B590-6160-124A-A8AF-8EE9C6A580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4876800" cy="9144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KJS17EXC5(a-e)</a:t>
            </a:r>
          </a:p>
        </p:txBody>
      </p:sp>
      <p:pic>
        <p:nvPicPr>
          <p:cNvPr id="11320" name="Picture 56">
            <a:extLst>
              <a:ext uri="{FF2B5EF4-FFF2-40B4-BE49-F238E27FC236}">
                <a16:creationId xmlns:a16="http://schemas.microsoft.com/office/drawing/2014/main" id="{8FD761FA-73E3-5D41-9F65-1DE77CC6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68514"/>
            <a:ext cx="2590800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2" name="Picture 58">
            <a:extLst>
              <a:ext uri="{FF2B5EF4-FFF2-40B4-BE49-F238E27FC236}">
                <a16:creationId xmlns:a16="http://schemas.microsoft.com/office/drawing/2014/main" id="{F308E98B-802A-0C4F-82DC-88534028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2514600" cy="23876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1323" name="Picture 59">
            <a:extLst>
              <a:ext uri="{FF2B5EF4-FFF2-40B4-BE49-F238E27FC236}">
                <a16:creationId xmlns:a16="http://schemas.microsoft.com/office/drawing/2014/main" id="{62739C9A-F7F0-2A4C-9B9E-48C79FAB3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33600"/>
            <a:ext cx="2438400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4" name="Picture 60">
            <a:extLst>
              <a:ext uri="{FF2B5EF4-FFF2-40B4-BE49-F238E27FC236}">
                <a16:creationId xmlns:a16="http://schemas.microsoft.com/office/drawing/2014/main" id="{EBA5194E-F413-8A40-BBBB-A6A1C7DD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343400"/>
            <a:ext cx="24796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26" name="Freeform 62">
            <a:extLst>
              <a:ext uri="{FF2B5EF4-FFF2-40B4-BE49-F238E27FC236}">
                <a16:creationId xmlns:a16="http://schemas.microsoft.com/office/drawing/2014/main" id="{0ADED641-5E76-854E-8EF7-E0924184C9B3}"/>
              </a:ext>
            </a:extLst>
          </p:cNvPr>
          <p:cNvSpPr>
            <a:spLocks/>
          </p:cNvSpPr>
          <p:nvPr/>
        </p:nvSpPr>
        <p:spPr bwMode="auto">
          <a:xfrm>
            <a:off x="1890714" y="2238375"/>
            <a:ext cx="1074737" cy="928688"/>
          </a:xfrm>
          <a:custGeom>
            <a:avLst/>
            <a:gdLst>
              <a:gd name="T0" fmla="*/ 677 w 677"/>
              <a:gd name="T1" fmla="*/ 0 h 585"/>
              <a:gd name="T2" fmla="*/ 666 w 677"/>
              <a:gd name="T3" fmla="*/ 18 h 585"/>
              <a:gd name="T4" fmla="*/ 654 w 677"/>
              <a:gd name="T5" fmla="*/ 30 h 585"/>
              <a:gd name="T6" fmla="*/ 630 w 677"/>
              <a:gd name="T7" fmla="*/ 45 h 585"/>
              <a:gd name="T8" fmla="*/ 609 w 677"/>
              <a:gd name="T9" fmla="*/ 59 h 585"/>
              <a:gd name="T10" fmla="*/ 582 w 677"/>
              <a:gd name="T11" fmla="*/ 72 h 585"/>
              <a:gd name="T12" fmla="*/ 567 w 677"/>
              <a:gd name="T13" fmla="*/ 81 h 585"/>
              <a:gd name="T14" fmla="*/ 554 w 677"/>
              <a:gd name="T15" fmla="*/ 93 h 585"/>
              <a:gd name="T16" fmla="*/ 528 w 677"/>
              <a:gd name="T17" fmla="*/ 108 h 585"/>
              <a:gd name="T18" fmla="*/ 513 w 677"/>
              <a:gd name="T19" fmla="*/ 117 h 585"/>
              <a:gd name="T20" fmla="*/ 492 w 677"/>
              <a:gd name="T21" fmla="*/ 126 h 585"/>
              <a:gd name="T22" fmla="*/ 479 w 677"/>
              <a:gd name="T23" fmla="*/ 138 h 585"/>
              <a:gd name="T24" fmla="*/ 470 w 677"/>
              <a:gd name="T25" fmla="*/ 147 h 585"/>
              <a:gd name="T26" fmla="*/ 434 w 677"/>
              <a:gd name="T27" fmla="*/ 179 h 585"/>
              <a:gd name="T28" fmla="*/ 411 w 677"/>
              <a:gd name="T29" fmla="*/ 201 h 585"/>
              <a:gd name="T30" fmla="*/ 402 w 677"/>
              <a:gd name="T31" fmla="*/ 219 h 585"/>
              <a:gd name="T32" fmla="*/ 375 w 677"/>
              <a:gd name="T33" fmla="*/ 279 h 585"/>
              <a:gd name="T34" fmla="*/ 366 w 677"/>
              <a:gd name="T35" fmla="*/ 315 h 585"/>
              <a:gd name="T36" fmla="*/ 357 w 677"/>
              <a:gd name="T37" fmla="*/ 338 h 585"/>
              <a:gd name="T38" fmla="*/ 333 w 677"/>
              <a:gd name="T39" fmla="*/ 369 h 585"/>
              <a:gd name="T40" fmla="*/ 315 w 677"/>
              <a:gd name="T41" fmla="*/ 378 h 585"/>
              <a:gd name="T42" fmla="*/ 290 w 677"/>
              <a:gd name="T43" fmla="*/ 387 h 585"/>
              <a:gd name="T44" fmla="*/ 270 w 677"/>
              <a:gd name="T45" fmla="*/ 396 h 585"/>
              <a:gd name="T46" fmla="*/ 240 w 677"/>
              <a:gd name="T47" fmla="*/ 405 h 585"/>
              <a:gd name="T48" fmla="*/ 218 w 677"/>
              <a:gd name="T49" fmla="*/ 414 h 585"/>
              <a:gd name="T50" fmla="*/ 159 w 677"/>
              <a:gd name="T51" fmla="*/ 432 h 585"/>
              <a:gd name="T52" fmla="*/ 137 w 677"/>
              <a:gd name="T53" fmla="*/ 441 h 585"/>
              <a:gd name="T54" fmla="*/ 117 w 677"/>
              <a:gd name="T55" fmla="*/ 450 h 585"/>
              <a:gd name="T56" fmla="*/ 104 w 677"/>
              <a:gd name="T57" fmla="*/ 458 h 585"/>
              <a:gd name="T58" fmla="*/ 78 w 677"/>
              <a:gd name="T59" fmla="*/ 482 h 585"/>
              <a:gd name="T60" fmla="*/ 60 w 677"/>
              <a:gd name="T61" fmla="*/ 509 h 585"/>
              <a:gd name="T62" fmla="*/ 51 w 677"/>
              <a:gd name="T63" fmla="*/ 543 h 585"/>
              <a:gd name="T64" fmla="*/ 42 w 677"/>
              <a:gd name="T65" fmla="*/ 561 h 585"/>
              <a:gd name="T66" fmla="*/ 29 w 677"/>
              <a:gd name="T67" fmla="*/ 585 h 585"/>
              <a:gd name="T68" fmla="*/ 0 w 677"/>
              <a:gd name="T69" fmla="*/ 578 h 585"/>
              <a:gd name="T70" fmla="*/ 11 w 677"/>
              <a:gd name="T71" fmla="*/ 561 h 585"/>
              <a:gd name="T72" fmla="*/ 6 w 677"/>
              <a:gd name="T73" fmla="*/ 539 h 585"/>
              <a:gd name="T74" fmla="*/ 5 w 677"/>
              <a:gd name="T75" fmla="*/ 507 h 585"/>
              <a:gd name="T76" fmla="*/ 11 w 677"/>
              <a:gd name="T77" fmla="*/ 429 h 585"/>
              <a:gd name="T78" fmla="*/ 9 w 677"/>
              <a:gd name="T79" fmla="*/ 402 h 585"/>
              <a:gd name="T80" fmla="*/ 20 w 677"/>
              <a:gd name="T81" fmla="*/ 368 h 585"/>
              <a:gd name="T82" fmla="*/ 29 w 677"/>
              <a:gd name="T83" fmla="*/ 299 h 585"/>
              <a:gd name="T84" fmla="*/ 24 w 677"/>
              <a:gd name="T85" fmla="*/ 228 h 585"/>
              <a:gd name="T86" fmla="*/ 20 w 677"/>
              <a:gd name="T87" fmla="*/ 156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77" h="585">
                <a:moveTo>
                  <a:pt x="677" y="0"/>
                </a:moveTo>
                <a:cubicBezTo>
                  <a:pt x="675" y="7"/>
                  <a:pt x="673" y="17"/>
                  <a:pt x="666" y="18"/>
                </a:cubicBezTo>
                <a:cubicBezTo>
                  <a:pt x="663" y="24"/>
                  <a:pt x="660" y="27"/>
                  <a:pt x="654" y="30"/>
                </a:cubicBezTo>
                <a:cubicBezTo>
                  <a:pt x="649" y="37"/>
                  <a:pt x="639" y="44"/>
                  <a:pt x="630" y="45"/>
                </a:cubicBezTo>
                <a:cubicBezTo>
                  <a:pt x="623" y="50"/>
                  <a:pt x="618" y="56"/>
                  <a:pt x="609" y="59"/>
                </a:cubicBezTo>
                <a:cubicBezTo>
                  <a:pt x="602" y="66"/>
                  <a:pt x="592" y="70"/>
                  <a:pt x="582" y="72"/>
                </a:cubicBezTo>
                <a:cubicBezTo>
                  <a:pt x="571" y="81"/>
                  <a:pt x="576" y="79"/>
                  <a:pt x="567" y="81"/>
                </a:cubicBezTo>
                <a:cubicBezTo>
                  <a:pt x="563" y="86"/>
                  <a:pt x="554" y="93"/>
                  <a:pt x="554" y="93"/>
                </a:cubicBezTo>
                <a:cubicBezTo>
                  <a:pt x="550" y="100"/>
                  <a:pt x="536" y="106"/>
                  <a:pt x="528" y="108"/>
                </a:cubicBezTo>
                <a:cubicBezTo>
                  <a:pt x="523" y="114"/>
                  <a:pt x="520" y="116"/>
                  <a:pt x="513" y="117"/>
                </a:cubicBezTo>
                <a:cubicBezTo>
                  <a:pt x="507" y="119"/>
                  <a:pt x="498" y="125"/>
                  <a:pt x="492" y="126"/>
                </a:cubicBezTo>
                <a:cubicBezTo>
                  <a:pt x="485" y="132"/>
                  <a:pt x="489" y="128"/>
                  <a:pt x="479" y="138"/>
                </a:cubicBezTo>
                <a:cubicBezTo>
                  <a:pt x="476" y="141"/>
                  <a:pt x="470" y="147"/>
                  <a:pt x="470" y="147"/>
                </a:cubicBezTo>
                <a:cubicBezTo>
                  <a:pt x="463" y="163"/>
                  <a:pt x="447" y="169"/>
                  <a:pt x="434" y="179"/>
                </a:cubicBezTo>
                <a:cubicBezTo>
                  <a:pt x="430" y="188"/>
                  <a:pt x="417" y="193"/>
                  <a:pt x="411" y="201"/>
                </a:cubicBezTo>
                <a:cubicBezTo>
                  <a:pt x="410" y="208"/>
                  <a:pt x="405" y="211"/>
                  <a:pt x="402" y="219"/>
                </a:cubicBezTo>
                <a:cubicBezTo>
                  <a:pt x="400" y="242"/>
                  <a:pt x="389" y="261"/>
                  <a:pt x="375" y="279"/>
                </a:cubicBezTo>
                <a:cubicBezTo>
                  <a:pt x="372" y="292"/>
                  <a:pt x="374" y="304"/>
                  <a:pt x="366" y="315"/>
                </a:cubicBezTo>
                <a:cubicBezTo>
                  <a:pt x="364" y="324"/>
                  <a:pt x="361" y="331"/>
                  <a:pt x="357" y="338"/>
                </a:cubicBezTo>
                <a:cubicBezTo>
                  <a:pt x="354" y="360"/>
                  <a:pt x="355" y="365"/>
                  <a:pt x="333" y="369"/>
                </a:cubicBezTo>
                <a:cubicBezTo>
                  <a:pt x="328" y="373"/>
                  <a:pt x="321" y="377"/>
                  <a:pt x="315" y="378"/>
                </a:cubicBezTo>
                <a:cubicBezTo>
                  <a:pt x="307" y="382"/>
                  <a:pt x="299" y="386"/>
                  <a:pt x="290" y="387"/>
                </a:cubicBezTo>
                <a:cubicBezTo>
                  <a:pt x="283" y="391"/>
                  <a:pt x="278" y="395"/>
                  <a:pt x="270" y="396"/>
                </a:cubicBezTo>
                <a:cubicBezTo>
                  <a:pt x="263" y="401"/>
                  <a:pt x="249" y="403"/>
                  <a:pt x="240" y="405"/>
                </a:cubicBezTo>
                <a:cubicBezTo>
                  <a:pt x="233" y="410"/>
                  <a:pt x="226" y="413"/>
                  <a:pt x="218" y="414"/>
                </a:cubicBezTo>
                <a:cubicBezTo>
                  <a:pt x="201" y="424"/>
                  <a:pt x="179" y="428"/>
                  <a:pt x="159" y="432"/>
                </a:cubicBezTo>
                <a:cubicBezTo>
                  <a:pt x="151" y="436"/>
                  <a:pt x="146" y="440"/>
                  <a:pt x="137" y="441"/>
                </a:cubicBezTo>
                <a:cubicBezTo>
                  <a:pt x="130" y="445"/>
                  <a:pt x="125" y="449"/>
                  <a:pt x="117" y="450"/>
                </a:cubicBezTo>
                <a:cubicBezTo>
                  <a:pt x="113" y="453"/>
                  <a:pt x="108" y="455"/>
                  <a:pt x="104" y="458"/>
                </a:cubicBezTo>
                <a:cubicBezTo>
                  <a:pt x="99" y="467"/>
                  <a:pt x="88" y="478"/>
                  <a:pt x="78" y="482"/>
                </a:cubicBezTo>
                <a:cubicBezTo>
                  <a:pt x="73" y="491"/>
                  <a:pt x="66" y="500"/>
                  <a:pt x="60" y="509"/>
                </a:cubicBezTo>
                <a:cubicBezTo>
                  <a:pt x="59" y="520"/>
                  <a:pt x="58" y="534"/>
                  <a:pt x="51" y="543"/>
                </a:cubicBezTo>
                <a:cubicBezTo>
                  <a:pt x="50" y="549"/>
                  <a:pt x="46" y="556"/>
                  <a:pt x="42" y="561"/>
                </a:cubicBezTo>
                <a:cubicBezTo>
                  <a:pt x="40" y="570"/>
                  <a:pt x="36" y="578"/>
                  <a:pt x="29" y="585"/>
                </a:cubicBezTo>
                <a:cubicBezTo>
                  <a:pt x="16" y="584"/>
                  <a:pt x="11" y="580"/>
                  <a:pt x="0" y="578"/>
                </a:cubicBezTo>
                <a:cubicBezTo>
                  <a:pt x="2" y="564"/>
                  <a:pt x="1" y="567"/>
                  <a:pt x="11" y="561"/>
                </a:cubicBezTo>
                <a:cubicBezTo>
                  <a:pt x="12" y="552"/>
                  <a:pt x="11" y="546"/>
                  <a:pt x="6" y="539"/>
                </a:cubicBezTo>
                <a:cubicBezTo>
                  <a:pt x="4" y="529"/>
                  <a:pt x="6" y="517"/>
                  <a:pt x="5" y="507"/>
                </a:cubicBezTo>
                <a:cubicBezTo>
                  <a:pt x="6" y="479"/>
                  <a:pt x="4" y="455"/>
                  <a:pt x="11" y="429"/>
                </a:cubicBezTo>
                <a:cubicBezTo>
                  <a:pt x="12" y="419"/>
                  <a:pt x="13" y="411"/>
                  <a:pt x="9" y="402"/>
                </a:cubicBezTo>
                <a:cubicBezTo>
                  <a:pt x="11" y="388"/>
                  <a:pt x="12" y="379"/>
                  <a:pt x="20" y="368"/>
                </a:cubicBezTo>
                <a:cubicBezTo>
                  <a:pt x="20" y="348"/>
                  <a:pt x="15" y="318"/>
                  <a:pt x="29" y="299"/>
                </a:cubicBezTo>
                <a:cubicBezTo>
                  <a:pt x="34" y="276"/>
                  <a:pt x="24" y="228"/>
                  <a:pt x="24" y="228"/>
                </a:cubicBezTo>
                <a:cubicBezTo>
                  <a:pt x="27" y="204"/>
                  <a:pt x="20" y="181"/>
                  <a:pt x="20" y="15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7" name="Freeform 63">
            <a:extLst>
              <a:ext uri="{FF2B5EF4-FFF2-40B4-BE49-F238E27FC236}">
                <a16:creationId xmlns:a16="http://schemas.microsoft.com/office/drawing/2014/main" id="{34A11C3E-5431-3F4E-B4C6-49EADD6AB361}"/>
              </a:ext>
            </a:extLst>
          </p:cNvPr>
          <p:cNvSpPr>
            <a:spLocks/>
          </p:cNvSpPr>
          <p:nvPr/>
        </p:nvSpPr>
        <p:spPr bwMode="auto">
          <a:xfrm>
            <a:off x="2446338" y="2241550"/>
            <a:ext cx="976312" cy="692150"/>
          </a:xfrm>
          <a:custGeom>
            <a:avLst/>
            <a:gdLst>
              <a:gd name="T0" fmla="*/ 0 w 615"/>
              <a:gd name="T1" fmla="*/ 361 h 436"/>
              <a:gd name="T2" fmla="*/ 72 w 615"/>
              <a:gd name="T3" fmla="*/ 376 h 436"/>
              <a:gd name="T4" fmla="*/ 108 w 615"/>
              <a:gd name="T5" fmla="*/ 385 h 436"/>
              <a:gd name="T6" fmla="*/ 133 w 615"/>
              <a:gd name="T7" fmla="*/ 394 h 436"/>
              <a:gd name="T8" fmla="*/ 156 w 615"/>
              <a:gd name="T9" fmla="*/ 403 h 436"/>
              <a:gd name="T10" fmla="*/ 180 w 615"/>
              <a:gd name="T11" fmla="*/ 412 h 436"/>
              <a:gd name="T12" fmla="*/ 228 w 615"/>
              <a:gd name="T13" fmla="*/ 426 h 436"/>
              <a:gd name="T14" fmla="*/ 310 w 615"/>
              <a:gd name="T15" fmla="*/ 435 h 436"/>
              <a:gd name="T16" fmla="*/ 381 w 615"/>
              <a:gd name="T17" fmla="*/ 427 h 436"/>
              <a:gd name="T18" fmla="*/ 390 w 615"/>
              <a:gd name="T19" fmla="*/ 402 h 436"/>
              <a:gd name="T20" fmla="*/ 403 w 615"/>
              <a:gd name="T21" fmla="*/ 387 h 436"/>
              <a:gd name="T22" fmla="*/ 412 w 615"/>
              <a:gd name="T23" fmla="*/ 373 h 436"/>
              <a:gd name="T24" fmla="*/ 435 w 615"/>
              <a:gd name="T25" fmla="*/ 337 h 436"/>
              <a:gd name="T26" fmla="*/ 453 w 615"/>
              <a:gd name="T27" fmla="*/ 324 h 436"/>
              <a:gd name="T28" fmla="*/ 471 w 615"/>
              <a:gd name="T29" fmla="*/ 310 h 436"/>
              <a:gd name="T30" fmla="*/ 480 w 615"/>
              <a:gd name="T31" fmla="*/ 289 h 436"/>
              <a:gd name="T32" fmla="*/ 493 w 615"/>
              <a:gd name="T33" fmla="*/ 262 h 436"/>
              <a:gd name="T34" fmla="*/ 507 w 615"/>
              <a:gd name="T35" fmla="*/ 244 h 436"/>
              <a:gd name="T36" fmla="*/ 516 w 615"/>
              <a:gd name="T37" fmla="*/ 231 h 436"/>
              <a:gd name="T38" fmla="*/ 534 w 615"/>
              <a:gd name="T39" fmla="*/ 202 h 436"/>
              <a:gd name="T40" fmla="*/ 552 w 615"/>
              <a:gd name="T41" fmla="*/ 186 h 436"/>
              <a:gd name="T42" fmla="*/ 556 w 615"/>
              <a:gd name="T43" fmla="*/ 181 h 436"/>
              <a:gd name="T44" fmla="*/ 561 w 615"/>
              <a:gd name="T45" fmla="*/ 180 h 436"/>
              <a:gd name="T46" fmla="*/ 562 w 615"/>
              <a:gd name="T47" fmla="*/ 175 h 436"/>
              <a:gd name="T48" fmla="*/ 567 w 615"/>
              <a:gd name="T49" fmla="*/ 172 h 436"/>
              <a:gd name="T50" fmla="*/ 579 w 615"/>
              <a:gd name="T51" fmla="*/ 154 h 436"/>
              <a:gd name="T52" fmla="*/ 588 w 615"/>
              <a:gd name="T53" fmla="*/ 132 h 436"/>
              <a:gd name="T54" fmla="*/ 606 w 615"/>
              <a:gd name="T55" fmla="*/ 108 h 436"/>
              <a:gd name="T56" fmla="*/ 615 w 615"/>
              <a:gd name="T57" fmla="*/ 81 h 436"/>
              <a:gd name="T58" fmla="*/ 583 w 615"/>
              <a:gd name="T59" fmla="*/ 72 h 436"/>
              <a:gd name="T60" fmla="*/ 528 w 615"/>
              <a:gd name="T61" fmla="*/ 54 h 436"/>
              <a:gd name="T62" fmla="*/ 447 w 615"/>
              <a:gd name="T63" fmla="*/ 36 h 436"/>
              <a:gd name="T64" fmla="*/ 424 w 615"/>
              <a:gd name="T65" fmla="*/ 27 h 436"/>
              <a:gd name="T66" fmla="*/ 388 w 615"/>
              <a:gd name="T67" fmla="*/ 18 h 436"/>
              <a:gd name="T68" fmla="*/ 358 w 615"/>
              <a:gd name="T69" fmla="*/ 9 h 436"/>
              <a:gd name="T70" fmla="*/ 325 w 615"/>
              <a:gd name="T71" fmla="*/ 4 h 436"/>
              <a:gd name="T72" fmla="*/ 331 w 615"/>
              <a:gd name="T73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5" h="436">
                <a:moveTo>
                  <a:pt x="0" y="361"/>
                </a:moveTo>
                <a:cubicBezTo>
                  <a:pt x="21" y="372"/>
                  <a:pt x="48" y="374"/>
                  <a:pt x="72" y="376"/>
                </a:cubicBezTo>
                <a:cubicBezTo>
                  <a:pt x="84" y="379"/>
                  <a:pt x="96" y="383"/>
                  <a:pt x="108" y="385"/>
                </a:cubicBezTo>
                <a:cubicBezTo>
                  <a:pt x="115" y="391"/>
                  <a:pt x="124" y="393"/>
                  <a:pt x="133" y="394"/>
                </a:cubicBezTo>
                <a:cubicBezTo>
                  <a:pt x="140" y="398"/>
                  <a:pt x="147" y="401"/>
                  <a:pt x="156" y="403"/>
                </a:cubicBezTo>
                <a:cubicBezTo>
                  <a:pt x="164" y="407"/>
                  <a:pt x="171" y="410"/>
                  <a:pt x="180" y="412"/>
                </a:cubicBezTo>
                <a:cubicBezTo>
                  <a:pt x="194" y="422"/>
                  <a:pt x="211" y="424"/>
                  <a:pt x="228" y="426"/>
                </a:cubicBezTo>
                <a:cubicBezTo>
                  <a:pt x="245" y="435"/>
                  <a:pt x="287" y="433"/>
                  <a:pt x="310" y="435"/>
                </a:cubicBezTo>
                <a:cubicBezTo>
                  <a:pt x="336" y="434"/>
                  <a:pt x="358" y="436"/>
                  <a:pt x="381" y="427"/>
                </a:cubicBezTo>
                <a:cubicBezTo>
                  <a:pt x="382" y="418"/>
                  <a:pt x="384" y="409"/>
                  <a:pt x="390" y="402"/>
                </a:cubicBezTo>
                <a:cubicBezTo>
                  <a:pt x="391" y="396"/>
                  <a:pt x="398" y="392"/>
                  <a:pt x="403" y="387"/>
                </a:cubicBezTo>
                <a:cubicBezTo>
                  <a:pt x="405" y="381"/>
                  <a:pt x="409" y="378"/>
                  <a:pt x="412" y="373"/>
                </a:cubicBezTo>
                <a:cubicBezTo>
                  <a:pt x="415" y="357"/>
                  <a:pt x="419" y="343"/>
                  <a:pt x="435" y="337"/>
                </a:cubicBezTo>
                <a:cubicBezTo>
                  <a:pt x="440" y="332"/>
                  <a:pt x="446" y="325"/>
                  <a:pt x="453" y="324"/>
                </a:cubicBezTo>
                <a:cubicBezTo>
                  <a:pt x="458" y="318"/>
                  <a:pt x="463" y="313"/>
                  <a:pt x="471" y="310"/>
                </a:cubicBezTo>
                <a:cubicBezTo>
                  <a:pt x="472" y="302"/>
                  <a:pt x="476" y="296"/>
                  <a:pt x="480" y="289"/>
                </a:cubicBezTo>
                <a:cubicBezTo>
                  <a:pt x="481" y="279"/>
                  <a:pt x="484" y="268"/>
                  <a:pt x="493" y="262"/>
                </a:cubicBezTo>
                <a:cubicBezTo>
                  <a:pt x="497" y="255"/>
                  <a:pt x="502" y="249"/>
                  <a:pt x="507" y="244"/>
                </a:cubicBezTo>
                <a:cubicBezTo>
                  <a:pt x="508" y="236"/>
                  <a:pt x="512" y="237"/>
                  <a:pt x="516" y="231"/>
                </a:cubicBezTo>
                <a:cubicBezTo>
                  <a:pt x="517" y="219"/>
                  <a:pt x="522" y="207"/>
                  <a:pt x="534" y="202"/>
                </a:cubicBezTo>
                <a:cubicBezTo>
                  <a:pt x="540" y="196"/>
                  <a:pt x="545" y="190"/>
                  <a:pt x="552" y="186"/>
                </a:cubicBezTo>
                <a:cubicBezTo>
                  <a:pt x="553" y="184"/>
                  <a:pt x="554" y="182"/>
                  <a:pt x="556" y="181"/>
                </a:cubicBezTo>
                <a:cubicBezTo>
                  <a:pt x="557" y="180"/>
                  <a:pt x="560" y="181"/>
                  <a:pt x="561" y="180"/>
                </a:cubicBezTo>
                <a:cubicBezTo>
                  <a:pt x="562" y="179"/>
                  <a:pt x="561" y="176"/>
                  <a:pt x="562" y="175"/>
                </a:cubicBezTo>
                <a:cubicBezTo>
                  <a:pt x="563" y="173"/>
                  <a:pt x="565" y="173"/>
                  <a:pt x="567" y="172"/>
                </a:cubicBezTo>
                <a:cubicBezTo>
                  <a:pt x="572" y="166"/>
                  <a:pt x="573" y="160"/>
                  <a:pt x="579" y="154"/>
                </a:cubicBezTo>
                <a:cubicBezTo>
                  <a:pt x="580" y="145"/>
                  <a:pt x="583" y="139"/>
                  <a:pt x="588" y="132"/>
                </a:cubicBezTo>
                <a:cubicBezTo>
                  <a:pt x="590" y="123"/>
                  <a:pt x="597" y="110"/>
                  <a:pt x="606" y="108"/>
                </a:cubicBezTo>
                <a:cubicBezTo>
                  <a:pt x="608" y="99"/>
                  <a:pt x="613" y="91"/>
                  <a:pt x="615" y="81"/>
                </a:cubicBezTo>
                <a:cubicBezTo>
                  <a:pt x="610" y="68"/>
                  <a:pt x="595" y="74"/>
                  <a:pt x="583" y="72"/>
                </a:cubicBezTo>
                <a:cubicBezTo>
                  <a:pt x="570" y="62"/>
                  <a:pt x="544" y="57"/>
                  <a:pt x="528" y="54"/>
                </a:cubicBezTo>
                <a:cubicBezTo>
                  <a:pt x="505" y="40"/>
                  <a:pt x="473" y="39"/>
                  <a:pt x="447" y="36"/>
                </a:cubicBezTo>
                <a:cubicBezTo>
                  <a:pt x="439" y="31"/>
                  <a:pt x="433" y="28"/>
                  <a:pt x="424" y="27"/>
                </a:cubicBezTo>
                <a:cubicBezTo>
                  <a:pt x="415" y="20"/>
                  <a:pt x="399" y="19"/>
                  <a:pt x="388" y="18"/>
                </a:cubicBezTo>
                <a:cubicBezTo>
                  <a:pt x="380" y="12"/>
                  <a:pt x="368" y="10"/>
                  <a:pt x="358" y="9"/>
                </a:cubicBezTo>
                <a:cubicBezTo>
                  <a:pt x="347" y="7"/>
                  <a:pt x="325" y="4"/>
                  <a:pt x="325" y="4"/>
                </a:cubicBezTo>
                <a:cubicBezTo>
                  <a:pt x="331" y="1"/>
                  <a:pt x="331" y="3"/>
                  <a:pt x="331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Freeform 64">
            <a:extLst>
              <a:ext uri="{FF2B5EF4-FFF2-40B4-BE49-F238E27FC236}">
                <a16:creationId xmlns:a16="http://schemas.microsoft.com/office/drawing/2014/main" id="{E89DC2D7-C671-6A47-B7AE-F143EEDA280E}"/>
              </a:ext>
            </a:extLst>
          </p:cNvPr>
          <p:cNvSpPr>
            <a:spLocks/>
          </p:cNvSpPr>
          <p:nvPr/>
        </p:nvSpPr>
        <p:spPr bwMode="auto">
          <a:xfrm>
            <a:off x="2382838" y="2127250"/>
            <a:ext cx="588962" cy="120650"/>
          </a:xfrm>
          <a:custGeom>
            <a:avLst/>
            <a:gdLst>
              <a:gd name="T0" fmla="*/ 371 w 371"/>
              <a:gd name="T1" fmla="*/ 76 h 76"/>
              <a:gd name="T2" fmla="*/ 334 w 371"/>
              <a:gd name="T3" fmla="*/ 63 h 76"/>
              <a:gd name="T4" fmla="*/ 311 w 371"/>
              <a:gd name="T5" fmla="*/ 54 h 76"/>
              <a:gd name="T6" fmla="*/ 286 w 371"/>
              <a:gd name="T7" fmla="*/ 45 h 76"/>
              <a:gd name="T8" fmla="*/ 272 w 371"/>
              <a:gd name="T9" fmla="*/ 36 h 76"/>
              <a:gd name="T10" fmla="*/ 254 w 371"/>
              <a:gd name="T11" fmla="*/ 27 h 76"/>
              <a:gd name="T12" fmla="*/ 163 w 371"/>
              <a:gd name="T13" fmla="*/ 25 h 76"/>
              <a:gd name="T14" fmla="*/ 23 w 371"/>
              <a:gd name="T15" fmla="*/ 19 h 76"/>
              <a:gd name="T16" fmla="*/ 10 w 371"/>
              <a:gd name="T17" fmla="*/ 10 h 76"/>
              <a:gd name="T18" fmla="*/ 4 w 371"/>
              <a:gd name="T19" fmla="*/ 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" h="76">
                <a:moveTo>
                  <a:pt x="371" y="76"/>
                </a:moveTo>
                <a:cubicBezTo>
                  <a:pt x="361" y="68"/>
                  <a:pt x="347" y="64"/>
                  <a:pt x="334" y="63"/>
                </a:cubicBezTo>
                <a:cubicBezTo>
                  <a:pt x="327" y="59"/>
                  <a:pt x="318" y="55"/>
                  <a:pt x="311" y="54"/>
                </a:cubicBezTo>
                <a:cubicBezTo>
                  <a:pt x="303" y="50"/>
                  <a:pt x="295" y="46"/>
                  <a:pt x="286" y="45"/>
                </a:cubicBezTo>
                <a:cubicBezTo>
                  <a:pt x="277" y="40"/>
                  <a:pt x="284" y="38"/>
                  <a:pt x="272" y="36"/>
                </a:cubicBezTo>
                <a:cubicBezTo>
                  <a:pt x="267" y="32"/>
                  <a:pt x="260" y="28"/>
                  <a:pt x="254" y="27"/>
                </a:cubicBezTo>
                <a:cubicBezTo>
                  <a:pt x="236" y="14"/>
                  <a:pt x="182" y="25"/>
                  <a:pt x="163" y="25"/>
                </a:cubicBezTo>
                <a:cubicBezTo>
                  <a:pt x="110" y="28"/>
                  <a:pt x="75" y="22"/>
                  <a:pt x="23" y="19"/>
                </a:cubicBezTo>
                <a:cubicBezTo>
                  <a:pt x="8" y="17"/>
                  <a:pt x="15" y="15"/>
                  <a:pt x="10" y="10"/>
                </a:cubicBezTo>
                <a:cubicBezTo>
                  <a:pt x="0" y="0"/>
                  <a:pt x="8" y="15"/>
                  <a:pt x="4" y="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9" name="Freeform 65">
            <a:extLst>
              <a:ext uri="{FF2B5EF4-FFF2-40B4-BE49-F238E27FC236}">
                <a16:creationId xmlns:a16="http://schemas.microsoft.com/office/drawing/2014/main" id="{C9659F0F-DC10-D646-981F-13C0968B7AC9}"/>
              </a:ext>
            </a:extLst>
          </p:cNvPr>
          <p:cNvSpPr>
            <a:spLocks/>
          </p:cNvSpPr>
          <p:nvPr/>
        </p:nvSpPr>
        <p:spPr bwMode="auto">
          <a:xfrm>
            <a:off x="3422650" y="2241551"/>
            <a:ext cx="628650" cy="168275"/>
          </a:xfrm>
          <a:custGeom>
            <a:avLst/>
            <a:gdLst>
              <a:gd name="T0" fmla="*/ 0 w 396"/>
              <a:gd name="T1" fmla="*/ 85 h 106"/>
              <a:gd name="T2" fmla="*/ 18 w 396"/>
              <a:gd name="T3" fmla="*/ 88 h 106"/>
              <a:gd name="T4" fmla="*/ 28 w 396"/>
              <a:gd name="T5" fmla="*/ 93 h 106"/>
              <a:gd name="T6" fmla="*/ 51 w 396"/>
              <a:gd name="T7" fmla="*/ 106 h 106"/>
              <a:gd name="T8" fmla="*/ 127 w 396"/>
              <a:gd name="T9" fmla="*/ 99 h 106"/>
              <a:gd name="T10" fmla="*/ 159 w 396"/>
              <a:gd name="T11" fmla="*/ 90 h 106"/>
              <a:gd name="T12" fmla="*/ 186 w 396"/>
              <a:gd name="T13" fmla="*/ 72 h 106"/>
              <a:gd name="T14" fmla="*/ 222 w 396"/>
              <a:gd name="T15" fmla="*/ 54 h 106"/>
              <a:gd name="T16" fmla="*/ 243 w 396"/>
              <a:gd name="T17" fmla="*/ 45 h 106"/>
              <a:gd name="T18" fmla="*/ 262 w 396"/>
              <a:gd name="T19" fmla="*/ 36 h 106"/>
              <a:gd name="T20" fmla="*/ 280 w 396"/>
              <a:gd name="T21" fmla="*/ 24 h 106"/>
              <a:gd name="T22" fmla="*/ 321 w 396"/>
              <a:gd name="T23" fmla="*/ 0 h 106"/>
              <a:gd name="T24" fmla="*/ 396 w 396"/>
              <a:gd name="T25" fmla="*/ 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106">
                <a:moveTo>
                  <a:pt x="0" y="85"/>
                </a:moveTo>
                <a:cubicBezTo>
                  <a:pt x="6" y="86"/>
                  <a:pt x="12" y="86"/>
                  <a:pt x="18" y="88"/>
                </a:cubicBezTo>
                <a:cubicBezTo>
                  <a:pt x="21" y="89"/>
                  <a:pt x="28" y="93"/>
                  <a:pt x="28" y="93"/>
                </a:cubicBezTo>
                <a:cubicBezTo>
                  <a:pt x="33" y="100"/>
                  <a:pt x="43" y="105"/>
                  <a:pt x="51" y="106"/>
                </a:cubicBezTo>
                <a:cubicBezTo>
                  <a:pt x="81" y="105"/>
                  <a:pt x="100" y="102"/>
                  <a:pt x="127" y="99"/>
                </a:cubicBezTo>
                <a:cubicBezTo>
                  <a:pt x="138" y="96"/>
                  <a:pt x="148" y="92"/>
                  <a:pt x="159" y="90"/>
                </a:cubicBezTo>
                <a:cubicBezTo>
                  <a:pt x="166" y="81"/>
                  <a:pt x="175" y="74"/>
                  <a:pt x="186" y="72"/>
                </a:cubicBezTo>
                <a:cubicBezTo>
                  <a:pt x="196" y="64"/>
                  <a:pt x="209" y="57"/>
                  <a:pt x="222" y="54"/>
                </a:cubicBezTo>
                <a:cubicBezTo>
                  <a:pt x="228" y="52"/>
                  <a:pt x="237" y="46"/>
                  <a:pt x="243" y="45"/>
                </a:cubicBezTo>
                <a:cubicBezTo>
                  <a:pt x="249" y="41"/>
                  <a:pt x="255" y="37"/>
                  <a:pt x="262" y="36"/>
                </a:cubicBezTo>
                <a:cubicBezTo>
                  <a:pt x="272" y="32"/>
                  <a:pt x="273" y="30"/>
                  <a:pt x="280" y="24"/>
                </a:cubicBezTo>
                <a:cubicBezTo>
                  <a:pt x="287" y="13"/>
                  <a:pt x="307" y="2"/>
                  <a:pt x="321" y="0"/>
                </a:cubicBezTo>
                <a:cubicBezTo>
                  <a:pt x="347" y="1"/>
                  <a:pt x="369" y="3"/>
                  <a:pt x="396" y="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0" name="Freeform 66">
            <a:extLst>
              <a:ext uri="{FF2B5EF4-FFF2-40B4-BE49-F238E27FC236}">
                <a16:creationId xmlns:a16="http://schemas.microsoft.com/office/drawing/2014/main" id="{13E88699-669B-0C49-98BA-51B5E1CDEE17}"/>
              </a:ext>
            </a:extLst>
          </p:cNvPr>
          <p:cNvSpPr>
            <a:spLocks/>
          </p:cNvSpPr>
          <p:nvPr/>
        </p:nvSpPr>
        <p:spPr bwMode="auto">
          <a:xfrm>
            <a:off x="3016251" y="2936876"/>
            <a:ext cx="1077913" cy="785813"/>
          </a:xfrm>
          <a:custGeom>
            <a:avLst/>
            <a:gdLst>
              <a:gd name="T0" fmla="*/ 8 w 679"/>
              <a:gd name="T1" fmla="*/ 0 h 495"/>
              <a:gd name="T2" fmla="*/ 44 w 679"/>
              <a:gd name="T3" fmla="*/ 82 h 495"/>
              <a:gd name="T4" fmla="*/ 85 w 679"/>
              <a:gd name="T5" fmla="*/ 100 h 495"/>
              <a:gd name="T6" fmla="*/ 127 w 679"/>
              <a:gd name="T7" fmla="*/ 136 h 495"/>
              <a:gd name="T8" fmla="*/ 148 w 679"/>
              <a:gd name="T9" fmla="*/ 150 h 495"/>
              <a:gd name="T10" fmla="*/ 157 w 679"/>
              <a:gd name="T11" fmla="*/ 166 h 495"/>
              <a:gd name="T12" fmla="*/ 166 w 679"/>
              <a:gd name="T13" fmla="*/ 177 h 495"/>
              <a:gd name="T14" fmla="*/ 184 w 679"/>
              <a:gd name="T15" fmla="*/ 190 h 495"/>
              <a:gd name="T16" fmla="*/ 202 w 679"/>
              <a:gd name="T17" fmla="*/ 204 h 495"/>
              <a:gd name="T18" fmla="*/ 220 w 679"/>
              <a:gd name="T19" fmla="*/ 217 h 495"/>
              <a:gd name="T20" fmla="*/ 242 w 679"/>
              <a:gd name="T21" fmla="*/ 234 h 495"/>
              <a:gd name="T22" fmla="*/ 251 w 679"/>
              <a:gd name="T23" fmla="*/ 247 h 495"/>
              <a:gd name="T24" fmla="*/ 275 w 679"/>
              <a:gd name="T25" fmla="*/ 276 h 495"/>
              <a:gd name="T26" fmla="*/ 292 w 679"/>
              <a:gd name="T27" fmla="*/ 307 h 495"/>
              <a:gd name="T28" fmla="*/ 301 w 679"/>
              <a:gd name="T29" fmla="*/ 334 h 495"/>
              <a:gd name="T30" fmla="*/ 310 w 679"/>
              <a:gd name="T31" fmla="*/ 379 h 495"/>
              <a:gd name="T32" fmla="*/ 319 w 679"/>
              <a:gd name="T33" fmla="*/ 450 h 495"/>
              <a:gd name="T34" fmla="*/ 328 w 679"/>
              <a:gd name="T35" fmla="*/ 486 h 495"/>
              <a:gd name="T36" fmla="*/ 346 w 679"/>
              <a:gd name="T37" fmla="*/ 495 h 495"/>
              <a:gd name="T38" fmla="*/ 476 w 679"/>
              <a:gd name="T39" fmla="*/ 489 h 495"/>
              <a:gd name="T40" fmla="*/ 500 w 679"/>
              <a:gd name="T41" fmla="*/ 480 h 495"/>
              <a:gd name="T42" fmla="*/ 526 w 679"/>
              <a:gd name="T43" fmla="*/ 471 h 495"/>
              <a:gd name="T44" fmla="*/ 539 w 679"/>
              <a:gd name="T45" fmla="*/ 463 h 495"/>
              <a:gd name="T46" fmla="*/ 584 w 679"/>
              <a:gd name="T47" fmla="*/ 444 h 495"/>
              <a:gd name="T48" fmla="*/ 620 w 679"/>
              <a:gd name="T49" fmla="*/ 435 h 495"/>
              <a:gd name="T50" fmla="*/ 635 w 679"/>
              <a:gd name="T51" fmla="*/ 403 h 495"/>
              <a:gd name="T52" fmla="*/ 649 w 679"/>
              <a:gd name="T53" fmla="*/ 391 h 495"/>
              <a:gd name="T54" fmla="*/ 661 w 679"/>
              <a:gd name="T55" fmla="*/ 345 h 495"/>
              <a:gd name="T56" fmla="*/ 665 w 679"/>
              <a:gd name="T57" fmla="*/ 333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9" h="495">
                <a:moveTo>
                  <a:pt x="8" y="0"/>
                </a:moveTo>
                <a:cubicBezTo>
                  <a:pt x="4" y="38"/>
                  <a:pt x="0" y="76"/>
                  <a:pt x="44" y="82"/>
                </a:cubicBezTo>
                <a:cubicBezTo>
                  <a:pt x="58" y="90"/>
                  <a:pt x="68" y="97"/>
                  <a:pt x="85" y="100"/>
                </a:cubicBezTo>
                <a:cubicBezTo>
                  <a:pt x="93" y="110"/>
                  <a:pt x="114" y="133"/>
                  <a:pt x="127" y="136"/>
                </a:cubicBezTo>
                <a:cubicBezTo>
                  <a:pt x="134" y="141"/>
                  <a:pt x="141" y="147"/>
                  <a:pt x="148" y="150"/>
                </a:cubicBezTo>
                <a:cubicBezTo>
                  <a:pt x="149" y="160"/>
                  <a:pt x="149" y="161"/>
                  <a:pt x="157" y="166"/>
                </a:cubicBezTo>
                <a:cubicBezTo>
                  <a:pt x="158" y="173"/>
                  <a:pt x="160" y="174"/>
                  <a:pt x="166" y="177"/>
                </a:cubicBezTo>
                <a:cubicBezTo>
                  <a:pt x="171" y="182"/>
                  <a:pt x="177" y="189"/>
                  <a:pt x="184" y="190"/>
                </a:cubicBezTo>
                <a:cubicBezTo>
                  <a:pt x="190" y="195"/>
                  <a:pt x="194" y="201"/>
                  <a:pt x="202" y="204"/>
                </a:cubicBezTo>
                <a:cubicBezTo>
                  <a:pt x="207" y="209"/>
                  <a:pt x="213" y="216"/>
                  <a:pt x="220" y="217"/>
                </a:cubicBezTo>
                <a:cubicBezTo>
                  <a:pt x="227" y="223"/>
                  <a:pt x="234" y="228"/>
                  <a:pt x="242" y="234"/>
                </a:cubicBezTo>
                <a:cubicBezTo>
                  <a:pt x="245" y="239"/>
                  <a:pt x="247" y="243"/>
                  <a:pt x="251" y="247"/>
                </a:cubicBezTo>
                <a:cubicBezTo>
                  <a:pt x="255" y="257"/>
                  <a:pt x="265" y="271"/>
                  <a:pt x="275" y="276"/>
                </a:cubicBezTo>
                <a:cubicBezTo>
                  <a:pt x="283" y="286"/>
                  <a:pt x="284" y="297"/>
                  <a:pt x="292" y="307"/>
                </a:cubicBezTo>
                <a:cubicBezTo>
                  <a:pt x="294" y="317"/>
                  <a:pt x="295" y="326"/>
                  <a:pt x="301" y="334"/>
                </a:cubicBezTo>
                <a:cubicBezTo>
                  <a:pt x="303" y="348"/>
                  <a:pt x="304" y="366"/>
                  <a:pt x="310" y="379"/>
                </a:cubicBezTo>
                <a:cubicBezTo>
                  <a:pt x="313" y="402"/>
                  <a:pt x="312" y="428"/>
                  <a:pt x="319" y="450"/>
                </a:cubicBezTo>
                <a:cubicBezTo>
                  <a:pt x="319" y="453"/>
                  <a:pt x="314" y="489"/>
                  <a:pt x="328" y="486"/>
                </a:cubicBezTo>
                <a:cubicBezTo>
                  <a:pt x="334" y="492"/>
                  <a:pt x="338" y="492"/>
                  <a:pt x="346" y="495"/>
                </a:cubicBezTo>
                <a:cubicBezTo>
                  <a:pt x="402" y="492"/>
                  <a:pt x="403" y="490"/>
                  <a:pt x="476" y="489"/>
                </a:cubicBezTo>
                <a:cubicBezTo>
                  <a:pt x="483" y="485"/>
                  <a:pt x="492" y="481"/>
                  <a:pt x="500" y="480"/>
                </a:cubicBezTo>
                <a:cubicBezTo>
                  <a:pt x="508" y="475"/>
                  <a:pt x="517" y="472"/>
                  <a:pt x="526" y="471"/>
                </a:cubicBezTo>
                <a:cubicBezTo>
                  <a:pt x="530" y="468"/>
                  <a:pt x="535" y="466"/>
                  <a:pt x="539" y="463"/>
                </a:cubicBezTo>
                <a:cubicBezTo>
                  <a:pt x="548" y="445"/>
                  <a:pt x="565" y="446"/>
                  <a:pt x="584" y="444"/>
                </a:cubicBezTo>
                <a:cubicBezTo>
                  <a:pt x="595" y="437"/>
                  <a:pt x="607" y="436"/>
                  <a:pt x="620" y="435"/>
                </a:cubicBezTo>
                <a:cubicBezTo>
                  <a:pt x="637" y="425"/>
                  <a:pt x="626" y="417"/>
                  <a:pt x="635" y="403"/>
                </a:cubicBezTo>
                <a:cubicBezTo>
                  <a:pt x="638" y="398"/>
                  <a:pt x="649" y="391"/>
                  <a:pt x="649" y="391"/>
                </a:cubicBezTo>
                <a:cubicBezTo>
                  <a:pt x="643" y="379"/>
                  <a:pt x="653" y="356"/>
                  <a:pt x="661" y="345"/>
                </a:cubicBezTo>
                <a:cubicBezTo>
                  <a:pt x="663" y="336"/>
                  <a:pt x="679" y="333"/>
                  <a:pt x="665" y="33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1" name="Freeform 67">
            <a:extLst>
              <a:ext uri="{FF2B5EF4-FFF2-40B4-BE49-F238E27FC236}">
                <a16:creationId xmlns:a16="http://schemas.microsoft.com/office/drawing/2014/main" id="{0C17B4ED-333B-DA40-8020-3CCD0DA2F800}"/>
              </a:ext>
            </a:extLst>
          </p:cNvPr>
          <p:cNvSpPr>
            <a:spLocks/>
          </p:cNvSpPr>
          <p:nvPr/>
        </p:nvSpPr>
        <p:spPr bwMode="auto">
          <a:xfrm>
            <a:off x="3775075" y="2332039"/>
            <a:ext cx="344488" cy="1063625"/>
          </a:xfrm>
          <a:custGeom>
            <a:avLst/>
            <a:gdLst>
              <a:gd name="T0" fmla="*/ 3 w 217"/>
              <a:gd name="T1" fmla="*/ 0 h 670"/>
              <a:gd name="T2" fmla="*/ 12 w 217"/>
              <a:gd name="T3" fmla="*/ 58 h 670"/>
              <a:gd name="T4" fmla="*/ 21 w 217"/>
              <a:gd name="T5" fmla="*/ 79 h 670"/>
              <a:gd name="T6" fmla="*/ 30 w 217"/>
              <a:gd name="T7" fmla="*/ 90 h 670"/>
              <a:gd name="T8" fmla="*/ 40 w 217"/>
              <a:gd name="T9" fmla="*/ 108 h 670"/>
              <a:gd name="T10" fmla="*/ 48 w 217"/>
              <a:gd name="T11" fmla="*/ 121 h 670"/>
              <a:gd name="T12" fmla="*/ 57 w 217"/>
              <a:gd name="T13" fmla="*/ 139 h 670"/>
              <a:gd name="T14" fmla="*/ 66 w 217"/>
              <a:gd name="T15" fmla="*/ 160 h 670"/>
              <a:gd name="T16" fmla="*/ 75 w 217"/>
              <a:gd name="T17" fmla="*/ 178 h 670"/>
              <a:gd name="T18" fmla="*/ 84 w 217"/>
              <a:gd name="T19" fmla="*/ 198 h 670"/>
              <a:gd name="T20" fmla="*/ 102 w 217"/>
              <a:gd name="T21" fmla="*/ 283 h 670"/>
              <a:gd name="T22" fmla="*/ 120 w 217"/>
              <a:gd name="T23" fmla="*/ 337 h 670"/>
              <a:gd name="T24" fmla="*/ 129 w 217"/>
              <a:gd name="T25" fmla="*/ 360 h 670"/>
              <a:gd name="T26" fmla="*/ 138 w 217"/>
              <a:gd name="T27" fmla="*/ 387 h 670"/>
              <a:gd name="T28" fmla="*/ 147 w 217"/>
              <a:gd name="T29" fmla="*/ 423 h 670"/>
              <a:gd name="T30" fmla="*/ 156 w 217"/>
              <a:gd name="T31" fmla="*/ 454 h 670"/>
              <a:gd name="T32" fmla="*/ 169 w 217"/>
              <a:gd name="T33" fmla="*/ 520 h 670"/>
              <a:gd name="T34" fmla="*/ 180 w 217"/>
              <a:gd name="T35" fmla="*/ 589 h 670"/>
              <a:gd name="T36" fmla="*/ 192 w 217"/>
              <a:gd name="T37" fmla="*/ 637 h 670"/>
              <a:gd name="T38" fmla="*/ 201 w 217"/>
              <a:gd name="T39" fmla="*/ 648 h 670"/>
              <a:gd name="T40" fmla="*/ 210 w 217"/>
              <a:gd name="T41" fmla="*/ 661 h 670"/>
              <a:gd name="T42" fmla="*/ 214 w 217"/>
              <a:gd name="T43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7" h="670">
                <a:moveTo>
                  <a:pt x="3" y="0"/>
                </a:moveTo>
                <a:cubicBezTo>
                  <a:pt x="0" y="19"/>
                  <a:pt x="0" y="42"/>
                  <a:pt x="12" y="58"/>
                </a:cubicBezTo>
                <a:cubicBezTo>
                  <a:pt x="13" y="66"/>
                  <a:pt x="16" y="72"/>
                  <a:pt x="21" y="79"/>
                </a:cubicBezTo>
                <a:cubicBezTo>
                  <a:pt x="22" y="86"/>
                  <a:pt x="24" y="87"/>
                  <a:pt x="30" y="90"/>
                </a:cubicBezTo>
                <a:cubicBezTo>
                  <a:pt x="31" y="97"/>
                  <a:pt x="33" y="105"/>
                  <a:pt x="40" y="108"/>
                </a:cubicBezTo>
                <a:cubicBezTo>
                  <a:pt x="43" y="112"/>
                  <a:pt x="45" y="117"/>
                  <a:pt x="48" y="121"/>
                </a:cubicBezTo>
                <a:cubicBezTo>
                  <a:pt x="49" y="127"/>
                  <a:pt x="53" y="134"/>
                  <a:pt x="57" y="139"/>
                </a:cubicBezTo>
                <a:cubicBezTo>
                  <a:pt x="58" y="146"/>
                  <a:pt x="66" y="160"/>
                  <a:pt x="66" y="160"/>
                </a:cubicBezTo>
                <a:cubicBezTo>
                  <a:pt x="67" y="166"/>
                  <a:pt x="71" y="173"/>
                  <a:pt x="75" y="178"/>
                </a:cubicBezTo>
                <a:cubicBezTo>
                  <a:pt x="76" y="185"/>
                  <a:pt x="81" y="192"/>
                  <a:pt x="84" y="198"/>
                </a:cubicBezTo>
                <a:cubicBezTo>
                  <a:pt x="88" y="226"/>
                  <a:pt x="96" y="255"/>
                  <a:pt x="102" y="283"/>
                </a:cubicBezTo>
                <a:cubicBezTo>
                  <a:pt x="103" y="301"/>
                  <a:pt x="109" y="323"/>
                  <a:pt x="120" y="337"/>
                </a:cubicBezTo>
                <a:cubicBezTo>
                  <a:pt x="121" y="346"/>
                  <a:pt x="124" y="352"/>
                  <a:pt x="129" y="360"/>
                </a:cubicBezTo>
                <a:cubicBezTo>
                  <a:pt x="130" y="369"/>
                  <a:pt x="134" y="379"/>
                  <a:pt x="138" y="387"/>
                </a:cubicBezTo>
                <a:cubicBezTo>
                  <a:pt x="140" y="398"/>
                  <a:pt x="141" y="413"/>
                  <a:pt x="147" y="423"/>
                </a:cubicBezTo>
                <a:cubicBezTo>
                  <a:pt x="149" y="434"/>
                  <a:pt x="154" y="443"/>
                  <a:pt x="156" y="454"/>
                </a:cubicBezTo>
                <a:cubicBezTo>
                  <a:pt x="157" y="476"/>
                  <a:pt x="160" y="499"/>
                  <a:pt x="169" y="520"/>
                </a:cubicBezTo>
                <a:cubicBezTo>
                  <a:pt x="172" y="543"/>
                  <a:pt x="178" y="566"/>
                  <a:pt x="180" y="589"/>
                </a:cubicBezTo>
                <a:cubicBezTo>
                  <a:pt x="182" y="605"/>
                  <a:pt x="176" y="628"/>
                  <a:pt x="192" y="637"/>
                </a:cubicBezTo>
                <a:cubicBezTo>
                  <a:pt x="193" y="644"/>
                  <a:pt x="195" y="645"/>
                  <a:pt x="201" y="648"/>
                </a:cubicBezTo>
                <a:cubicBezTo>
                  <a:pt x="205" y="652"/>
                  <a:pt x="207" y="656"/>
                  <a:pt x="210" y="661"/>
                </a:cubicBezTo>
                <a:cubicBezTo>
                  <a:pt x="211" y="666"/>
                  <a:pt x="217" y="669"/>
                  <a:pt x="214" y="67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2" name="Freeform 68">
            <a:extLst>
              <a:ext uri="{FF2B5EF4-FFF2-40B4-BE49-F238E27FC236}">
                <a16:creationId xmlns:a16="http://schemas.microsoft.com/office/drawing/2014/main" id="{05C68A52-D048-044E-A575-F8E65D3DF930}"/>
              </a:ext>
            </a:extLst>
          </p:cNvPr>
          <p:cNvSpPr>
            <a:spLocks/>
          </p:cNvSpPr>
          <p:nvPr/>
        </p:nvSpPr>
        <p:spPr bwMode="auto">
          <a:xfrm>
            <a:off x="1700213" y="3157539"/>
            <a:ext cx="209550" cy="128587"/>
          </a:xfrm>
          <a:custGeom>
            <a:avLst/>
            <a:gdLst>
              <a:gd name="T0" fmla="*/ 126 w 132"/>
              <a:gd name="T1" fmla="*/ 0 h 81"/>
              <a:gd name="T2" fmla="*/ 117 w 132"/>
              <a:gd name="T3" fmla="*/ 42 h 81"/>
              <a:gd name="T4" fmla="*/ 104 w 132"/>
              <a:gd name="T5" fmla="*/ 59 h 81"/>
              <a:gd name="T6" fmla="*/ 86 w 132"/>
              <a:gd name="T7" fmla="*/ 81 h 81"/>
              <a:gd name="T8" fmla="*/ 63 w 132"/>
              <a:gd name="T9" fmla="*/ 72 h 81"/>
              <a:gd name="T10" fmla="*/ 45 w 132"/>
              <a:gd name="T11" fmla="*/ 45 h 81"/>
              <a:gd name="T12" fmla="*/ 36 w 132"/>
              <a:gd name="T13" fmla="*/ 36 h 81"/>
              <a:gd name="T14" fmla="*/ 32 w 132"/>
              <a:gd name="T15" fmla="*/ 32 h 81"/>
              <a:gd name="T16" fmla="*/ 0 w 132"/>
              <a:gd name="T1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81">
                <a:moveTo>
                  <a:pt x="126" y="0"/>
                </a:moveTo>
                <a:cubicBezTo>
                  <a:pt x="125" y="24"/>
                  <a:pt x="132" y="30"/>
                  <a:pt x="117" y="42"/>
                </a:cubicBezTo>
                <a:cubicBezTo>
                  <a:pt x="116" y="49"/>
                  <a:pt x="109" y="55"/>
                  <a:pt x="104" y="59"/>
                </a:cubicBezTo>
                <a:cubicBezTo>
                  <a:pt x="99" y="69"/>
                  <a:pt x="93" y="74"/>
                  <a:pt x="86" y="81"/>
                </a:cubicBezTo>
                <a:cubicBezTo>
                  <a:pt x="77" y="80"/>
                  <a:pt x="71" y="77"/>
                  <a:pt x="63" y="72"/>
                </a:cubicBezTo>
                <a:cubicBezTo>
                  <a:pt x="61" y="60"/>
                  <a:pt x="54" y="52"/>
                  <a:pt x="45" y="45"/>
                </a:cubicBezTo>
                <a:cubicBezTo>
                  <a:pt x="42" y="42"/>
                  <a:pt x="39" y="39"/>
                  <a:pt x="36" y="36"/>
                </a:cubicBezTo>
                <a:cubicBezTo>
                  <a:pt x="35" y="35"/>
                  <a:pt x="32" y="32"/>
                  <a:pt x="32" y="32"/>
                </a:cubicBezTo>
                <a:cubicBezTo>
                  <a:pt x="26" y="17"/>
                  <a:pt x="17" y="14"/>
                  <a:pt x="0" y="1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3" name="Freeform 69">
            <a:extLst>
              <a:ext uri="{FF2B5EF4-FFF2-40B4-BE49-F238E27FC236}">
                <a16:creationId xmlns:a16="http://schemas.microsoft.com/office/drawing/2014/main" id="{0A7D63FD-141F-D641-822B-102E01BDF9C1}"/>
              </a:ext>
            </a:extLst>
          </p:cNvPr>
          <p:cNvSpPr>
            <a:spLocks/>
          </p:cNvSpPr>
          <p:nvPr/>
        </p:nvSpPr>
        <p:spPr bwMode="auto">
          <a:xfrm>
            <a:off x="1828801" y="3276600"/>
            <a:ext cx="149225" cy="425450"/>
          </a:xfrm>
          <a:custGeom>
            <a:avLst/>
            <a:gdLst>
              <a:gd name="T0" fmla="*/ 0 w 94"/>
              <a:gd name="T1" fmla="*/ 0 h 268"/>
              <a:gd name="T2" fmla="*/ 8 w 94"/>
              <a:gd name="T3" fmla="*/ 18 h 268"/>
              <a:gd name="T4" fmla="*/ 17 w 94"/>
              <a:gd name="T5" fmla="*/ 58 h 268"/>
              <a:gd name="T6" fmla="*/ 35 w 94"/>
              <a:gd name="T7" fmla="*/ 93 h 268"/>
              <a:gd name="T8" fmla="*/ 39 w 94"/>
              <a:gd name="T9" fmla="*/ 111 h 268"/>
              <a:gd name="T10" fmla="*/ 44 w 94"/>
              <a:gd name="T11" fmla="*/ 121 h 268"/>
              <a:gd name="T12" fmla="*/ 66 w 94"/>
              <a:gd name="T13" fmla="*/ 169 h 268"/>
              <a:gd name="T14" fmla="*/ 80 w 94"/>
              <a:gd name="T15" fmla="*/ 202 h 268"/>
              <a:gd name="T16" fmla="*/ 71 w 94"/>
              <a:gd name="T17" fmla="*/ 26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268">
                <a:moveTo>
                  <a:pt x="0" y="0"/>
                </a:moveTo>
                <a:cubicBezTo>
                  <a:pt x="4" y="6"/>
                  <a:pt x="6" y="11"/>
                  <a:pt x="8" y="18"/>
                </a:cubicBezTo>
                <a:cubicBezTo>
                  <a:pt x="9" y="30"/>
                  <a:pt x="10" y="48"/>
                  <a:pt x="17" y="58"/>
                </a:cubicBezTo>
                <a:cubicBezTo>
                  <a:pt x="19" y="71"/>
                  <a:pt x="28" y="82"/>
                  <a:pt x="35" y="93"/>
                </a:cubicBezTo>
                <a:cubicBezTo>
                  <a:pt x="36" y="99"/>
                  <a:pt x="37" y="105"/>
                  <a:pt x="39" y="111"/>
                </a:cubicBezTo>
                <a:cubicBezTo>
                  <a:pt x="40" y="115"/>
                  <a:pt x="44" y="121"/>
                  <a:pt x="44" y="121"/>
                </a:cubicBezTo>
                <a:cubicBezTo>
                  <a:pt x="47" y="136"/>
                  <a:pt x="54" y="160"/>
                  <a:pt x="66" y="169"/>
                </a:cubicBezTo>
                <a:cubicBezTo>
                  <a:pt x="70" y="180"/>
                  <a:pt x="75" y="191"/>
                  <a:pt x="80" y="202"/>
                </a:cubicBezTo>
                <a:cubicBezTo>
                  <a:pt x="81" y="219"/>
                  <a:pt x="94" y="268"/>
                  <a:pt x="71" y="26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4" name="Freeform 70">
            <a:extLst>
              <a:ext uri="{FF2B5EF4-FFF2-40B4-BE49-F238E27FC236}">
                <a16:creationId xmlns:a16="http://schemas.microsoft.com/office/drawing/2014/main" id="{D6F95680-2BB8-B84F-B764-76FEAB7CD13D}"/>
              </a:ext>
            </a:extLst>
          </p:cNvPr>
          <p:cNvSpPr>
            <a:spLocks/>
          </p:cNvSpPr>
          <p:nvPr/>
        </p:nvSpPr>
        <p:spPr bwMode="auto">
          <a:xfrm>
            <a:off x="3533776" y="3717925"/>
            <a:ext cx="30163" cy="120650"/>
          </a:xfrm>
          <a:custGeom>
            <a:avLst/>
            <a:gdLst>
              <a:gd name="T0" fmla="*/ 0 w 19"/>
              <a:gd name="T1" fmla="*/ 0 h 76"/>
              <a:gd name="T2" fmla="*/ 15 w 19"/>
              <a:gd name="T3" fmla="*/ 22 h 76"/>
              <a:gd name="T4" fmla="*/ 15 w 19"/>
              <a:gd name="T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76">
                <a:moveTo>
                  <a:pt x="0" y="0"/>
                </a:moveTo>
                <a:cubicBezTo>
                  <a:pt x="4" y="8"/>
                  <a:pt x="9" y="16"/>
                  <a:pt x="15" y="22"/>
                </a:cubicBezTo>
                <a:cubicBezTo>
                  <a:pt x="19" y="39"/>
                  <a:pt x="15" y="59"/>
                  <a:pt x="15" y="7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" name="AutoShape 71">
            <a:extLst>
              <a:ext uri="{FF2B5EF4-FFF2-40B4-BE49-F238E27FC236}">
                <a16:creationId xmlns:a16="http://schemas.microsoft.com/office/drawing/2014/main" id="{77EB91F6-AB6D-BC48-8B61-B219AFD6AD97}"/>
              </a:ext>
            </a:extLst>
          </p:cNvPr>
          <p:cNvSpPr>
            <a:spLocks noChangeArrowheads="1"/>
          </p:cNvSpPr>
          <p:nvPr/>
        </p:nvSpPr>
        <p:spPr bwMode="auto">
          <a:xfrm rot="914802">
            <a:off x="2133600" y="2362200"/>
            <a:ext cx="228600" cy="304800"/>
          </a:xfrm>
          <a:prstGeom prst="upArrow">
            <a:avLst>
              <a:gd name="adj1" fmla="val 63889"/>
              <a:gd name="adj2" fmla="val 46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11336" name="AutoShape 72">
            <a:extLst>
              <a:ext uri="{FF2B5EF4-FFF2-40B4-BE49-F238E27FC236}">
                <a16:creationId xmlns:a16="http://schemas.microsoft.com/office/drawing/2014/main" id="{E6568AEE-5DA4-C74C-9063-3AE5ED8D031F}"/>
              </a:ext>
            </a:extLst>
          </p:cNvPr>
          <p:cNvSpPr>
            <a:spLocks noChangeArrowheads="1"/>
          </p:cNvSpPr>
          <p:nvPr/>
        </p:nvSpPr>
        <p:spPr bwMode="auto">
          <a:xfrm rot="1106816">
            <a:off x="2819400" y="2514600"/>
            <a:ext cx="228600" cy="304800"/>
          </a:xfrm>
          <a:prstGeom prst="upArrow">
            <a:avLst>
              <a:gd name="adj1" fmla="val 62500"/>
              <a:gd name="adj2" fmla="val 590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11337" name="AutoShape 73">
            <a:extLst>
              <a:ext uri="{FF2B5EF4-FFF2-40B4-BE49-F238E27FC236}">
                <a16:creationId xmlns:a16="http://schemas.microsoft.com/office/drawing/2014/main" id="{F508A889-BE75-CA46-B550-AA5282B9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67000"/>
            <a:ext cx="228600" cy="381000"/>
          </a:xfrm>
          <a:prstGeom prst="downArrow">
            <a:avLst>
              <a:gd name="adj1" fmla="val 68056"/>
              <a:gd name="adj2" fmla="val 6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11338" name="AutoShape 74">
            <a:extLst>
              <a:ext uri="{FF2B5EF4-FFF2-40B4-BE49-F238E27FC236}">
                <a16:creationId xmlns:a16="http://schemas.microsoft.com/office/drawing/2014/main" id="{8E2CCB68-D8BD-AE45-AC44-106F221993B7}"/>
              </a:ext>
            </a:extLst>
          </p:cNvPr>
          <p:cNvSpPr>
            <a:spLocks noChangeArrowheads="1"/>
          </p:cNvSpPr>
          <p:nvPr/>
        </p:nvSpPr>
        <p:spPr bwMode="auto">
          <a:xfrm rot="17915240">
            <a:off x="2628900" y="3162300"/>
            <a:ext cx="381000" cy="304800"/>
          </a:xfrm>
          <a:prstGeom prst="leftArrow">
            <a:avLst>
              <a:gd name="adj1" fmla="val 59370"/>
              <a:gd name="adj2" fmla="val 53125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00000" lon="900000" rev="0"/>
            </a:camera>
            <a:lightRig rig="legacyFlat2" dir="b"/>
          </a:scene3d>
          <a:sp3d extrusionH="176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11339" name="AutoShape 75">
            <a:extLst>
              <a:ext uri="{FF2B5EF4-FFF2-40B4-BE49-F238E27FC236}">
                <a16:creationId xmlns:a16="http://schemas.microsoft.com/office/drawing/2014/main" id="{4C42A339-E322-8D41-BAD2-AB3F9FAF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228600" cy="304800"/>
          </a:xfrm>
          <a:prstGeom prst="downArrow">
            <a:avLst>
              <a:gd name="adj1" fmla="val 62500"/>
              <a:gd name="adj2" fmla="val 58333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299999" lon="20099999" rev="0"/>
            </a:camera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11340" name="AutoShape 76">
            <a:extLst>
              <a:ext uri="{FF2B5EF4-FFF2-40B4-BE49-F238E27FC236}">
                <a16:creationId xmlns:a16="http://schemas.microsoft.com/office/drawing/2014/main" id="{486AFB01-31D4-2E4D-B55D-A0C874CFD23C}"/>
              </a:ext>
            </a:extLst>
          </p:cNvPr>
          <p:cNvSpPr>
            <a:spLocks noChangeArrowheads="1"/>
          </p:cNvSpPr>
          <p:nvPr/>
        </p:nvSpPr>
        <p:spPr bwMode="auto">
          <a:xfrm rot="675795">
            <a:off x="1676400" y="2514600"/>
            <a:ext cx="152400" cy="304800"/>
          </a:xfrm>
          <a:prstGeom prst="upArrow">
            <a:avLst>
              <a:gd name="adj1" fmla="val 64583"/>
              <a:gd name="adj2" fmla="val 875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699999" lon="1500000" rev="0"/>
            </a:camera>
            <a:lightRig rig="legacyFlat4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11341" name="AutoShape 77">
            <a:extLst>
              <a:ext uri="{FF2B5EF4-FFF2-40B4-BE49-F238E27FC236}">
                <a16:creationId xmlns:a16="http://schemas.microsoft.com/office/drawing/2014/main" id="{91A42156-FBB6-3649-BF6A-4AB468370659}"/>
              </a:ext>
            </a:extLst>
          </p:cNvPr>
          <p:cNvSpPr>
            <a:spLocks noChangeArrowheads="1"/>
          </p:cNvSpPr>
          <p:nvPr/>
        </p:nvSpPr>
        <p:spPr bwMode="auto">
          <a:xfrm rot="19659500">
            <a:off x="3352800" y="1828800"/>
            <a:ext cx="228600" cy="304800"/>
          </a:xfrm>
          <a:prstGeom prst="upArrow">
            <a:avLst>
              <a:gd name="adj1" fmla="val 58333"/>
              <a:gd name="adj2" fmla="val 50000"/>
            </a:avLst>
          </a:prstGeom>
          <a:solidFill>
            <a:srgbClr val="CC00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7400000" lon="21299999" rev="0"/>
            </a:camera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0066"/>
            </a:extrusionClr>
            <a:contourClr>
              <a:srgbClr val="CC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342" name="Freeform 78">
            <a:extLst>
              <a:ext uri="{FF2B5EF4-FFF2-40B4-BE49-F238E27FC236}">
                <a16:creationId xmlns:a16="http://schemas.microsoft.com/office/drawing/2014/main" id="{9134D2C5-EBFB-0545-B53F-A10E5378FAF0}"/>
              </a:ext>
            </a:extLst>
          </p:cNvPr>
          <p:cNvSpPr>
            <a:spLocks/>
          </p:cNvSpPr>
          <p:nvPr/>
        </p:nvSpPr>
        <p:spPr bwMode="auto">
          <a:xfrm>
            <a:off x="4351338" y="2489201"/>
            <a:ext cx="349250" cy="1014413"/>
          </a:xfrm>
          <a:custGeom>
            <a:avLst/>
            <a:gdLst>
              <a:gd name="T0" fmla="*/ 156 w 220"/>
              <a:gd name="T1" fmla="*/ 0 h 639"/>
              <a:gd name="T2" fmla="*/ 189 w 220"/>
              <a:gd name="T3" fmla="*/ 10 h 639"/>
              <a:gd name="T4" fmla="*/ 207 w 220"/>
              <a:gd name="T5" fmla="*/ 24 h 639"/>
              <a:gd name="T6" fmla="*/ 220 w 220"/>
              <a:gd name="T7" fmla="*/ 36 h 639"/>
              <a:gd name="T8" fmla="*/ 211 w 220"/>
              <a:gd name="T9" fmla="*/ 72 h 639"/>
              <a:gd name="T10" fmla="*/ 202 w 220"/>
              <a:gd name="T11" fmla="*/ 91 h 639"/>
              <a:gd name="T12" fmla="*/ 193 w 220"/>
              <a:gd name="T13" fmla="*/ 109 h 639"/>
              <a:gd name="T14" fmla="*/ 184 w 220"/>
              <a:gd name="T15" fmla="*/ 136 h 639"/>
              <a:gd name="T16" fmla="*/ 175 w 220"/>
              <a:gd name="T17" fmla="*/ 163 h 639"/>
              <a:gd name="T18" fmla="*/ 169 w 220"/>
              <a:gd name="T19" fmla="*/ 186 h 639"/>
              <a:gd name="T20" fmla="*/ 166 w 220"/>
              <a:gd name="T21" fmla="*/ 292 h 639"/>
              <a:gd name="T22" fmla="*/ 157 w 220"/>
              <a:gd name="T23" fmla="*/ 337 h 639"/>
              <a:gd name="T24" fmla="*/ 148 w 220"/>
              <a:gd name="T25" fmla="*/ 406 h 639"/>
              <a:gd name="T26" fmla="*/ 139 w 220"/>
              <a:gd name="T27" fmla="*/ 429 h 639"/>
              <a:gd name="T28" fmla="*/ 130 w 220"/>
              <a:gd name="T29" fmla="*/ 487 h 639"/>
              <a:gd name="T30" fmla="*/ 121 w 220"/>
              <a:gd name="T31" fmla="*/ 505 h 639"/>
              <a:gd name="T32" fmla="*/ 103 w 220"/>
              <a:gd name="T33" fmla="*/ 526 h 639"/>
              <a:gd name="T34" fmla="*/ 79 w 220"/>
              <a:gd name="T35" fmla="*/ 541 h 639"/>
              <a:gd name="T36" fmla="*/ 54 w 220"/>
              <a:gd name="T37" fmla="*/ 577 h 639"/>
              <a:gd name="T38" fmla="*/ 40 w 220"/>
              <a:gd name="T39" fmla="*/ 591 h 639"/>
              <a:gd name="T40" fmla="*/ 18 w 220"/>
              <a:gd name="T41" fmla="*/ 616 h 639"/>
              <a:gd name="T42" fmla="*/ 4 w 220"/>
              <a:gd name="T43" fmla="*/ 631 h 639"/>
              <a:gd name="T44" fmla="*/ 0 w 220"/>
              <a:gd name="T45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20" h="639">
                <a:moveTo>
                  <a:pt x="156" y="0"/>
                </a:moveTo>
                <a:cubicBezTo>
                  <a:pt x="174" y="1"/>
                  <a:pt x="175" y="7"/>
                  <a:pt x="189" y="10"/>
                </a:cubicBezTo>
                <a:cubicBezTo>
                  <a:pt x="194" y="16"/>
                  <a:pt x="200" y="21"/>
                  <a:pt x="207" y="24"/>
                </a:cubicBezTo>
                <a:cubicBezTo>
                  <a:pt x="211" y="28"/>
                  <a:pt x="216" y="31"/>
                  <a:pt x="220" y="36"/>
                </a:cubicBezTo>
                <a:cubicBezTo>
                  <a:pt x="219" y="55"/>
                  <a:pt x="219" y="58"/>
                  <a:pt x="211" y="72"/>
                </a:cubicBezTo>
                <a:cubicBezTo>
                  <a:pt x="210" y="79"/>
                  <a:pt x="206" y="85"/>
                  <a:pt x="202" y="91"/>
                </a:cubicBezTo>
                <a:cubicBezTo>
                  <a:pt x="201" y="97"/>
                  <a:pt x="197" y="104"/>
                  <a:pt x="193" y="109"/>
                </a:cubicBezTo>
                <a:cubicBezTo>
                  <a:pt x="192" y="119"/>
                  <a:pt x="190" y="128"/>
                  <a:pt x="184" y="136"/>
                </a:cubicBezTo>
                <a:cubicBezTo>
                  <a:pt x="183" y="146"/>
                  <a:pt x="178" y="154"/>
                  <a:pt x="175" y="163"/>
                </a:cubicBezTo>
                <a:cubicBezTo>
                  <a:pt x="174" y="171"/>
                  <a:pt x="172" y="178"/>
                  <a:pt x="169" y="186"/>
                </a:cubicBezTo>
                <a:cubicBezTo>
                  <a:pt x="170" y="209"/>
                  <a:pt x="181" y="272"/>
                  <a:pt x="166" y="292"/>
                </a:cubicBezTo>
                <a:cubicBezTo>
                  <a:pt x="164" y="307"/>
                  <a:pt x="160" y="322"/>
                  <a:pt x="157" y="337"/>
                </a:cubicBezTo>
                <a:cubicBezTo>
                  <a:pt x="157" y="364"/>
                  <a:pt x="163" y="386"/>
                  <a:pt x="148" y="406"/>
                </a:cubicBezTo>
                <a:cubicBezTo>
                  <a:pt x="146" y="414"/>
                  <a:pt x="143" y="422"/>
                  <a:pt x="139" y="429"/>
                </a:cubicBezTo>
                <a:cubicBezTo>
                  <a:pt x="136" y="447"/>
                  <a:pt x="138" y="471"/>
                  <a:pt x="130" y="487"/>
                </a:cubicBezTo>
                <a:cubicBezTo>
                  <a:pt x="129" y="493"/>
                  <a:pt x="125" y="500"/>
                  <a:pt x="121" y="505"/>
                </a:cubicBezTo>
                <a:cubicBezTo>
                  <a:pt x="119" y="513"/>
                  <a:pt x="110" y="522"/>
                  <a:pt x="103" y="526"/>
                </a:cubicBezTo>
                <a:cubicBezTo>
                  <a:pt x="97" y="533"/>
                  <a:pt x="87" y="535"/>
                  <a:pt x="79" y="541"/>
                </a:cubicBezTo>
                <a:cubicBezTo>
                  <a:pt x="72" y="553"/>
                  <a:pt x="64" y="567"/>
                  <a:pt x="54" y="577"/>
                </a:cubicBezTo>
                <a:cubicBezTo>
                  <a:pt x="51" y="585"/>
                  <a:pt x="48" y="588"/>
                  <a:pt x="40" y="591"/>
                </a:cubicBezTo>
                <a:cubicBezTo>
                  <a:pt x="32" y="599"/>
                  <a:pt x="26" y="608"/>
                  <a:pt x="18" y="616"/>
                </a:cubicBezTo>
                <a:cubicBezTo>
                  <a:pt x="15" y="623"/>
                  <a:pt x="11" y="630"/>
                  <a:pt x="4" y="631"/>
                </a:cubicBezTo>
                <a:cubicBezTo>
                  <a:pt x="3" y="637"/>
                  <a:pt x="4" y="635"/>
                  <a:pt x="0" y="63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Freeform 79">
            <a:extLst>
              <a:ext uri="{FF2B5EF4-FFF2-40B4-BE49-F238E27FC236}">
                <a16:creationId xmlns:a16="http://schemas.microsoft.com/office/drawing/2014/main" id="{BA506237-5423-DD4E-980D-3FE60B840E9C}"/>
              </a:ext>
            </a:extLst>
          </p:cNvPr>
          <p:cNvSpPr>
            <a:spLocks/>
          </p:cNvSpPr>
          <p:nvPr/>
        </p:nvSpPr>
        <p:spPr bwMode="auto">
          <a:xfrm>
            <a:off x="5253038" y="2374901"/>
            <a:ext cx="374650" cy="822325"/>
          </a:xfrm>
          <a:custGeom>
            <a:avLst/>
            <a:gdLst>
              <a:gd name="T0" fmla="*/ 129 w 236"/>
              <a:gd name="T1" fmla="*/ 0 h 518"/>
              <a:gd name="T2" fmla="*/ 125 w 236"/>
              <a:gd name="T3" fmla="*/ 18 h 518"/>
              <a:gd name="T4" fmla="*/ 120 w 236"/>
              <a:gd name="T5" fmla="*/ 28 h 518"/>
              <a:gd name="T6" fmla="*/ 111 w 236"/>
              <a:gd name="T7" fmla="*/ 51 h 518"/>
              <a:gd name="T8" fmla="*/ 101 w 236"/>
              <a:gd name="T9" fmla="*/ 69 h 518"/>
              <a:gd name="T10" fmla="*/ 93 w 236"/>
              <a:gd name="T11" fmla="*/ 87 h 518"/>
              <a:gd name="T12" fmla="*/ 84 w 236"/>
              <a:gd name="T13" fmla="*/ 100 h 518"/>
              <a:gd name="T14" fmla="*/ 75 w 236"/>
              <a:gd name="T15" fmla="*/ 112 h 518"/>
              <a:gd name="T16" fmla="*/ 66 w 236"/>
              <a:gd name="T17" fmla="*/ 130 h 518"/>
              <a:gd name="T18" fmla="*/ 53 w 236"/>
              <a:gd name="T19" fmla="*/ 148 h 518"/>
              <a:gd name="T20" fmla="*/ 38 w 236"/>
              <a:gd name="T21" fmla="*/ 168 h 518"/>
              <a:gd name="T22" fmla="*/ 24 w 236"/>
              <a:gd name="T23" fmla="*/ 186 h 518"/>
              <a:gd name="T24" fmla="*/ 12 w 236"/>
              <a:gd name="T25" fmla="*/ 216 h 518"/>
              <a:gd name="T26" fmla="*/ 17 w 236"/>
              <a:gd name="T27" fmla="*/ 330 h 518"/>
              <a:gd name="T28" fmla="*/ 21 w 236"/>
              <a:gd name="T29" fmla="*/ 342 h 518"/>
              <a:gd name="T30" fmla="*/ 26 w 236"/>
              <a:gd name="T31" fmla="*/ 352 h 518"/>
              <a:gd name="T32" fmla="*/ 35 w 236"/>
              <a:gd name="T33" fmla="*/ 375 h 518"/>
              <a:gd name="T34" fmla="*/ 48 w 236"/>
              <a:gd name="T35" fmla="*/ 393 h 518"/>
              <a:gd name="T36" fmla="*/ 66 w 236"/>
              <a:gd name="T37" fmla="*/ 418 h 518"/>
              <a:gd name="T38" fmla="*/ 102 w 236"/>
              <a:gd name="T39" fmla="*/ 463 h 518"/>
              <a:gd name="T40" fmla="*/ 131 w 236"/>
              <a:gd name="T41" fmla="*/ 487 h 518"/>
              <a:gd name="T42" fmla="*/ 147 w 236"/>
              <a:gd name="T43" fmla="*/ 496 h 518"/>
              <a:gd name="T44" fmla="*/ 170 w 236"/>
              <a:gd name="T45" fmla="*/ 505 h 518"/>
              <a:gd name="T46" fmla="*/ 219 w 236"/>
              <a:gd name="T47" fmla="*/ 513 h 518"/>
              <a:gd name="T48" fmla="*/ 228 w 236"/>
              <a:gd name="T49" fmla="*/ 514 h 518"/>
              <a:gd name="T50" fmla="*/ 236 w 236"/>
              <a:gd name="T51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518">
                <a:moveTo>
                  <a:pt x="129" y="0"/>
                </a:moveTo>
                <a:cubicBezTo>
                  <a:pt x="128" y="6"/>
                  <a:pt x="127" y="12"/>
                  <a:pt x="125" y="18"/>
                </a:cubicBezTo>
                <a:cubicBezTo>
                  <a:pt x="124" y="22"/>
                  <a:pt x="120" y="28"/>
                  <a:pt x="120" y="28"/>
                </a:cubicBezTo>
                <a:cubicBezTo>
                  <a:pt x="119" y="37"/>
                  <a:pt x="116" y="43"/>
                  <a:pt x="111" y="51"/>
                </a:cubicBezTo>
                <a:cubicBezTo>
                  <a:pt x="110" y="58"/>
                  <a:pt x="108" y="66"/>
                  <a:pt x="101" y="69"/>
                </a:cubicBezTo>
                <a:cubicBezTo>
                  <a:pt x="97" y="75"/>
                  <a:pt x="96" y="81"/>
                  <a:pt x="93" y="87"/>
                </a:cubicBezTo>
                <a:cubicBezTo>
                  <a:pt x="92" y="95"/>
                  <a:pt x="92" y="98"/>
                  <a:pt x="84" y="100"/>
                </a:cubicBezTo>
                <a:cubicBezTo>
                  <a:pt x="83" y="107"/>
                  <a:pt x="81" y="108"/>
                  <a:pt x="75" y="112"/>
                </a:cubicBezTo>
                <a:cubicBezTo>
                  <a:pt x="74" y="118"/>
                  <a:pt x="70" y="125"/>
                  <a:pt x="66" y="130"/>
                </a:cubicBezTo>
                <a:cubicBezTo>
                  <a:pt x="65" y="137"/>
                  <a:pt x="58" y="143"/>
                  <a:pt x="53" y="148"/>
                </a:cubicBezTo>
                <a:cubicBezTo>
                  <a:pt x="50" y="155"/>
                  <a:pt x="45" y="165"/>
                  <a:pt x="38" y="168"/>
                </a:cubicBezTo>
                <a:cubicBezTo>
                  <a:pt x="33" y="174"/>
                  <a:pt x="30" y="184"/>
                  <a:pt x="24" y="186"/>
                </a:cubicBezTo>
                <a:cubicBezTo>
                  <a:pt x="18" y="194"/>
                  <a:pt x="16" y="206"/>
                  <a:pt x="12" y="216"/>
                </a:cubicBezTo>
                <a:cubicBezTo>
                  <a:pt x="6" y="252"/>
                  <a:pt x="0" y="297"/>
                  <a:pt x="17" y="330"/>
                </a:cubicBezTo>
                <a:cubicBezTo>
                  <a:pt x="18" y="340"/>
                  <a:pt x="17" y="334"/>
                  <a:pt x="21" y="342"/>
                </a:cubicBezTo>
                <a:cubicBezTo>
                  <a:pt x="23" y="345"/>
                  <a:pt x="26" y="352"/>
                  <a:pt x="26" y="352"/>
                </a:cubicBezTo>
                <a:cubicBezTo>
                  <a:pt x="27" y="360"/>
                  <a:pt x="31" y="368"/>
                  <a:pt x="35" y="375"/>
                </a:cubicBezTo>
                <a:cubicBezTo>
                  <a:pt x="37" y="387"/>
                  <a:pt x="42" y="381"/>
                  <a:pt x="48" y="393"/>
                </a:cubicBezTo>
                <a:cubicBezTo>
                  <a:pt x="53" y="403"/>
                  <a:pt x="61" y="409"/>
                  <a:pt x="66" y="418"/>
                </a:cubicBezTo>
                <a:cubicBezTo>
                  <a:pt x="75" y="435"/>
                  <a:pt x="85" y="453"/>
                  <a:pt x="102" y="463"/>
                </a:cubicBezTo>
                <a:cubicBezTo>
                  <a:pt x="107" y="476"/>
                  <a:pt x="118" y="485"/>
                  <a:pt x="131" y="487"/>
                </a:cubicBezTo>
                <a:cubicBezTo>
                  <a:pt x="136" y="494"/>
                  <a:pt x="139" y="495"/>
                  <a:pt x="147" y="496"/>
                </a:cubicBezTo>
                <a:cubicBezTo>
                  <a:pt x="154" y="500"/>
                  <a:pt x="163" y="504"/>
                  <a:pt x="170" y="505"/>
                </a:cubicBezTo>
                <a:cubicBezTo>
                  <a:pt x="186" y="517"/>
                  <a:pt x="172" y="508"/>
                  <a:pt x="219" y="513"/>
                </a:cubicBezTo>
                <a:cubicBezTo>
                  <a:pt x="222" y="513"/>
                  <a:pt x="228" y="514"/>
                  <a:pt x="228" y="514"/>
                </a:cubicBezTo>
                <a:cubicBezTo>
                  <a:pt x="234" y="518"/>
                  <a:pt x="231" y="517"/>
                  <a:pt x="236" y="51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Freeform 80">
            <a:extLst>
              <a:ext uri="{FF2B5EF4-FFF2-40B4-BE49-F238E27FC236}">
                <a16:creationId xmlns:a16="http://schemas.microsoft.com/office/drawing/2014/main" id="{3683B33B-A4A5-B64E-87AC-A21F5B14C204}"/>
              </a:ext>
            </a:extLst>
          </p:cNvPr>
          <p:cNvSpPr>
            <a:spLocks/>
          </p:cNvSpPr>
          <p:nvPr/>
        </p:nvSpPr>
        <p:spPr bwMode="auto">
          <a:xfrm>
            <a:off x="4432301" y="3224214"/>
            <a:ext cx="1211263" cy="631825"/>
          </a:xfrm>
          <a:custGeom>
            <a:avLst/>
            <a:gdLst>
              <a:gd name="T0" fmla="*/ 763 w 763"/>
              <a:gd name="T1" fmla="*/ 0 h 398"/>
              <a:gd name="T2" fmla="*/ 754 w 763"/>
              <a:gd name="T3" fmla="*/ 33 h 398"/>
              <a:gd name="T4" fmla="*/ 745 w 763"/>
              <a:gd name="T5" fmla="*/ 59 h 398"/>
              <a:gd name="T6" fmla="*/ 736 w 763"/>
              <a:gd name="T7" fmla="*/ 113 h 398"/>
              <a:gd name="T8" fmla="*/ 727 w 763"/>
              <a:gd name="T9" fmla="*/ 135 h 398"/>
              <a:gd name="T10" fmla="*/ 718 w 763"/>
              <a:gd name="T11" fmla="*/ 153 h 398"/>
              <a:gd name="T12" fmla="*/ 705 w 763"/>
              <a:gd name="T13" fmla="*/ 171 h 398"/>
              <a:gd name="T14" fmla="*/ 685 w 763"/>
              <a:gd name="T15" fmla="*/ 191 h 398"/>
              <a:gd name="T16" fmla="*/ 676 w 763"/>
              <a:gd name="T17" fmla="*/ 203 h 398"/>
              <a:gd name="T18" fmla="*/ 615 w 763"/>
              <a:gd name="T19" fmla="*/ 216 h 398"/>
              <a:gd name="T20" fmla="*/ 592 w 763"/>
              <a:gd name="T21" fmla="*/ 222 h 398"/>
              <a:gd name="T22" fmla="*/ 568 w 763"/>
              <a:gd name="T23" fmla="*/ 231 h 398"/>
              <a:gd name="T24" fmla="*/ 543 w 763"/>
              <a:gd name="T25" fmla="*/ 240 h 398"/>
              <a:gd name="T26" fmla="*/ 471 w 763"/>
              <a:gd name="T27" fmla="*/ 258 h 398"/>
              <a:gd name="T28" fmla="*/ 417 w 763"/>
              <a:gd name="T29" fmla="*/ 267 h 398"/>
              <a:gd name="T30" fmla="*/ 379 w 763"/>
              <a:gd name="T31" fmla="*/ 276 h 398"/>
              <a:gd name="T32" fmla="*/ 348 w 763"/>
              <a:gd name="T33" fmla="*/ 285 h 398"/>
              <a:gd name="T34" fmla="*/ 325 w 763"/>
              <a:gd name="T35" fmla="*/ 294 h 398"/>
              <a:gd name="T36" fmla="*/ 295 w 763"/>
              <a:gd name="T37" fmla="*/ 317 h 398"/>
              <a:gd name="T38" fmla="*/ 277 w 763"/>
              <a:gd name="T39" fmla="*/ 330 h 398"/>
              <a:gd name="T40" fmla="*/ 273 w 763"/>
              <a:gd name="T41" fmla="*/ 333 h 398"/>
              <a:gd name="T42" fmla="*/ 271 w 763"/>
              <a:gd name="T43" fmla="*/ 338 h 398"/>
              <a:gd name="T44" fmla="*/ 235 w 763"/>
              <a:gd name="T45" fmla="*/ 362 h 398"/>
              <a:gd name="T46" fmla="*/ 214 w 763"/>
              <a:gd name="T47" fmla="*/ 380 h 398"/>
              <a:gd name="T48" fmla="*/ 178 w 763"/>
              <a:gd name="T49" fmla="*/ 393 h 398"/>
              <a:gd name="T50" fmla="*/ 105 w 763"/>
              <a:gd name="T51" fmla="*/ 390 h 398"/>
              <a:gd name="T52" fmla="*/ 73 w 763"/>
              <a:gd name="T53" fmla="*/ 377 h 398"/>
              <a:gd name="T54" fmla="*/ 42 w 763"/>
              <a:gd name="T55" fmla="*/ 365 h 398"/>
              <a:gd name="T56" fmla="*/ 1 w 763"/>
              <a:gd name="T57" fmla="*/ 36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3" h="398">
                <a:moveTo>
                  <a:pt x="763" y="0"/>
                </a:moveTo>
                <a:cubicBezTo>
                  <a:pt x="761" y="10"/>
                  <a:pt x="760" y="25"/>
                  <a:pt x="754" y="33"/>
                </a:cubicBezTo>
                <a:cubicBezTo>
                  <a:pt x="752" y="42"/>
                  <a:pt x="748" y="51"/>
                  <a:pt x="745" y="59"/>
                </a:cubicBezTo>
                <a:cubicBezTo>
                  <a:pt x="744" y="74"/>
                  <a:pt x="744" y="99"/>
                  <a:pt x="736" y="113"/>
                </a:cubicBezTo>
                <a:cubicBezTo>
                  <a:pt x="735" y="120"/>
                  <a:pt x="731" y="129"/>
                  <a:pt x="727" y="135"/>
                </a:cubicBezTo>
                <a:cubicBezTo>
                  <a:pt x="726" y="141"/>
                  <a:pt x="722" y="148"/>
                  <a:pt x="718" y="153"/>
                </a:cubicBezTo>
                <a:cubicBezTo>
                  <a:pt x="717" y="160"/>
                  <a:pt x="710" y="166"/>
                  <a:pt x="705" y="171"/>
                </a:cubicBezTo>
                <a:cubicBezTo>
                  <a:pt x="701" y="180"/>
                  <a:pt x="694" y="187"/>
                  <a:pt x="685" y="191"/>
                </a:cubicBezTo>
                <a:cubicBezTo>
                  <a:pt x="681" y="197"/>
                  <a:pt x="682" y="199"/>
                  <a:pt x="676" y="203"/>
                </a:cubicBezTo>
                <a:cubicBezTo>
                  <a:pt x="666" y="216"/>
                  <a:pt x="627" y="215"/>
                  <a:pt x="615" y="216"/>
                </a:cubicBezTo>
                <a:cubicBezTo>
                  <a:pt x="607" y="218"/>
                  <a:pt x="600" y="220"/>
                  <a:pt x="592" y="222"/>
                </a:cubicBezTo>
                <a:cubicBezTo>
                  <a:pt x="585" y="227"/>
                  <a:pt x="577" y="230"/>
                  <a:pt x="568" y="231"/>
                </a:cubicBezTo>
                <a:cubicBezTo>
                  <a:pt x="561" y="237"/>
                  <a:pt x="552" y="239"/>
                  <a:pt x="543" y="240"/>
                </a:cubicBezTo>
                <a:cubicBezTo>
                  <a:pt x="522" y="253"/>
                  <a:pt x="495" y="256"/>
                  <a:pt x="471" y="258"/>
                </a:cubicBezTo>
                <a:cubicBezTo>
                  <a:pt x="453" y="262"/>
                  <a:pt x="435" y="265"/>
                  <a:pt x="417" y="267"/>
                </a:cubicBezTo>
                <a:cubicBezTo>
                  <a:pt x="404" y="270"/>
                  <a:pt x="392" y="275"/>
                  <a:pt x="379" y="276"/>
                </a:cubicBezTo>
                <a:cubicBezTo>
                  <a:pt x="368" y="280"/>
                  <a:pt x="359" y="283"/>
                  <a:pt x="348" y="285"/>
                </a:cubicBezTo>
                <a:cubicBezTo>
                  <a:pt x="341" y="289"/>
                  <a:pt x="333" y="293"/>
                  <a:pt x="325" y="294"/>
                </a:cubicBezTo>
                <a:cubicBezTo>
                  <a:pt x="317" y="304"/>
                  <a:pt x="307" y="312"/>
                  <a:pt x="295" y="317"/>
                </a:cubicBezTo>
                <a:cubicBezTo>
                  <a:pt x="290" y="322"/>
                  <a:pt x="284" y="329"/>
                  <a:pt x="277" y="330"/>
                </a:cubicBezTo>
                <a:cubicBezTo>
                  <a:pt x="276" y="331"/>
                  <a:pt x="274" y="332"/>
                  <a:pt x="273" y="333"/>
                </a:cubicBezTo>
                <a:cubicBezTo>
                  <a:pt x="272" y="334"/>
                  <a:pt x="272" y="337"/>
                  <a:pt x="271" y="338"/>
                </a:cubicBezTo>
                <a:cubicBezTo>
                  <a:pt x="262" y="347"/>
                  <a:pt x="246" y="357"/>
                  <a:pt x="235" y="362"/>
                </a:cubicBezTo>
                <a:cubicBezTo>
                  <a:pt x="229" y="370"/>
                  <a:pt x="223" y="376"/>
                  <a:pt x="214" y="380"/>
                </a:cubicBezTo>
                <a:cubicBezTo>
                  <a:pt x="203" y="391"/>
                  <a:pt x="194" y="392"/>
                  <a:pt x="178" y="393"/>
                </a:cubicBezTo>
                <a:cubicBezTo>
                  <a:pt x="153" y="398"/>
                  <a:pt x="129" y="395"/>
                  <a:pt x="105" y="390"/>
                </a:cubicBezTo>
                <a:cubicBezTo>
                  <a:pt x="97" y="385"/>
                  <a:pt x="83" y="379"/>
                  <a:pt x="73" y="377"/>
                </a:cubicBezTo>
                <a:cubicBezTo>
                  <a:pt x="66" y="372"/>
                  <a:pt x="51" y="366"/>
                  <a:pt x="42" y="365"/>
                </a:cubicBezTo>
                <a:cubicBezTo>
                  <a:pt x="0" y="361"/>
                  <a:pt x="10" y="374"/>
                  <a:pt x="1" y="36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5" name="Freeform 81">
            <a:extLst>
              <a:ext uri="{FF2B5EF4-FFF2-40B4-BE49-F238E27FC236}">
                <a16:creationId xmlns:a16="http://schemas.microsoft.com/office/drawing/2014/main" id="{11212509-3244-BF46-8405-D12393295177}"/>
              </a:ext>
            </a:extLst>
          </p:cNvPr>
          <p:cNvSpPr>
            <a:spLocks/>
          </p:cNvSpPr>
          <p:nvPr/>
        </p:nvSpPr>
        <p:spPr bwMode="auto">
          <a:xfrm>
            <a:off x="5622926" y="3190876"/>
            <a:ext cx="28575" cy="47625"/>
          </a:xfrm>
          <a:custGeom>
            <a:avLst/>
            <a:gdLst>
              <a:gd name="T0" fmla="*/ 0 w 18"/>
              <a:gd name="T1" fmla="*/ 0 h 30"/>
              <a:gd name="T2" fmla="*/ 13 w 18"/>
              <a:gd name="T3" fmla="*/ 8 h 30"/>
              <a:gd name="T4" fmla="*/ 15 w 1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30">
                <a:moveTo>
                  <a:pt x="0" y="0"/>
                </a:moveTo>
                <a:cubicBezTo>
                  <a:pt x="4" y="3"/>
                  <a:pt x="9" y="5"/>
                  <a:pt x="13" y="8"/>
                </a:cubicBezTo>
                <a:cubicBezTo>
                  <a:pt x="18" y="17"/>
                  <a:pt x="15" y="11"/>
                  <a:pt x="15" y="3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" name="Freeform 82">
            <a:extLst>
              <a:ext uri="{FF2B5EF4-FFF2-40B4-BE49-F238E27FC236}">
                <a16:creationId xmlns:a16="http://schemas.microsoft.com/office/drawing/2014/main" id="{19B69AA7-09A3-2440-8678-AAA9B1EEA167}"/>
              </a:ext>
            </a:extLst>
          </p:cNvPr>
          <p:cNvSpPr>
            <a:spLocks/>
          </p:cNvSpPr>
          <p:nvPr/>
        </p:nvSpPr>
        <p:spPr bwMode="auto">
          <a:xfrm>
            <a:off x="5541964" y="2960689"/>
            <a:ext cx="833437" cy="649287"/>
          </a:xfrm>
          <a:custGeom>
            <a:avLst/>
            <a:gdLst>
              <a:gd name="T0" fmla="*/ 0 w 525"/>
              <a:gd name="T1" fmla="*/ 348 h 409"/>
              <a:gd name="T2" fmla="*/ 30 w 525"/>
              <a:gd name="T3" fmla="*/ 354 h 409"/>
              <a:gd name="T4" fmla="*/ 124 w 525"/>
              <a:gd name="T5" fmla="*/ 376 h 409"/>
              <a:gd name="T6" fmla="*/ 156 w 525"/>
              <a:gd name="T7" fmla="*/ 385 h 409"/>
              <a:gd name="T8" fmla="*/ 178 w 525"/>
              <a:gd name="T9" fmla="*/ 394 h 409"/>
              <a:gd name="T10" fmla="*/ 210 w 525"/>
              <a:gd name="T11" fmla="*/ 403 h 409"/>
              <a:gd name="T12" fmla="*/ 267 w 525"/>
              <a:gd name="T13" fmla="*/ 405 h 409"/>
              <a:gd name="T14" fmla="*/ 303 w 525"/>
              <a:gd name="T15" fmla="*/ 387 h 409"/>
              <a:gd name="T16" fmla="*/ 325 w 525"/>
              <a:gd name="T17" fmla="*/ 378 h 409"/>
              <a:gd name="T18" fmla="*/ 352 w 525"/>
              <a:gd name="T19" fmla="*/ 361 h 409"/>
              <a:gd name="T20" fmla="*/ 363 w 525"/>
              <a:gd name="T21" fmla="*/ 348 h 409"/>
              <a:gd name="T22" fmla="*/ 406 w 525"/>
              <a:gd name="T23" fmla="*/ 306 h 409"/>
              <a:gd name="T24" fmla="*/ 420 w 525"/>
              <a:gd name="T25" fmla="*/ 297 h 409"/>
              <a:gd name="T26" fmla="*/ 442 w 525"/>
              <a:gd name="T27" fmla="*/ 288 h 409"/>
              <a:gd name="T28" fmla="*/ 469 w 525"/>
              <a:gd name="T29" fmla="*/ 267 h 409"/>
              <a:gd name="T30" fmla="*/ 469 w 525"/>
              <a:gd name="T31" fmla="*/ 162 h 409"/>
              <a:gd name="T32" fmla="*/ 480 w 525"/>
              <a:gd name="T33" fmla="*/ 99 h 409"/>
              <a:gd name="T34" fmla="*/ 492 w 525"/>
              <a:gd name="T35" fmla="*/ 81 h 409"/>
              <a:gd name="T36" fmla="*/ 501 w 525"/>
              <a:gd name="T37" fmla="*/ 60 h 409"/>
              <a:gd name="T38" fmla="*/ 510 w 525"/>
              <a:gd name="T39" fmla="*/ 40 h 409"/>
              <a:gd name="T40" fmla="*/ 514 w 525"/>
              <a:gd name="T41" fmla="*/ 28 h 409"/>
              <a:gd name="T42" fmla="*/ 519 w 525"/>
              <a:gd name="T43" fmla="*/ 18 h 409"/>
              <a:gd name="T44" fmla="*/ 525 w 525"/>
              <a:gd name="T45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5" h="409">
                <a:moveTo>
                  <a:pt x="0" y="348"/>
                </a:moveTo>
                <a:cubicBezTo>
                  <a:pt x="10" y="350"/>
                  <a:pt x="20" y="353"/>
                  <a:pt x="30" y="354"/>
                </a:cubicBezTo>
                <a:cubicBezTo>
                  <a:pt x="59" y="367"/>
                  <a:pt x="92" y="373"/>
                  <a:pt x="124" y="376"/>
                </a:cubicBezTo>
                <a:cubicBezTo>
                  <a:pt x="135" y="379"/>
                  <a:pt x="145" y="384"/>
                  <a:pt x="156" y="385"/>
                </a:cubicBezTo>
                <a:cubicBezTo>
                  <a:pt x="163" y="390"/>
                  <a:pt x="169" y="393"/>
                  <a:pt x="178" y="394"/>
                </a:cubicBezTo>
                <a:cubicBezTo>
                  <a:pt x="188" y="400"/>
                  <a:pt x="198" y="402"/>
                  <a:pt x="210" y="403"/>
                </a:cubicBezTo>
                <a:cubicBezTo>
                  <a:pt x="234" y="409"/>
                  <a:pt x="228" y="408"/>
                  <a:pt x="267" y="405"/>
                </a:cubicBezTo>
                <a:cubicBezTo>
                  <a:pt x="279" y="404"/>
                  <a:pt x="291" y="389"/>
                  <a:pt x="303" y="387"/>
                </a:cubicBezTo>
                <a:cubicBezTo>
                  <a:pt x="311" y="383"/>
                  <a:pt x="316" y="379"/>
                  <a:pt x="325" y="378"/>
                </a:cubicBezTo>
                <a:cubicBezTo>
                  <a:pt x="334" y="373"/>
                  <a:pt x="344" y="367"/>
                  <a:pt x="352" y="361"/>
                </a:cubicBezTo>
                <a:cubicBezTo>
                  <a:pt x="355" y="355"/>
                  <a:pt x="358" y="352"/>
                  <a:pt x="363" y="348"/>
                </a:cubicBezTo>
                <a:cubicBezTo>
                  <a:pt x="374" y="330"/>
                  <a:pt x="381" y="310"/>
                  <a:pt x="406" y="306"/>
                </a:cubicBezTo>
                <a:cubicBezTo>
                  <a:pt x="411" y="301"/>
                  <a:pt x="413" y="298"/>
                  <a:pt x="420" y="297"/>
                </a:cubicBezTo>
                <a:cubicBezTo>
                  <a:pt x="426" y="292"/>
                  <a:pt x="434" y="289"/>
                  <a:pt x="442" y="288"/>
                </a:cubicBezTo>
                <a:cubicBezTo>
                  <a:pt x="450" y="280"/>
                  <a:pt x="461" y="275"/>
                  <a:pt x="469" y="267"/>
                </a:cubicBezTo>
                <a:cubicBezTo>
                  <a:pt x="481" y="238"/>
                  <a:pt x="479" y="192"/>
                  <a:pt x="469" y="162"/>
                </a:cubicBezTo>
                <a:cubicBezTo>
                  <a:pt x="470" y="141"/>
                  <a:pt x="459" y="103"/>
                  <a:pt x="480" y="99"/>
                </a:cubicBezTo>
                <a:cubicBezTo>
                  <a:pt x="484" y="93"/>
                  <a:pt x="488" y="87"/>
                  <a:pt x="492" y="81"/>
                </a:cubicBezTo>
                <a:cubicBezTo>
                  <a:pt x="493" y="74"/>
                  <a:pt x="501" y="60"/>
                  <a:pt x="501" y="60"/>
                </a:cubicBezTo>
                <a:cubicBezTo>
                  <a:pt x="502" y="53"/>
                  <a:pt x="507" y="46"/>
                  <a:pt x="510" y="40"/>
                </a:cubicBezTo>
                <a:cubicBezTo>
                  <a:pt x="511" y="30"/>
                  <a:pt x="510" y="36"/>
                  <a:pt x="514" y="28"/>
                </a:cubicBezTo>
                <a:cubicBezTo>
                  <a:pt x="516" y="25"/>
                  <a:pt x="519" y="18"/>
                  <a:pt x="519" y="18"/>
                </a:cubicBezTo>
                <a:cubicBezTo>
                  <a:pt x="520" y="11"/>
                  <a:pt x="525" y="7"/>
                  <a:pt x="525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Text Box 83">
            <a:extLst>
              <a:ext uri="{FF2B5EF4-FFF2-40B4-BE49-F238E27FC236}">
                <a16:creationId xmlns:a16="http://schemas.microsoft.com/office/drawing/2014/main" id="{D32FCFC6-9FE3-0E45-8E51-1C283F69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10001"/>
            <a:ext cx="685800" cy="646331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cortex</a:t>
            </a:r>
          </a:p>
        </p:txBody>
      </p:sp>
      <p:sp>
        <p:nvSpPr>
          <p:cNvPr id="11349" name="Line 85">
            <a:extLst>
              <a:ext uri="{FF2B5EF4-FFF2-40B4-BE49-F238E27FC236}">
                <a16:creationId xmlns:a16="http://schemas.microsoft.com/office/drawing/2014/main" id="{225AB1F1-54A0-0841-B005-B181BB38B8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733800"/>
            <a:ext cx="1371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AutoShape 86">
            <a:extLst>
              <a:ext uri="{FF2B5EF4-FFF2-40B4-BE49-F238E27FC236}">
                <a16:creationId xmlns:a16="http://schemas.microsoft.com/office/drawing/2014/main" id="{FA252ED6-C3E6-3C4C-8BD4-48C13F433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228600" cy="228600"/>
          </a:xfrm>
          <a:prstGeom prst="downArrow">
            <a:avLst>
              <a:gd name="adj1" fmla="val 45833"/>
              <a:gd name="adj2" fmla="val 430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11351" name="AutoShape 87">
            <a:extLst>
              <a:ext uri="{FF2B5EF4-FFF2-40B4-BE49-F238E27FC236}">
                <a16:creationId xmlns:a16="http://schemas.microsoft.com/office/drawing/2014/main" id="{74DA5148-A388-C04D-95F9-E8936B30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11352" name="AutoShape 88">
            <a:extLst>
              <a:ext uri="{FF2B5EF4-FFF2-40B4-BE49-F238E27FC236}">
                <a16:creationId xmlns:a16="http://schemas.microsoft.com/office/drawing/2014/main" id="{EDB18646-C22D-9643-9ECE-7D36654859D1}"/>
              </a:ext>
            </a:extLst>
          </p:cNvPr>
          <p:cNvSpPr>
            <a:spLocks noChangeArrowheads="1"/>
          </p:cNvSpPr>
          <p:nvPr/>
        </p:nvSpPr>
        <p:spPr bwMode="auto">
          <a:xfrm rot="1307013">
            <a:off x="5559425" y="26797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353" name="Freeform 89">
            <a:extLst>
              <a:ext uri="{FF2B5EF4-FFF2-40B4-BE49-F238E27FC236}">
                <a16:creationId xmlns:a16="http://schemas.microsoft.com/office/drawing/2014/main" id="{028AA863-ACA9-554C-ACD8-FFA4ED3911D0}"/>
              </a:ext>
            </a:extLst>
          </p:cNvPr>
          <p:cNvSpPr>
            <a:spLocks/>
          </p:cNvSpPr>
          <p:nvPr/>
        </p:nvSpPr>
        <p:spPr bwMode="auto">
          <a:xfrm>
            <a:off x="6877050" y="2776538"/>
            <a:ext cx="635000" cy="1179512"/>
          </a:xfrm>
          <a:custGeom>
            <a:avLst/>
            <a:gdLst>
              <a:gd name="T0" fmla="*/ 21 w 400"/>
              <a:gd name="T1" fmla="*/ 0 h 743"/>
              <a:gd name="T2" fmla="*/ 12 w 400"/>
              <a:gd name="T3" fmla="*/ 14 h 743"/>
              <a:gd name="T4" fmla="*/ 18 w 400"/>
              <a:gd name="T5" fmla="*/ 104 h 743"/>
              <a:gd name="T6" fmla="*/ 9 w 400"/>
              <a:gd name="T7" fmla="*/ 245 h 743"/>
              <a:gd name="T8" fmla="*/ 0 w 400"/>
              <a:gd name="T9" fmla="*/ 267 h 743"/>
              <a:gd name="T10" fmla="*/ 11 w 400"/>
              <a:gd name="T11" fmla="*/ 308 h 743"/>
              <a:gd name="T12" fmla="*/ 18 w 400"/>
              <a:gd name="T13" fmla="*/ 378 h 743"/>
              <a:gd name="T14" fmla="*/ 27 w 400"/>
              <a:gd name="T15" fmla="*/ 506 h 743"/>
              <a:gd name="T16" fmla="*/ 59 w 400"/>
              <a:gd name="T17" fmla="*/ 605 h 743"/>
              <a:gd name="T18" fmla="*/ 77 w 400"/>
              <a:gd name="T19" fmla="*/ 621 h 743"/>
              <a:gd name="T20" fmla="*/ 110 w 400"/>
              <a:gd name="T21" fmla="*/ 654 h 743"/>
              <a:gd name="T22" fmla="*/ 144 w 400"/>
              <a:gd name="T23" fmla="*/ 672 h 743"/>
              <a:gd name="T24" fmla="*/ 158 w 400"/>
              <a:gd name="T25" fmla="*/ 681 h 743"/>
              <a:gd name="T26" fmla="*/ 162 w 400"/>
              <a:gd name="T27" fmla="*/ 686 h 743"/>
              <a:gd name="T28" fmla="*/ 180 w 400"/>
              <a:gd name="T29" fmla="*/ 695 h 743"/>
              <a:gd name="T30" fmla="*/ 194 w 400"/>
              <a:gd name="T31" fmla="*/ 704 h 743"/>
              <a:gd name="T32" fmla="*/ 212 w 400"/>
              <a:gd name="T33" fmla="*/ 717 h 743"/>
              <a:gd name="T34" fmla="*/ 225 w 400"/>
              <a:gd name="T35" fmla="*/ 725 h 743"/>
              <a:gd name="T36" fmla="*/ 245 w 400"/>
              <a:gd name="T37" fmla="*/ 743 h 743"/>
              <a:gd name="T38" fmla="*/ 254 w 400"/>
              <a:gd name="T39" fmla="*/ 714 h 743"/>
              <a:gd name="T40" fmla="*/ 246 w 400"/>
              <a:gd name="T41" fmla="*/ 701 h 743"/>
              <a:gd name="T42" fmla="*/ 234 w 400"/>
              <a:gd name="T43" fmla="*/ 644 h 743"/>
              <a:gd name="T44" fmla="*/ 230 w 400"/>
              <a:gd name="T45" fmla="*/ 630 h 743"/>
              <a:gd name="T46" fmla="*/ 239 w 400"/>
              <a:gd name="T47" fmla="*/ 603 h 743"/>
              <a:gd name="T48" fmla="*/ 248 w 400"/>
              <a:gd name="T49" fmla="*/ 584 h 743"/>
              <a:gd name="T50" fmla="*/ 272 w 400"/>
              <a:gd name="T51" fmla="*/ 527 h 743"/>
              <a:gd name="T52" fmla="*/ 297 w 400"/>
              <a:gd name="T53" fmla="*/ 509 h 743"/>
              <a:gd name="T54" fmla="*/ 306 w 400"/>
              <a:gd name="T55" fmla="*/ 500 h 743"/>
              <a:gd name="T56" fmla="*/ 308 w 400"/>
              <a:gd name="T57" fmla="*/ 462 h 743"/>
              <a:gd name="T58" fmla="*/ 317 w 400"/>
              <a:gd name="T59" fmla="*/ 449 h 743"/>
              <a:gd name="T60" fmla="*/ 324 w 400"/>
              <a:gd name="T61" fmla="*/ 440 h 743"/>
              <a:gd name="T62" fmla="*/ 338 w 400"/>
              <a:gd name="T63" fmla="*/ 390 h 743"/>
              <a:gd name="T64" fmla="*/ 347 w 400"/>
              <a:gd name="T65" fmla="*/ 365 h 743"/>
              <a:gd name="T66" fmla="*/ 360 w 400"/>
              <a:gd name="T67" fmla="*/ 323 h 743"/>
              <a:gd name="T68" fmla="*/ 374 w 400"/>
              <a:gd name="T69" fmla="*/ 296 h 743"/>
              <a:gd name="T70" fmla="*/ 383 w 400"/>
              <a:gd name="T71" fmla="*/ 257 h 743"/>
              <a:gd name="T72" fmla="*/ 392 w 400"/>
              <a:gd name="T73" fmla="*/ 239 h 743"/>
              <a:gd name="T74" fmla="*/ 396 w 400"/>
              <a:gd name="T75" fmla="*/ 228 h 743"/>
              <a:gd name="T76" fmla="*/ 390 w 400"/>
              <a:gd name="T77" fmla="*/ 212 h 743"/>
              <a:gd name="T78" fmla="*/ 378 w 400"/>
              <a:gd name="T79" fmla="*/ 152 h 743"/>
              <a:gd name="T80" fmla="*/ 369 w 400"/>
              <a:gd name="T81" fmla="*/ 129 h 743"/>
              <a:gd name="T82" fmla="*/ 360 w 400"/>
              <a:gd name="T83" fmla="*/ 36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0" h="743">
                <a:moveTo>
                  <a:pt x="21" y="0"/>
                </a:moveTo>
                <a:cubicBezTo>
                  <a:pt x="13" y="10"/>
                  <a:pt x="15" y="5"/>
                  <a:pt x="12" y="14"/>
                </a:cubicBezTo>
                <a:cubicBezTo>
                  <a:pt x="13" y="61"/>
                  <a:pt x="8" y="73"/>
                  <a:pt x="18" y="104"/>
                </a:cubicBezTo>
                <a:cubicBezTo>
                  <a:pt x="19" y="139"/>
                  <a:pt x="26" y="211"/>
                  <a:pt x="9" y="245"/>
                </a:cubicBezTo>
                <a:cubicBezTo>
                  <a:pt x="8" y="253"/>
                  <a:pt x="5" y="261"/>
                  <a:pt x="0" y="267"/>
                </a:cubicBezTo>
                <a:cubicBezTo>
                  <a:pt x="2" y="283"/>
                  <a:pt x="5" y="294"/>
                  <a:pt x="11" y="308"/>
                </a:cubicBezTo>
                <a:cubicBezTo>
                  <a:pt x="15" y="330"/>
                  <a:pt x="5" y="361"/>
                  <a:pt x="18" y="378"/>
                </a:cubicBezTo>
                <a:cubicBezTo>
                  <a:pt x="18" y="379"/>
                  <a:pt x="11" y="479"/>
                  <a:pt x="27" y="506"/>
                </a:cubicBezTo>
                <a:cubicBezTo>
                  <a:pt x="28" y="531"/>
                  <a:pt x="24" y="591"/>
                  <a:pt x="59" y="605"/>
                </a:cubicBezTo>
                <a:cubicBezTo>
                  <a:pt x="65" y="611"/>
                  <a:pt x="70" y="617"/>
                  <a:pt x="77" y="621"/>
                </a:cubicBezTo>
                <a:cubicBezTo>
                  <a:pt x="85" y="631"/>
                  <a:pt x="96" y="651"/>
                  <a:pt x="110" y="654"/>
                </a:cubicBezTo>
                <a:cubicBezTo>
                  <a:pt x="121" y="662"/>
                  <a:pt x="130" y="670"/>
                  <a:pt x="144" y="672"/>
                </a:cubicBezTo>
                <a:cubicBezTo>
                  <a:pt x="149" y="675"/>
                  <a:pt x="153" y="677"/>
                  <a:pt x="158" y="681"/>
                </a:cubicBezTo>
                <a:cubicBezTo>
                  <a:pt x="150" y="686"/>
                  <a:pt x="151" y="684"/>
                  <a:pt x="162" y="686"/>
                </a:cubicBezTo>
                <a:cubicBezTo>
                  <a:pt x="169" y="689"/>
                  <a:pt x="173" y="693"/>
                  <a:pt x="180" y="695"/>
                </a:cubicBezTo>
                <a:cubicBezTo>
                  <a:pt x="185" y="698"/>
                  <a:pt x="188" y="702"/>
                  <a:pt x="194" y="704"/>
                </a:cubicBezTo>
                <a:cubicBezTo>
                  <a:pt x="199" y="709"/>
                  <a:pt x="205" y="716"/>
                  <a:pt x="212" y="717"/>
                </a:cubicBezTo>
                <a:cubicBezTo>
                  <a:pt x="216" y="720"/>
                  <a:pt x="221" y="722"/>
                  <a:pt x="225" y="725"/>
                </a:cubicBezTo>
                <a:cubicBezTo>
                  <a:pt x="229" y="732"/>
                  <a:pt x="239" y="737"/>
                  <a:pt x="245" y="743"/>
                </a:cubicBezTo>
                <a:cubicBezTo>
                  <a:pt x="247" y="732"/>
                  <a:pt x="242" y="719"/>
                  <a:pt x="254" y="714"/>
                </a:cubicBezTo>
                <a:cubicBezTo>
                  <a:pt x="252" y="706"/>
                  <a:pt x="249" y="708"/>
                  <a:pt x="246" y="701"/>
                </a:cubicBezTo>
                <a:cubicBezTo>
                  <a:pt x="241" y="679"/>
                  <a:pt x="248" y="662"/>
                  <a:pt x="234" y="644"/>
                </a:cubicBezTo>
                <a:cubicBezTo>
                  <a:pt x="232" y="636"/>
                  <a:pt x="227" y="638"/>
                  <a:pt x="230" y="630"/>
                </a:cubicBezTo>
                <a:cubicBezTo>
                  <a:pt x="231" y="620"/>
                  <a:pt x="234" y="612"/>
                  <a:pt x="239" y="603"/>
                </a:cubicBezTo>
                <a:cubicBezTo>
                  <a:pt x="240" y="596"/>
                  <a:pt x="244" y="590"/>
                  <a:pt x="248" y="584"/>
                </a:cubicBezTo>
                <a:cubicBezTo>
                  <a:pt x="251" y="567"/>
                  <a:pt x="256" y="536"/>
                  <a:pt x="272" y="527"/>
                </a:cubicBezTo>
                <a:cubicBezTo>
                  <a:pt x="280" y="522"/>
                  <a:pt x="289" y="515"/>
                  <a:pt x="297" y="509"/>
                </a:cubicBezTo>
                <a:cubicBezTo>
                  <a:pt x="300" y="506"/>
                  <a:pt x="306" y="500"/>
                  <a:pt x="306" y="500"/>
                </a:cubicBezTo>
                <a:cubicBezTo>
                  <a:pt x="305" y="485"/>
                  <a:pt x="299" y="475"/>
                  <a:pt x="308" y="462"/>
                </a:cubicBezTo>
                <a:cubicBezTo>
                  <a:pt x="311" y="458"/>
                  <a:pt x="314" y="453"/>
                  <a:pt x="317" y="449"/>
                </a:cubicBezTo>
                <a:cubicBezTo>
                  <a:pt x="319" y="446"/>
                  <a:pt x="324" y="440"/>
                  <a:pt x="324" y="440"/>
                </a:cubicBezTo>
                <a:cubicBezTo>
                  <a:pt x="328" y="423"/>
                  <a:pt x="329" y="405"/>
                  <a:pt x="338" y="390"/>
                </a:cubicBezTo>
                <a:cubicBezTo>
                  <a:pt x="339" y="381"/>
                  <a:pt x="344" y="374"/>
                  <a:pt x="347" y="365"/>
                </a:cubicBezTo>
                <a:cubicBezTo>
                  <a:pt x="347" y="353"/>
                  <a:pt x="343" y="325"/>
                  <a:pt x="360" y="323"/>
                </a:cubicBezTo>
                <a:cubicBezTo>
                  <a:pt x="365" y="314"/>
                  <a:pt x="368" y="304"/>
                  <a:pt x="374" y="296"/>
                </a:cubicBezTo>
                <a:cubicBezTo>
                  <a:pt x="375" y="276"/>
                  <a:pt x="373" y="270"/>
                  <a:pt x="383" y="257"/>
                </a:cubicBezTo>
                <a:cubicBezTo>
                  <a:pt x="384" y="251"/>
                  <a:pt x="388" y="244"/>
                  <a:pt x="392" y="239"/>
                </a:cubicBezTo>
                <a:cubicBezTo>
                  <a:pt x="394" y="230"/>
                  <a:pt x="400" y="237"/>
                  <a:pt x="396" y="228"/>
                </a:cubicBezTo>
                <a:cubicBezTo>
                  <a:pt x="395" y="221"/>
                  <a:pt x="393" y="218"/>
                  <a:pt x="390" y="212"/>
                </a:cubicBezTo>
                <a:cubicBezTo>
                  <a:pt x="388" y="193"/>
                  <a:pt x="387" y="170"/>
                  <a:pt x="378" y="152"/>
                </a:cubicBezTo>
                <a:cubicBezTo>
                  <a:pt x="377" y="145"/>
                  <a:pt x="373" y="136"/>
                  <a:pt x="369" y="129"/>
                </a:cubicBezTo>
                <a:cubicBezTo>
                  <a:pt x="365" y="98"/>
                  <a:pt x="360" y="68"/>
                  <a:pt x="360" y="3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4" name="Freeform 90">
            <a:extLst>
              <a:ext uri="{FF2B5EF4-FFF2-40B4-BE49-F238E27FC236}">
                <a16:creationId xmlns:a16="http://schemas.microsoft.com/office/drawing/2014/main" id="{FADD0A0A-E68F-A747-9001-A3528BAA67C8}"/>
              </a:ext>
            </a:extLst>
          </p:cNvPr>
          <p:cNvSpPr>
            <a:spLocks/>
          </p:cNvSpPr>
          <p:nvPr/>
        </p:nvSpPr>
        <p:spPr bwMode="auto">
          <a:xfrm>
            <a:off x="6892925" y="2574926"/>
            <a:ext cx="1430338" cy="309563"/>
          </a:xfrm>
          <a:custGeom>
            <a:avLst/>
            <a:gdLst>
              <a:gd name="T0" fmla="*/ 2 w 901"/>
              <a:gd name="T1" fmla="*/ 94 h 195"/>
              <a:gd name="T2" fmla="*/ 13 w 901"/>
              <a:gd name="T3" fmla="*/ 133 h 195"/>
              <a:gd name="T4" fmla="*/ 55 w 901"/>
              <a:gd name="T5" fmla="*/ 126 h 195"/>
              <a:gd name="T6" fmla="*/ 121 w 901"/>
              <a:gd name="T7" fmla="*/ 127 h 195"/>
              <a:gd name="T8" fmla="*/ 197 w 901"/>
              <a:gd name="T9" fmla="*/ 133 h 195"/>
              <a:gd name="T10" fmla="*/ 251 w 901"/>
              <a:gd name="T11" fmla="*/ 142 h 195"/>
              <a:gd name="T12" fmla="*/ 301 w 901"/>
              <a:gd name="T13" fmla="*/ 151 h 195"/>
              <a:gd name="T14" fmla="*/ 316 w 901"/>
              <a:gd name="T15" fmla="*/ 160 h 195"/>
              <a:gd name="T16" fmla="*/ 388 w 901"/>
              <a:gd name="T17" fmla="*/ 169 h 195"/>
              <a:gd name="T18" fmla="*/ 476 w 901"/>
              <a:gd name="T19" fmla="*/ 187 h 195"/>
              <a:gd name="T20" fmla="*/ 530 w 901"/>
              <a:gd name="T21" fmla="*/ 195 h 195"/>
              <a:gd name="T22" fmla="*/ 580 w 901"/>
              <a:gd name="T23" fmla="*/ 189 h 195"/>
              <a:gd name="T24" fmla="*/ 589 w 901"/>
              <a:gd name="T25" fmla="*/ 177 h 195"/>
              <a:gd name="T26" fmla="*/ 622 w 901"/>
              <a:gd name="T27" fmla="*/ 148 h 195"/>
              <a:gd name="T28" fmla="*/ 634 w 901"/>
              <a:gd name="T29" fmla="*/ 123 h 195"/>
              <a:gd name="T30" fmla="*/ 643 w 901"/>
              <a:gd name="T31" fmla="*/ 108 h 195"/>
              <a:gd name="T32" fmla="*/ 658 w 901"/>
              <a:gd name="T33" fmla="*/ 94 h 195"/>
              <a:gd name="T34" fmla="*/ 697 w 901"/>
              <a:gd name="T35" fmla="*/ 72 h 195"/>
              <a:gd name="T36" fmla="*/ 724 w 901"/>
              <a:gd name="T37" fmla="*/ 63 h 195"/>
              <a:gd name="T38" fmla="*/ 743 w 901"/>
              <a:gd name="T39" fmla="*/ 54 h 195"/>
              <a:gd name="T40" fmla="*/ 778 w 901"/>
              <a:gd name="T41" fmla="*/ 45 h 195"/>
              <a:gd name="T42" fmla="*/ 814 w 901"/>
              <a:gd name="T43" fmla="*/ 36 h 195"/>
              <a:gd name="T44" fmla="*/ 845 w 901"/>
              <a:gd name="T45" fmla="*/ 27 h 195"/>
              <a:gd name="T46" fmla="*/ 877 w 901"/>
              <a:gd name="T47" fmla="*/ 18 h 195"/>
              <a:gd name="T48" fmla="*/ 901 w 901"/>
              <a:gd name="T4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01" h="195">
                <a:moveTo>
                  <a:pt x="2" y="94"/>
                </a:moveTo>
                <a:cubicBezTo>
                  <a:pt x="6" y="105"/>
                  <a:pt x="0" y="130"/>
                  <a:pt x="13" y="133"/>
                </a:cubicBezTo>
                <a:cubicBezTo>
                  <a:pt x="34" y="132"/>
                  <a:pt x="38" y="129"/>
                  <a:pt x="55" y="126"/>
                </a:cubicBezTo>
                <a:cubicBezTo>
                  <a:pt x="70" y="115"/>
                  <a:pt x="103" y="125"/>
                  <a:pt x="121" y="127"/>
                </a:cubicBezTo>
                <a:cubicBezTo>
                  <a:pt x="146" y="135"/>
                  <a:pt x="170" y="132"/>
                  <a:pt x="197" y="133"/>
                </a:cubicBezTo>
                <a:cubicBezTo>
                  <a:pt x="215" y="137"/>
                  <a:pt x="233" y="141"/>
                  <a:pt x="251" y="142"/>
                </a:cubicBezTo>
                <a:cubicBezTo>
                  <a:pt x="268" y="145"/>
                  <a:pt x="284" y="149"/>
                  <a:pt x="301" y="151"/>
                </a:cubicBezTo>
                <a:cubicBezTo>
                  <a:pt x="307" y="155"/>
                  <a:pt x="309" y="159"/>
                  <a:pt x="316" y="160"/>
                </a:cubicBezTo>
                <a:cubicBezTo>
                  <a:pt x="337" y="169"/>
                  <a:pt x="365" y="167"/>
                  <a:pt x="388" y="169"/>
                </a:cubicBezTo>
                <a:cubicBezTo>
                  <a:pt x="412" y="187"/>
                  <a:pt x="447" y="184"/>
                  <a:pt x="476" y="187"/>
                </a:cubicBezTo>
                <a:cubicBezTo>
                  <a:pt x="494" y="192"/>
                  <a:pt x="511" y="193"/>
                  <a:pt x="530" y="195"/>
                </a:cubicBezTo>
                <a:cubicBezTo>
                  <a:pt x="588" y="192"/>
                  <a:pt x="556" y="194"/>
                  <a:pt x="580" y="189"/>
                </a:cubicBezTo>
                <a:cubicBezTo>
                  <a:pt x="581" y="182"/>
                  <a:pt x="583" y="181"/>
                  <a:pt x="589" y="177"/>
                </a:cubicBezTo>
                <a:cubicBezTo>
                  <a:pt x="590" y="171"/>
                  <a:pt x="614" y="151"/>
                  <a:pt x="622" y="148"/>
                </a:cubicBezTo>
                <a:cubicBezTo>
                  <a:pt x="628" y="141"/>
                  <a:pt x="628" y="131"/>
                  <a:pt x="634" y="123"/>
                </a:cubicBezTo>
                <a:cubicBezTo>
                  <a:pt x="635" y="114"/>
                  <a:pt x="634" y="110"/>
                  <a:pt x="643" y="108"/>
                </a:cubicBezTo>
                <a:cubicBezTo>
                  <a:pt x="644" y="101"/>
                  <a:pt x="651" y="97"/>
                  <a:pt x="658" y="94"/>
                </a:cubicBezTo>
                <a:cubicBezTo>
                  <a:pt x="667" y="85"/>
                  <a:pt x="684" y="75"/>
                  <a:pt x="697" y="72"/>
                </a:cubicBezTo>
                <a:cubicBezTo>
                  <a:pt x="705" y="68"/>
                  <a:pt x="715" y="64"/>
                  <a:pt x="724" y="63"/>
                </a:cubicBezTo>
                <a:cubicBezTo>
                  <a:pt x="730" y="59"/>
                  <a:pt x="736" y="55"/>
                  <a:pt x="743" y="54"/>
                </a:cubicBezTo>
                <a:cubicBezTo>
                  <a:pt x="755" y="47"/>
                  <a:pt x="764" y="46"/>
                  <a:pt x="778" y="45"/>
                </a:cubicBezTo>
                <a:cubicBezTo>
                  <a:pt x="790" y="42"/>
                  <a:pt x="802" y="38"/>
                  <a:pt x="814" y="36"/>
                </a:cubicBezTo>
                <a:cubicBezTo>
                  <a:pt x="823" y="29"/>
                  <a:pt x="834" y="28"/>
                  <a:pt x="845" y="27"/>
                </a:cubicBezTo>
                <a:cubicBezTo>
                  <a:pt x="856" y="21"/>
                  <a:pt x="865" y="19"/>
                  <a:pt x="877" y="18"/>
                </a:cubicBezTo>
                <a:cubicBezTo>
                  <a:pt x="884" y="15"/>
                  <a:pt x="901" y="8"/>
                  <a:pt x="901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5" name="Freeform 91">
            <a:extLst>
              <a:ext uri="{FF2B5EF4-FFF2-40B4-BE49-F238E27FC236}">
                <a16:creationId xmlns:a16="http://schemas.microsoft.com/office/drawing/2014/main" id="{D3753C97-C9FE-8146-BB85-46417D395630}"/>
              </a:ext>
            </a:extLst>
          </p:cNvPr>
          <p:cNvSpPr>
            <a:spLocks/>
          </p:cNvSpPr>
          <p:nvPr/>
        </p:nvSpPr>
        <p:spPr bwMode="auto">
          <a:xfrm>
            <a:off x="7470775" y="3098800"/>
            <a:ext cx="1333500" cy="495300"/>
          </a:xfrm>
          <a:custGeom>
            <a:avLst/>
            <a:gdLst>
              <a:gd name="T0" fmla="*/ 840 w 840"/>
              <a:gd name="T1" fmla="*/ 312 h 312"/>
              <a:gd name="T2" fmla="*/ 828 w 840"/>
              <a:gd name="T3" fmla="*/ 301 h 312"/>
              <a:gd name="T4" fmla="*/ 814 w 840"/>
              <a:gd name="T5" fmla="*/ 273 h 312"/>
              <a:gd name="T6" fmla="*/ 801 w 840"/>
              <a:gd name="T7" fmla="*/ 252 h 312"/>
              <a:gd name="T8" fmla="*/ 796 w 840"/>
              <a:gd name="T9" fmla="*/ 247 h 312"/>
              <a:gd name="T10" fmla="*/ 783 w 840"/>
              <a:gd name="T11" fmla="*/ 229 h 312"/>
              <a:gd name="T12" fmla="*/ 754 w 840"/>
              <a:gd name="T13" fmla="*/ 211 h 312"/>
              <a:gd name="T14" fmla="*/ 736 w 840"/>
              <a:gd name="T15" fmla="*/ 220 h 312"/>
              <a:gd name="T16" fmla="*/ 700 w 840"/>
              <a:gd name="T17" fmla="*/ 226 h 312"/>
              <a:gd name="T18" fmla="*/ 679 w 840"/>
              <a:gd name="T19" fmla="*/ 235 h 312"/>
              <a:gd name="T20" fmla="*/ 646 w 840"/>
              <a:gd name="T21" fmla="*/ 244 h 312"/>
              <a:gd name="T22" fmla="*/ 594 w 840"/>
              <a:gd name="T23" fmla="*/ 237 h 312"/>
              <a:gd name="T24" fmla="*/ 579 w 840"/>
              <a:gd name="T25" fmla="*/ 225 h 312"/>
              <a:gd name="T26" fmla="*/ 553 w 840"/>
              <a:gd name="T27" fmla="*/ 205 h 312"/>
              <a:gd name="T28" fmla="*/ 531 w 840"/>
              <a:gd name="T29" fmla="*/ 192 h 312"/>
              <a:gd name="T30" fmla="*/ 493 w 840"/>
              <a:gd name="T31" fmla="*/ 160 h 312"/>
              <a:gd name="T32" fmla="*/ 484 w 840"/>
              <a:gd name="T33" fmla="*/ 148 h 312"/>
              <a:gd name="T34" fmla="*/ 475 w 840"/>
              <a:gd name="T35" fmla="*/ 135 h 312"/>
              <a:gd name="T36" fmla="*/ 463 w 840"/>
              <a:gd name="T37" fmla="*/ 121 h 312"/>
              <a:gd name="T38" fmla="*/ 454 w 840"/>
              <a:gd name="T39" fmla="*/ 108 h 312"/>
              <a:gd name="T40" fmla="*/ 445 w 840"/>
              <a:gd name="T41" fmla="*/ 97 h 312"/>
              <a:gd name="T42" fmla="*/ 427 w 840"/>
              <a:gd name="T43" fmla="*/ 67 h 312"/>
              <a:gd name="T44" fmla="*/ 418 w 840"/>
              <a:gd name="T45" fmla="*/ 45 h 312"/>
              <a:gd name="T46" fmla="*/ 412 w 840"/>
              <a:gd name="T47" fmla="*/ 31 h 312"/>
              <a:gd name="T48" fmla="*/ 405 w 840"/>
              <a:gd name="T49" fmla="*/ 22 h 312"/>
              <a:gd name="T50" fmla="*/ 364 w 840"/>
              <a:gd name="T51" fmla="*/ 0 h 312"/>
              <a:gd name="T52" fmla="*/ 241 w 840"/>
              <a:gd name="T53" fmla="*/ 10 h 312"/>
              <a:gd name="T54" fmla="*/ 196 w 840"/>
              <a:gd name="T55" fmla="*/ 13 h 312"/>
              <a:gd name="T56" fmla="*/ 144 w 840"/>
              <a:gd name="T57" fmla="*/ 19 h 312"/>
              <a:gd name="T58" fmla="*/ 117 w 840"/>
              <a:gd name="T59" fmla="*/ 28 h 312"/>
              <a:gd name="T60" fmla="*/ 99 w 840"/>
              <a:gd name="T61" fmla="*/ 37 h 312"/>
              <a:gd name="T62" fmla="*/ 79 w 840"/>
              <a:gd name="T63" fmla="*/ 46 h 312"/>
              <a:gd name="T64" fmla="*/ 40 w 840"/>
              <a:gd name="T65" fmla="*/ 73 h 312"/>
              <a:gd name="T66" fmla="*/ 27 w 840"/>
              <a:gd name="T67" fmla="*/ 82 h 312"/>
              <a:gd name="T68" fmla="*/ 12 w 840"/>
              <a:gd name="T69" fmla="*/ 91 h 312"/>
              <a:gd name="T70" fmla="*/ 0 w 840"/>
              <a:gd name="T71" fmla="*/ 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0" h="312">
                <a:moveTo>
                  <a:pt x="840" y="312"/>
                </a:moveTo>
                <a:cubicBezTo>
                  <a:pt x="835" y="310"/>
                  <a:pt x="828" y="301"/>
                  <a:pt x="828" y="301"/>
                </a:cubicBezTo>
                <a:cubicBezTo>
                  <a:pt x="825" y="291"/>
                  <a:pt x="820" y="281"/>
                  <a:pt x="814" y="273"/>
                </a:cubicBezTo>
                <a:cubicBezTo>
                  <a:pt x="813" y="261"/>
                  <a:pt x="810" y="261"/>
                  <a:pt x="801" y="252"/>
                </a:cubicBezTo>
                <a:cubicBezTo>
                  <a:pt x="799" y="250"/>
                  <a:pt x="796" y="247"/>
                  <a:pt x="796" y="247"/>
                </a:cubicBezTo>
                <a:cubicBezTo>
                  <a:pt x="795" y="240"/>
                  <a:pt x="789" y="233"/>
                  <a:pt x="783" y="229"/>
                </a:cubicBezTo>
                <a:cubicBezTo>
                  <a:pt x="776" y="216"/>
                  <a:pt x="768" y="214"/>
                  <a:pt x="754" y="211"/>
                </a:cubicBezTo>
                <a:cubicBezTo>
                  <a:pt x="744" y="213"/>
                  <a:pt x="744" y="217"/>
                  <a:pt x="736" y="220"/>
                </a:cubicBezTo>
                <a:cubicBezTo>
                  <a:pt x="725" y="224"/>
                  <a:pt x="712" y="225"/>
                  <a:pt x="700" y="226"/>
                </a:cubicBezTo>
                <a:cubicBezTo>
                  <a:pt x="694" y="231"/>
                  <a:pt x="687" y="233"/>
                  <a:pt x="679" y="235"/>
                </a:cubicBezTo>
                <a:cubicBezTo>
                  <a:pt x="669" y="242"/>
                  <a:pt x="658" y="243"/>
                  <a:pt x="646" y="244"/>
                </a:cubicBezTo>
                <a:cubicBezTo>
                  <a:pt x="623" y="243"/>
                  <a:pt x="614" y="240"/>
                  <a:pt x="594" y="237"/>
                </a:cubicBezTo>
                <a:cubicBezTo>
                  <a:pt x="587" y="233"/>
                  <a:pt x="585" y="229"/>
                  <a:pt x="579" y="225"/>
                </a:cubicBezTo>
                <a:cubicBezTo>
                  <a:pt x="575" y="218"/>
                  <a:pt x="561" y="208"/>
                  <a:pt x="553" y="205"/>
                </a:cubicBezTo>
                <a:cubicBezTo>
                  <a:pt x="547" y="199"/>
                  <a:pt x="540" y="193"/>
                  <a:pt x="531" y="192"/>
                </a:cubicBezTo>
                <a:cubicBezTo>
                  <a:pt x="528" y="185"/>
                  <a:pt x="500" y="163"/>
                  <a:pt x="493" y="160"/>
                </a:cubicBezTo>
                <a:cubicBezTo>
                  <a:pt x="489" y="154"/>
                  <a:pt x="490" y="152"/>
                  <a:pt x="484" y="148"/>
                </a:cubicBezTo>
                <a:cubicBezTo>
                  <a:pt x="480" y="142"/>
                  <a:pt x="481" y="140"/>
                  <a:pt x="475" y="135"/>
                </a:cubicBezTo>
                <a:cubicBezTo>
                  <a:pt x="472" y="130"/>
                  <a:pt x="463" y="121"/>
                  <a:pt x="463" y="121"/>
                </a:cubicBezTo>
                <a:cubicBezTo>
                  <a:pt x="462" y="113"/>
                  <a:pt x="458" y="114"/>
                  <a:pt x="454" y="108"/>
                </a:cubicBezTo>
                <a:cubicBezTo>
                  <a:pt x="453" y="101"/>
                  <a:pt x="451" y="100"/>
                  <a:pt x="445" y="97"/>
                </a:cubicBezTo>
                <a:cubicBezTo>
                  <a:pt x="439" y="87"/>
                  <a:pt x="433" y="77"/>
                  <a:pt x="427" y="67"/>
                </a:cubicBezTo>
                <a:cubicBezTo>
                  <a:pt x="426" y="60"/>
                  <a:pt x="422" y="51"/>
                  <a:pt x="418" y="45"/>
                </a:cubicBezTo>
                <a:cubicBezTo>
                  <a:pt x="417" y="40"/>
                  <a:pt x="415" y="35"/>
                  <a:pt x="412" y="31"/>
                </a:cubicBezTo>
                <a:cubicBezTo>
                  <a:pt x="410" y="28"/>
                  <a:pt x="405" y="22"/>
                  <a:pt x="405" y="22"/>
                </a:cubicBezTo>
                <a:cubicBezTo>
                  <a:pt x="399" y="4"/>
                  <a:pt x="380" y="3"/>
                  <a:pt x="364" y="0"/>
                </a:cubicBezTo>
                <a:cubicBezTo>
                  <a:pt x="300" y="1"/>
                  <a:pt x="290" y="6"/>
                  <a:pt x="241" y="10"/>
                </a:cubicBezTo>
                <a:cubicBezTo>
                  <a:pt x="220" y="17"/>
                  <a:pt x="230" y="15"/>
                  <a:pt x="196" y="13"/>
                </a:cubicBezTo>
                <a:cubicBezTo>
                  <a:pt x="179" y="15"/>
                  <a:pt x="161" y="15"/>
                  <a:pt x="144" y="19"/>
                </a:cubicBezTo>
                <a:cubicBezTo>
                  <a:pt x="134" y="21"/>
                  <a:pt x="127" y="27"/>
                  <a:pt x="117" y="28"/>
                </a:cubicBezTo>
                <a:cubicBezTo>
                  <a:pt x="109" y="33"/>
                  <a:pt x="110" y="36"/>
                  <a:pt x="99" y="37"/>
                </a:cubicBezTo>
                <a:cubicBezTo>
                  <a:pt x="92" y="41"/>
                  <a:pt x="86" y="45"/>
                  <a:pt x="79" y="46"/>
                </a:cubicBezTo>
                <a:cubicBezTo>
                  <a:pt x="67" y="55"/>
                  <a:pt x="56" y="70"/>
                  <a:pt x="40" y="73"/>
                </a:cubicBezTo>
                <a:cubicBezTo>
                  <a:pt x="38" y="81"/>
                  <a:pt x="35" y="81"/>
                  <a:pt x="27" y="82"/>
                </a:cubicBezTo>
                <a:cubicBezTo>
                  <a:pt x="21" y="88"/>
                  <a:pt x="20" y="90"/>
                  <a:pt x="12" y="91"/>
                </a:cubicBezTo>
                <a:cubicBezTo>
                  <a:pt x="8" y="93"/>
                  <a:pt x="0" y="96"/>
                  <a:pt x="0" y="9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" name="Freeform 92">
            <a:extLst>
              <a:ext uri="{FF2B5EF4-FFF2-40B4-BE49-F238E27FC236}">
                <a16:creationId xmlns:a16="http://schemas.microsoft.com/office/drawing/2014/main" id="{08E0E3CE-8D82-094B-9B17-626B8923F2E3}"/>
              </a:ext>
            </a:extLst>
          </p:cNvPr>
          <p:cNvSpPr>
            <a:spLocks/>
          </p:cNvSpPr>
          <p:nvPr/>
        </p:nvSpPr>
        <p:spPr bwMode="auto">
          <a:xfrm>
            <a:off x="7089776" y="3895726"/>
            <a:ext cx="142875" cy="246063"/>
          </a:xfrm>
          <a:custGeom>
            <a:avLst/>
            <a:gdLst>
              <a:gd name="T0" fmla="*/ 57 w 90"/>
              <a:gd name="T1" fmla="*/ 0 h 155"/>
              <a:gd name="T2" fmla="*/ 66 w 90"/>
              <a:gd name="T3" fmla="*/ 15 h 155"/>
              <a:gd name="T4" fmla="*/ 78 w 90"/>
              <a:gd name="T5" fmla="*/ 38 h 155"/>
              <a:gd name="T6" fmla="*/ 87 w 90"/>
              <a:gd name="T7" fmla="*/ 84 h 155"/>
              <a:gd name="T8" fmla="*/ 81 w 90"/>
              <a:gd name="T9" fmla="*/ 107 h 155"/>
              <a:gd name="T10" fmla="*/ 64 w 90"/>
              <a:gd name="T11" fmla="*/ 120 h 155"/>
              <a:gd name="T12" fmla="*/ 15 w 90"/>
              <a:gd name="T13" fmla="*/ 147 h 155"/>
              <a:gd name="T14" fmla="*/ 0 w 90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55">
                <a:moveTo>
                  <a:pt x="57" y="0"/>
                </a:moveTo>
                <a:cubicBezTo>
                  <a:pt x="60" y="7"/>
                  <a:pt x="60" y="10"/>
                  <a:pt x="66" y="15"/>
                </a:cubicBezTo>
                <a:cubicBezTo>
                  <a:pt x="71" y="23"/>
                  <a:pt x="75" y="29"/>
                  <a:pt x="78" y="38"/>
                </a:cubicBezTo>
                <a:cubicBezTo>
                  <a:pt x="81" y="54"/>
                  <a:pt x="77" y="71"/>
                  <a:pt x="87" y="84"/>
                </a:cubicBezTo>
                <a:cubicBezTo>
                  <a:pt x="89" y="93"/>
                  <a:pt x="90" y="103"/>
                  <a:pt x="81" y="107"/>
                </a:cubicBezTo>
                <a:cubicBezTo>
                  <a:pt x="77" y="112"/>
                  <a:pt x="71" y="119"/>
                  <a:pt x="64" y="120"/>
                </a:cubicBezTo>
                <a:cubicBezTo>
                  <a:pt x="47" y="132"/>
                  <a:pt x="37" y="144"/>
                  <a:pt x="15" y="147"/>
                </a:cubicBezTo>
                <a:cubicBezTo>
                  <a:pt x="12" y="149"/>
                  <a:pt x="4" y="155"/>
                  <a:pt x="0" y="155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7" name="AutoShape 93">
            <a:extLst>
              <a:ext uri="{FF2B5EF4-FFF2-40B4-BE49-F238E27FC236}">
                <a16:creationId xmlns:a16="http://schemas.microsoft.com/office/drawing/2014/main" id="{480C193C-8781-2D47-9B3B-58FCB492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48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699999" lon="1800000" rev="0"/>
            </a:camera>
            <a:lightRig rig="legacyFlat4" dir="b"/>
          </a:scene3d>
          <a:sp3d extrusionH="176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358" name="AutoShape 94">
            <a:extLst>
              <a:ext uri="{FF2B5EF4-FFF2-40B4-BE49-F238E27FC236}">
                <a16:creationId xmlns:a16="http://schemas.microsoft.com/office/drawing/2014/main" id="{FAD8515D-34B2-B742-B176-D3272A142138}"/>
              </a:ext>
            </a:extLst>
          </p:cNvPr>
          <p:cNvSpPr>
            <a:spLocks noChangeArrowheads="1"/>
          </p:cNvSpPr>
          <p:nvPr/>
        </p:nvSpPr>
        <p:spPr bwMode="auto">
          <a:xfrm rot="2410941">
            <a:off x="7239000" y="2286000"/>
            <a:ext cx="457200" cy="304800"/>
          </a:xfrm>
          <a:prstGeom prst="rightArrow">
            <a:avLst>
              <a:gd name="adj1" fmla="val 61454"/>
              <a:gd name="adj2" fmla="val 60938"/>
            </a:avLst>
          </a:prstGeom>
          <a:solidFill>
            <a:srgbClr val="CC00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7099998" lon="300000" rev="0"/>
            </a:camera>
            <a:lightRig rig="legacyFlat4" dir="b"/>
          </a:scene3d>
          <a:sp3d extrusionH="176200" prstMaterial="legacyMatte">
            <a:bevelT w="13500" h="13500" prst="angle"/>
            <a:bevelB w="13500" h="13500" prst="angle"/>
            <a:extrusionClr>
              <a:srgbClr val="CC0066"/>
            </a:extrusionClr>
            <a:contourClr>
              <a:srgbClr val="CC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359" name="AutoShape 95">
            <a:extLst>
              <a:ext uri="{FF2B5EF4-FFF2-40B4-BE49-F238E27FC236}">
                <a16:creationId xmlns:a16="http://schemas.microsoft.com/office/drawing/2014/main" id="{61596E15-16D5-F24F-A4B6-A96C8C58D886}"/>
              </a:ext>
            </a:extLst>
          </p:cNvPr>
          <p:cNvSpPr>
            <a:spLocks noChangeArrowheads="1"/>
          </p:cNvSpPr>
          <p:nvPr/>
        </p:nvSpPr>
        <p:spPr bwMode="auto">
          <a:xfrm rot="21002963">
            <a:off x="7086600" y="2895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1360" name="AutoShape 96">
            <a:extLst>
              <a:ext uri="{FF2B5EF4-FFF2-40B4-BE49-F238E27FC236}">
                <a16:creationId xmlns:a16="http://schemas.microsoft.com/office/drawing/2014/main" id="{57D6AE08-A036-6444-93DE-1266E39FEAB7}"/>
              </a:ext>
            </a:extLst>
          </p:cNvPr>
          <p:cNvSpPr>
            <a:spLocks noChangeArrowheads="1"/>
          </p:cNvSpPr>
          <p:nvPr/>
        </p:nvSpPr>
        <p:spPr bwMode="auto">
          <a:xfrm rot="18579807">
            <a:off x="8458200" y="2895600"/>
            <a:ext cx="304800" cy="381000"/>
          </a:xfrm>
          <a:prstGeom prst="upArrow">
            <a:avLst>
              <a:gd name="adj1" fmla="val 55204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11361" name="Line 97">
            <a:extLst>
              <a:ext uri="{FF2B5EF4-FFF2-40B4-BE49-F238E27FC236}">
                <a16:creationId xmlns:a16="http://schemas.microsoft.com/office/drawing/2014/main" id="{6DD0E5A8-C517-C243-93D1-A0EA5582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21336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2" name="Freeform 98">
            <a:extLst>
              <a:ext uri="{FF2B5EF4-FFF2-40B4-BE49-F238E27FC236}">
                <a16:creationId xmlns:a16="http://schemas.microsoft.com/office/drawing/2014/main" id="{2739F44C-4905-584E-990A-5EE635DE0494}"/>
              </a:ext>
            </a:extLst>
          </p:cNvPr>
          <p:cNvSpPr>
            <a:spLocks/>
          </p:cNvSpPr>
          <p:nvPr/>
        </p:nvSpPr>
        <p:spPr bwMode="auto">
          <a:xfrm>
            <a:off x="6929438" y="333375"/>
            <a:ext cx="1733550" cy="1652588"/>
          </a:xfrm>
          <a:custGeom>
            <a:avLst/>
            <a:gdLst>
              <a:gd name="T0" fmla="*/ 987 w 1092"/>
              <a:gd name="T1" fmla="*/ 14 h 1041"/>
              <a:gd name="T2" fmla="*/ 1025 w 1092"/>
              <a:gd name="T3" fmla="*/ 69 h 1041"/>
              <a:gd name="T4" fmla="*/ 1046 w 1092"/>
              <a:gd name="T5" fmla="*/ 105 h 1041"/>
              <a:gd name="T6" fmla="*/ 1064 w 1092"/>
              <a:gd name="T7" fmla="*/ 155 h 1041"/>
              <a:gd name="T8" fmla="*/ 1064 w 1092"/>
              <a:gd name="T9" fmla="*/ 461 h 1041"/>
              <a:gd name="T10" fmla="*/ 1086 w 1092"/>
              <a:gd name="T11" fmla="*/ 558 h 1041"/>
              <a:gd name="T12" fmla="*/ 1086 w 1092"/>
              <a:gd name="T13" fmla="*/ 641 h 1041"/>
              <a:gd name="T14" fmla="*/ 1050 w 1092"/>
              <a:gd name="T15" fmla="*/ 906 h 1041"/>
              <a:gd name="T16" fmla="*/ 999 w 1092"/>
              <a:gd name="T17" fmla="*/ 956 h 1041"/>
              <a:gd name="T18" fmla="*/ 963 w 1092"/>
              <a:gd name="T19" fmla="*/ 978 h 1041"/>
              <a:gd name="T20" fmla="*/ 902 w 1092"/>
              <a:gd name="T21" fmla="*/ 1005 h 1041"/>
              <a:gd name="T22" fmla="*/ 848 w 1092"/>
              <a:gd name="T23" fmla="*/ 1023 h 1041"/>
              <a:gd name="T24" fmla="*/ 720 w 1092"/>
              <a:gd name="T25" fmla="*/ 1041 h 1041"/>
              <a:gd name="T26" fmla="*/ 501 w 1092"/>
              <a:gd name="T27" fmla="*/ 1025 h 1041"/>
              <a:gd name="T28" fmla="*/ 416 w 1092"/>
              <a:gd name="T29" fmla="*/ 1007 h 1041"/>
              <a:gd name="T30" fmla="*/ 234 w 1092"/>
              <a:gd name="T31" fmla="*/ 971 h 1041"/>
              <a:gd name="T32" fmla="*/ 176 w 1092"/>
              <a:gd name="T33" fmla="*/ 953 h 1041"/>
              <a:gd name="T34" fmla="*/ 63 w 1092"/>
              <a:gd name="T35" fmla="*/ 918 h 1041"/>
              <a:gd name="T36" fmla="*/ 27 w 1092"/>
              <a:gd name="T37" fmla="*/ 800 h 1041"/>
              <a:gd name="T38" fmla="*/ 0 w 1092"/>
              <a:gd name="T39" fmla="*/ 750 h 1041"/>
              <a:gd name="T40" fmla="*/ 8 w 1092"/>
              <a:gd name="T41" fmla="*/ 719 h 1041"/>
              <a:gd name="T42" fmla="*/ 29 w 1092"/>
              <a:gd name="T43" fmla="*/ 642 h 1041"/>
              <a:gd name="T44" fmla="*/ 38 w 1092"/>
              <a:gd name="T45" fmla="*/ 620 h 1041"/>
              <a:gd name="T46" fmla="*/ 83 w 1092"/>
              <a:gd name="T47" fmla="*/ 543 h 1041"/>
              <a:gd name="T48" fmla="*/ 92 w 1092"/>
              <a:gd name="T49" fmla="*/ 521 h 1041"/>
              <a:gd name="T50" fmla="*/ 110 w 1092"/>
              <a:gd name="T51" fmla="*/ 480 h 1041"/>
              <a:gd name="T52" fmla="*/ 72 w 1092"/>
              <a:gd name="T53" fmla="*/ 428 h 1041"/>
              <a:gd name="T54" fmla="*/ 38 w 1092"/>
              <a:gd name="T55" fmla="*/ 329 h 1041"/>
              <a:gd name="T56" fmla="*/ 65 w 1092"/>
              <a:gd name="T57" fmla="*/ 296 h 1041"/>
              <a:gd name="T58" fmla="*/ 89 w 1092"/>
              <a:gd name="T59" fmla="*/ 270 h 1041"/>
              <a:gd name="T60" fmla="*/ 114 w 1092"/>
              <a:gd name="T61" fmla="*/ 251 h 1041"/>
              <a:gd name="T62" fmla="*/ 161 w 1092"/>
              <a:gd name="T63" fmla="*/ 212 h 1041"/>
              <a:gd name="T64" fmla="*/ 182 w 1092"/>
              <a:gd name="T65" fmla="*/ 171 h 1041"/>
              <a:gd name="T66" fmla="*/ 186 w 1092"/>
              <a:gd name="T67" fmla="*/ 68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2" h="1041">
                <a:moveTo>
                  <a:pt x="978" y="0"/>
                </a:moveTo>
                <a:cubicBezTo>
                  <a:pt x="980" y="6"/>
                  <a:pt x="982" y="10"/>
                  <a:pt x="987" y="14"/>
                </a:cubicBezTo>
                <a:cubicBezTo>
                  <a:pt x="992" y="24"/>
                  <a:pt x="995" y="33"/>
                  <a:pt x="1001" y="42"/>
                </a:cubicBezTo>
                <a:cubicBezTo>
                  <a:pt x="1002" y="55"/>
                  <a:pt x="1011" y="67"/>
                  <a:pt x="1025" y="69"/>
                </a:cubicBezTo>
                <a:cubicBezTo>
                  <a:pt x="1029" y="75"/>
                  <a:pt x="1033" y="81"/>
                  <a:pt x="1037" y="87"/>
                </a:cubicBezTo>
                <a:cubicBezTo>
                  <a:pt x="1038" y="93"/>
                  <a:pt x="1042" y="100"/>
                  <a:pt x="1046" y="105"/>
                </a:cubicBezTo>
                <a:cubicBezTo>
                  <a:pt x="1048" y="113"/>
                  <a:pt x="1049" y="121"/>
                  <a:pt x="1056" y="126"/>
                </a:cubicBezTo>
                <a:cubicBezTo>
                  <a:pt x="1061" y="135"/>
                  <a:pt x="1062" y="145"/>
                  <a:pt x="1064" y="155"/>
                </a:cubicBezTo>
                <a:cubicBezTo>
                  <a:pt x="1065" y="189"/>
                  <a:pt x="1067" y="221"/>
                  <a:pt x="1074" y="254"/>
                </a:cubicBezTo>
                <a:cubicBezTo>
                  <a:pt x="1074" y="258"/>
                  <a:pt x="1077" y="434"/>
                  <a:pt x="1064" y="461"/>
                </a:cubicBezTo>
                <a:cubicBezTo>
                  <a:pt x="1065" y="493"/>
                  <a:pt x="1062" y="501"/>
                  <a:pt x="1073" y="524"/>
                </a:cubicBezTo>
                <a:cubicBezTo>
                  <a:pt x="1074" y="538"/>
                  <a:pt x="1076" y="548"/>
                  <a:pt x="1086" y="558"/>
                </a:cubicBezTo>
                <a:cubicBezTo>
                  <a:pt x="1088" y="564"/>
                  <a:pt x="1091" y="567"/>
                  <a:pt x="1092" y="573"/>
                </a:cubicBezTo>
                <a:cubicBezTo>
                  <a:pt x="1091" y="598"/>
                  <a:pt x="1091" y="617"/>
                  <a:pt x="1086" y="641"/>
                </a:cubicBezTo>
                <a:cubicBezTo>
                  <a:pt x="1085" y="653"/>
                  <a:pt x="1083" y="667"/>
                  <a:pt x="1077" y="677"/>
                </a:cubicBezTo>
                <a:cubicBezTo>
                  <a:pt x="1077" y="710"/>
                  <a:pt x="1084" y="860"/>
                  <a:pt x="1050" y="906"/>
                </a:cubicBezTo>
                <a:cubicBezTo>
                  <a:pt x="1046" y="925"/>
                  <a:pt x="1025" y="940"/>
                  <a:pt x="1008" y="947"/>
                </a:cubicBezTo>
                <a:cubicBezTo>
                  <a:pt x="1005" y="950"/>
                  <a:pt x="1003" y="954"/>
                  <a:pt x="999" y="956"/>
                </a:cubicBezTo>
                <a:cubicBezTo>
                  <a:pt x="995" y="958"/>
                  <a:pt x="987" y="963"/>
                  <a:pt x="987" y="963"/>
                </a:cubicBezTo>
                <a:cubicBezTo>
                  <a:pt x="982" y="969"/>
                  <a:pt x="971" y="976"/>
                  <a:pt x="963" y="978"/>
                </a:cubicBezTo>
                <a:cubicBezTo>
                  <a:pt x="951" y="987"/>
                  <a:pt x="942" y="993"/>
                  <a:pt x="927" y="996"/>
                </a:cubicBezTo>
                <a:cubicBezTo>
                  <a:pt x="920" y="1001"/>
                  <a:pt x="910" y="1004"/>
                  <a:pt x="902" y="1005"/>
                </a:cubicBezTo>
                <a:cubicBezTo>
                  <a:pt x="893" y="1010"/>
                  <a:pt x="880" y="1013"/>
                  <a:pt x="870" y="1014"/>
                </a:cubicBezTo>
                <a:cubicBezTo>
                  <a:pt x="863" y="1019"/>
                  <a:pt x="856" y="1022"/>
                  <a:pt x="848" y="1023"/>
                </a:cubicBezTo>
                <a:cubicBezTo>
                  <a:pt x="836" y="1030"/>
                  <a:pt x="815" y="1031"/>
                  <a:pt x="801" y="1032"/>
                </a:cubicBezTo>
                <a:cubicBezTo>
                  <a:pt x="773" y="1038"/>
                  <a:pt x="750" y="1040"/>
                  <a:pt x="720" y="1041"/>
                </a:cubicBezTo>
                <a:cubicBezTo>
                  <a:pt x="645" y="1040"/>
                  <a:pt x="610" y="1038"/>
                  <a:pt x="549" y="1034"/>
                </a:cubicBezTo>
                <a:cubicBezTo>
                  <a:pt x="533" y="1030"/>
                  <a:pt x="517" y="1027"/>
                  <a:pt x="501" y="1025"/>
                </a:cubicBezTo>
                <a:cubicBezTo>
                  <a:pt x="491" y="1018"/>
                  <a:pt x="486" y="1017"/>
                  <a:pt x="473" y="1016"/>
                </a:cubicBezTo>
                <a:cubicBezTo>
                  <a:pt x="455" y="1011"/>
                  <a:pt x="435" y="1008"/>
                  <a:pt x="416" y="1007"/>
                </a:cubicBezTo>
                <a:cubicBezTo>
                  <a:pt x="381" y="999"/>
                  <a:pt x="344" y="992"/>
                  <a:pt x="308" y="989"/>
                </a:cubicBezTo>
                <a:cubicBezTo>
                  <a:pt x="286" y="982"/>
                  <a:pt x="257" y="973"/>
                  <a:pt x="234" y="971"/>
                </a:cubicBezTo>
                <a:cubicBezTo>
                  <a:pt x="224" y="968"/>
                  <a:pt x="214" y="963"/>
                  <a:pt x="204" y="962"/>
                </a:cubicBezTo>
                <a:cubicBezTo>
                  <a:pt x="196" y="956"/>
                  <a:pt x="186" y="954"/>
                  <a:pt x="176" y="953"/>
                </a:cubicBezTo>
                <a:cubicBezTo>
                  <a:pt x="156" y="941"/>
                  <a:pt x="128" y="938"/>
                  <a:pt x="105" y="935"/>
                </a:cubicBezTo>
                <a:cubicBezTo>
                  <a:pt x="91" y="928"/>
                  <a:pt x="76" y="926"/>
                  <a:pt x="63" y="918"/>
                </a:cubicBezTo>
                <a:cubicBezTo>
                  <a:pt x="59" y="912"/>
                  <a:pt x="52" y="910"/>
                  <a:pt x="47" y="905"/>
                </a:cubicBezTo>
                <a:cubicBezTo>
                  <a:pt x="46" y="885"/>
                  <a:pt x="45" y="814"/>
                  <a:pt x="27" y="800"/>
                </a:cubicBezTo>
                <a:cubicBezTo>
                  <a:pt x="20" y="789"/>
                  <a:pt x="13" y="779"/>
                  <a:pt x="6" y="768"/>
                </a:cubicBezTo>
                <a:cubicBezTo>
                  <a:pt x="5" y="761"/>
                  <a:pt x="2" y="757"/>
                  <a:pt x="0" y="750"/>
                </a:cubicBezTo>
                <a:cubicBezTo>
                  <a:pt x="2" y="743"/>
                  <a:pt x="1" y="736"/>
                  <a:pt x="3" y="729"/>
                </a:cubicBezTo>
                <a:cubicBezTo>
                  <a:pt x="4" y="725"/>
                  <a:pt x="8" y="719"/>
                  <a:pt x="8" y="719"/>
                </a:cubicBezTo>
                <a:cubicBezTo>
                  <a:pt x="12" y="701"/>
                  <a:pt x="10" y="682"/>
                  <a:pt x="20" y="666"/>
                </a:cubicBezTo>
                <a:cubicBezTo>
                  <a:pt x="21" y="657"/>
                  <a:pt x="25" y="650"/>
                  <a:pt x="29" y="642"/>
                </a:cubicBezTo>
                <a:cubicBezTo>
                  <a:pt x="30" y="632"/>
                  <a:pt x="29" y="638"/>
                  <a:pt x="33" y="630"/>
                </a:cubicBezTo>
                <a:cubicBezTo>
                  <a:pt x="35" y="627"/>
                  <a:pt x="38" y="620"/>
                  <a:pt x="38" y="620"/>
                </a:cubicBezTo>
                <a:cubicBezTo>
                  <a:pt x="41" y="598"/>
                  <a:pt x="56" y="568"/>
                  <a:pt x="74" y="554"/>
                </a:cubicBezTo>
                <a:cubicBezTo>
                  <a:pt x="75" y="547"/>
                  <a:pt x="77" y="546"/>
                  <a:pt x="83" y="543"/>
                </a:cubicBezTo>
                <a:cubicBezTo>
                  <a:pt x="84" y="533"/>
                  <a:pt x="83" y="539"/>
                  <a:pt x="87" y="531"/>
                </a:cubicBezTo>
                <a:cubicBezTo>
                  <a:pt x="89" y="528"/>
                  <a:pt x="92" y="521"/>
                  <a:pt x="92" y="521"/>
                </a:cubicBezTo>
                <a:cubicBezTo>
                  <a:pt x="93" y="515"/>
                  <a:pt x="97" y="508"/>
                  <a:pt x="101" y="503"/>
                </a:cubicBezTo>
                <a:cubicBezTo>
                  <a:pt x="103" y="495"/>
                  <a:pt x="106" y="487"/>
                  <a:pt x="110" y="480"/>
                </a:cubicBezTo>
                <a:cubicBezTo>
                  <a:pt x="107" y="470"/>
                  <a:pt x="101" y="457"/>
                  <a:pt x="92" y="450"/>
                </a:cubicBezTo>
                <a:cubicBezTo>
                  <a:pt x="88" y="441"/>
                  <a:pt x="79" y="434"/>
                  <a:pt x="72" y="428"/>
                </a:cubicBezTo>
                <a:cubicBezTo>
                  <a:pt x="62" y="412"/>
                  <a:pt x="47" y="399"/>
                  <a:pt x="38" y="383"/>
                </a:cubicBezTo>
                <a:cubicBezTo>
                  <a:pt x="34" y="365"/>
                  <a:pt x="30" y="348"/>
                  <a:pt x="38" y="329"/>
                </a:cubicBezTo>
                <a:cubicBezTo>
                  <a:pt x="39" y="322"/>
                  <a:pt x="41" y="321"/>
                  <a:pt x="47" y="318"/>
                </a:cubicBezTo>
                <a:cubicBezTo>
                  <a:pt x="48" y="308"/>
                  <a:pt x="59" y="304"/>
                  <a:pt x="65" y="296"/>
                </a:cubicBezTo>
                <a:cubicBezTo>
                  <a:pt x="66" y="289"/>
                  <a:pt x="70" y="289"/>
                  <a:pt x="74" y="284"/>
                </a:cubicBezTo>
                <a:cubicBezTo>
                  <a:pt x="76" y="275"/>
                  <a:pt x="81" y="274"/>
                  <a:pt x="89" y="270"/>
                </a:cubicBezTo>
                <a:cubicBezTo>
                  <a:pt x="93" y="264"/>
                  <a:pt x="100" y="262"/>
                  <a:pt x="105" y="257"/>
                </a:cubicBezTo>
                <a:cubicBezTo>
                  <a:pt x="110" y="245"/>
                  <a:pt x="103" y="259"/>
                  <a:pt x="114" y="251"/>
                </a:cubicBezTo>
                <a:cubicBezTo>
                  <a:pt x="119" y="247"/>
                  <a:pt x="116" y="244"/>
                  <a:pt x="125" y="242"/>
                </a:cubicBezTo>
                <a:cubicBezTo>
                  <a:pt x="134" y="231"/>
                  <a:pt x="149" y="221"/>
                  <a:pt x="161" y="212"/>
                </a:cubicBezTo>
                <a:cubicBezTo>
                  <a:pt x="165" y="206"/>
                  <a:pt x="169" y="200"/>
                  <a:pt x="173" y="194"/>
                </a:cubicBezTo>
                <a:cubicBezTo>
                  <a:pt x="175" y="186"/>
                  <a:pt x="179" y="179"/>
                  <a:pt x="182" y="171"/>
                </a:cubicBezTo>
                <a:cubicBezTo>
                  <a:pt x="183" y="162"/>
                  <a:pt x="185" y="161"/>
                  <a:pt x="188" y="153"/>
                </a:cubicBezTo>
                <a:cubicBezTo>
                  <a:pt x="191" y="124"/>
                  <a:pt x="191" y="97"/>
                  <a:pt x="186" y="68"/>
                </a:cubicBezTo>
                <a:cubicBezTo>
                  <a:pt x="185" y="56"/>
                  <a:pt x="182" y="46"/>
                  <a:pt x="182" y="35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Freeform 99">
            <a:extLst>
              <a:ext uri="{FF2B5EF4-FFF2-40B4-BE49-F238E27FC236}">
                <a16:creationId xmlns:a16="http://schemas.microsoft.com/office/drawing/2014/main" id="{97EACFF9-9683-284E-9BDC-08B2D82959D4}"/>
              </a:ext>
            </a:extLst>
          </p:cNvPr>
          <p:cNvSpPr>
            <a:spLocks/>
          </p:cNvSpPr>
          <p:nvPr/>
        </p:nvSpPr>
        <p:spPr bwMode="auto">
          <a:xfrm>
            <a:off x="8632825" y="1009651"/>
            <a:ext cx="438150" cy="93663"/>
          </a:xfrm>
          <a:custGeom>
            <a:avLst/>
            <a:gdLst>
              <a:gd name="T0" fmla="*/ 0 w 276"/>
              <a:gd name="T1" fmla="*/ 0 h 59"/>
              <a:gd name="T2" fmla="*/ 90 w 276"/>
              <a:gd name="T3" fmla="*/ 26 h 59"/>
              <a:gd name="T4" fmla="*/ 206 w 276"/>
              <a:gd name="T5" fmla="*/ 56 h 59"/>
              <a:gd name="T6" fmla="*/ 254 w 276"/>
              <a:gd name="T7" fmla="*/ 48 h 59"/>
              <a:gd name="T8" fmla="*/ 266 w 276"/>
              <a:gd name="T9" fmla="*/ 30 h 59"/>
              <a:gd name="T10" fmla="*/ 276 w 276"/>
              <a:gd name="T11" fmla="*/ 2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6" h="59">
                <a:moveTo>
                  <a:pt x="0" y="0"/>
                </a:moveTo>
                <a:cubicBezTo>
                  <a:pt x="33" y="3"/>
                  <a:pt x="59" y="16"/>
                  <a:pt x="90" y="26"/>
                </a:cubicBezTo>
                <a:cubicBezTo>
                  <a:pt x="123" y="59"/>
                  <a:pt x="159" y="51"/>
                  <a:pt x="206" y="56"/>
                </a:cubicBezTo>
                <a:cubicBezTo>
                  <a:pt x="221" y="55"/>
                  <a:pt x="241" y="57"/>
                  <a:pt x="254" y="48"/>
                </a:cubicBezTo>
                <a:cubicBezTo>
                  <a:pt x="259" y="41"/>
                  <a:pt x="261" y="36"/>
                  <a:pt x="266" y="30"/>
                </a:cubicBezTo>
                <a:cubicBezTo>
                  <a:pt x="269" y="27"/>
                  <a:pt x="276" y="22"/>
                  <a:pt x="276" y="2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Freeform 100">
            <a:extLst>
              <a:ext uri="{FF2B5EF4-FFF2-40B4-BE49-F238E27FC236}">
                <a16:creationId xmlns:a16="http://schemas.microsoft.com/office/drawing/2014/main" id="{DA6BA48C-9765-8945-8872-06BE5B705713}"/>
              </a:ext>
            </a:extLst>
          </p:cNvPr>
          <p:cNvSpPr>
            <a:spLocks/>
          </p:cNvSpPr>
          <p:nvPr/>
        </p:nvSpPr>
        <p:spPr bwMode="auto">
          <a:xfrm>
            <a:off x="8636000" y="1533526"/>
            <a:ext cx="463550" cy="180975"/>
          </a:xfrm>
          <a:custGeom>
            <a:avLst/>
            <a:gdLst>
              <a:gd name="T0" fmla="*/ 0 w 292"/>
              <a:gd name="T1" fmla="*/ 0 h 114"/>
              <a:gd name="T2" fmla="*/ 34 w 292"/>
              <a:gd name="T3" fmla="*/ 50 h 114"/>
              <a:gd name="T4" fmla="*/ 54 w 292"/>
              <a:gd name="T5" fmla="*/ 92 h 114"/>
              <a:gd name="T6" fmla="*/ 90 w 292"/>
              <a:gd name="T7" fmla="*/ 114 h 114"/>
              <a:gd name="T8" fmla="*/ 196 w 292"/>
              <a:gd name="T9" fmla="*/ 100 h 114"/>
              <a:gd name="T10" fmla="*/ 214 w 292"/>
              <a:gd name="T11" fmla="*/ 78 h 114"/>
              <a:gd name="T12" fmla="*/ 262 w 292"/>
              <a:gd name="T13" fmla="*/ 64 h 114"/>
              <a:gd name="T14" fmla="*/ 282 w 292"/>
              <a:gd name="T15" fmla="*/ 54 h 114"/>
              <a:gd name="T16" fmla="*/ 292 w 292"/>
              <a:gd name="T17" fmla="*/ 5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114">
                <a:moveTo>
                  <a:pt x="0" y="0"/>
                </a:moveTo>
                <a:cubicBezTo>
                  <a:pt x="19" y="6"/>
                  <a:pt x="24" y="34"/>
                  <a:pt x="34" y="50"/>
                </a:cubicBezTo>
                <a:cubicBezTo>
                  <a:pt x="36" y="62"/>
                  <a:pt x="41" y="88"/>
                  <a:pt x="54" y="92"/>
                </a:cubicBezTo>
                <a:cubicBezTo>
                  <a:pt x="65" y="103"/>
                  <a:pt x="78" y="106"/>
                  <a:pt x="90" y="114"/>
                </a:cubicBezTo>
                <a:cubicBezTo>
                  <a:pt x="125" y="112"/>
                  <a:pt x="161" y="106"/>
                  <a:pt x="196" y="100"/>
                </a:cubicBezTo>
                <a:cubicBezTo>
                  <a:pt x="204" y="95"/>
                  <a:pt x="207" y="85"/>
                  <a:pt x="214" y="78"/>
                </a:cubicBezTo>
                <a:cubicBezTo>
                  <a:pt x="218" y="65"/>
                  <a:pt x="250" y="65"/>
                  <a:pt x="262" y="64"/>
                </a:cubicBezTo>
                <a:cubicBezTo>
                  <a:pt x="268" y="61"/>
                  <a:pt x="276" y="56"/>
                  <a:pt x="282" y="54"/>
                </a:cubicBezTo>
                <a:cubicBezTo>
                  <a:pt x="285" y="53"/>
                  <a:pt x="292" y="52"/>
                  <a:pt x="292" y="5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" name="Freeform 103">
            <a:extLst>
              <a:ext uri="{FF2B5EF4-FFF2-40B4-BE49-F238E27FC236}">
                <a16:creationId xmlns:a16="http://schemas.microsoft.com/office/drawing/2014/main" id="{B3D4CCC4-1F54-DC40-A701-1395534BAEA4}"/>
              </a:ext>
            </a:extLst>
          </p:cNvPr>
          <p:cNvSpPr>
            <a:spLocks/>
          </p:cNvSpPr>
          <p:nvPr/>
        </p:nvSpPr>
        <p:spPr bwMode="auto">
          <a:xfrm>
            <a:off x="6975476" y="1771650"/>
            <a:ext cx="28575" cy="127000"/>
          </a:xfrm>
          <a:custGeom>
            <a:avLst/>
            <a:gdLst>
              <a:gd name="T0" fmla="*/ 18 w 18"/>
              <a:gd name="T1" fmla="*/ 0 h 80"/>
              <a:gd name="T2" fmla="*/ 0 w 18"/>
              <a:gd name="T3" fmla="*/ 24 h 80"/>
              <a:gd name="T4" fmla="*/ 1 w 18"/>
              <a:gd name="T5" fmla="*/ 57 h 80"/>
              <a:gd name="T6" fmla="*/ 9 w 18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80">
                <a:moveTo>
                  <a:pt x="18" y="0"/>
                </a:moveTo>
                <a:cubicBezTo>
                  <a:pt x="9" y="5"/>
                  <a:pt x="4" y="15"/>
                  <a:pt x="0" y="24"/>
                </a:cubicBezTo>
                <a:cubicBezTo>
                  <a:pt x="0" y="35"/>
                  <a:pt x="0" y="46"/>
                  <a:pt x="1" y="57"/>
                </a:cubicBezTo>
                <a:cubicBezTo>
                  <a:pt x="2" y="65"/>
                  <a:pt x="9" y="80"/>
                  <a:pt x="9" y="8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Freeform 105">
            <a:extLst>
              <a:ext uri="{FF2B5EF4-FFF2-40B4-BE49-F238E27FC236}">
                <a16:creationId xmlns:a16="http://schemas.microsoft.com/office/drawing/2014/main" id="{48075E39-7B6B-B34C-B2B5-E7CE8EA00EC4}"/>
              </a:ext>
            </a:extLst>
          </p:cNvPr>
          <p:cNvSpPr>
            <a:spLocks/>
          </p:cNvSpPr>
          <p:nvPr/>
        </p:nvSpPr>
        <p:spPr bwMode="auto">
          <a:xfrm>
            <a:off x="7543801" y="1905001"/>
            <a:ext cx="85725" cy="347663"/>
          </a:xfrm>
          <a:custGeom>
            <a:avLst/>
            <a:gdLst>
              <a:gd name="T0" fmla="*/ 10 w 54"/>
              <a:gd name="T1" fmla="*/ 0 h 219"/>
              <a:gd name="T2" fmla="*/ 8 w 54"/>
              <a:gd name="T3" fmla="*/ 69 h 219"/>
              <a:gd name="T4" fmla="*/ 38 w 54"/>
              <a:gd name="T5" fmla="*/ 90 h 219"/>
              <a:gd name="T6" fmla="*/ 47 w 54"/>
              <a:gd name="T7" fmla="*/ 109 h 219"/>
              <a:gd name="T8" fmla="*/ 38 w 54"/>
              <a:gd name="T9" fmla="*/ 157 h 219"/>
              <a:gd name="T10" fmla="*/ 29 w 54"/>
              <a:gd name="T11" fmla="*/ 168 h 219"/>
              <a:gd name="T12" fmla="*/ 20 w 54"/>
              <a:gd name="T13" fmla="*/ 190 h 219"/>
              <a:gd name="T14" fmla="*/ 19 w 54"/>
              <a:gd name="T1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219">
                <a:moveTo>
                  <a:pt x="10" y="0"/>
                </a:moveTo>
                <a:cubicBezTo>
                  <a:pt x="8" y="19"/>
                  <a:pt x="0" y="50"/>
                  <a:pt x="8" y="69"/>
                </a:cubicBezTo>
                <a:cubicBezTo>
                  <a:pt x="12" y="79"/>
                  <a:pt x="30" y="84"/>
                  <a:pt x="38" y="90"/>
                </a:cubicBezTo>
                <a:cubicBezTo>
                  <a:pt x="41" y="96"/>
                  <a:pt x="43" y="104"/>
                  <a:pt x="47" y="109"/>
                </a:cubicBezTo>
                <a:cubicBezTo>
                  <a:pt x="47" y="127"/>
                  <a:pt x="54" y="147"/>
                  <a:pt x="38" y="157"/>
                </a:cubicBezTo>
                <a:cubicBezTo>
                  <a:pt x="36" y="165"/>
                  <a:pt x="33" y="161"/>
                  <a:pt x="29" y="168"/>
                </a:cubicBezTo>
                <a:cubicBezTo>
                  <a:pt x="28" y="176"/>
                  <a:pt x="25" y="183"/>
                  <a:pt x="20" y="190"/>
                </a:cubicBezTo>
                <a:cubicBezTo>
                  <a:pt x="18" y="205"/>
                  <a:pt x="19" y="195"/>
                  <a:pt x="19" y="21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" name="Freeform 106">
            <a:extLst>
              <a:ext uri="{FF2B5EF4-FFF2-40B4-BE49-F238E27FC236}">
                <a16:creationId xmlns:a16="http://schemas.microsoft.com/office/drawing/2014/main" id="{CED9302E-9994-1E44-9780-A5805E6BE03A}"/>
              </a:ext>
            </a:extLst>
          </p:cNvPr>
          <p:cNvSpPr>
            <a:spLocks/>
          </p:cNvSpPr>
          <p:nvPr/>
        </p:nvSpPr>
        <p:spPr bwMode="auto">
          <a:xfrm>
            <a:off x="6910388" y="857251"/>
            <a:ext cx="74612" cy="17463"/>
          </a:xfrm>
          <a:custGeom>
            <a:avLst/>
            <a:gdLst>
              <a:gd name="T0" fmla="*/ 47 w 47"/>
              <a:gd name="T1" fmla="*/ 6 h 11"/>
              <a:gd name="T2" fmla="*/ 32 w 47"/>
              <a:gd name="T3" fmla="*/ 0 h 11"/>
              <a:gd name="T4" fmla="*/ 9 w 47"/>
              <a:gd name="T5" fmla="*/ 9 h 11"/>
              <a:gd name="T6" fmla="*/ 0 w 47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1">
                <a:moveTo>
                  <a:pt x="47" y="6"/>
                </a:moveTo>
                <a:cubicBezTo>
                  <a:pt x="41" y="5"/>
                  <a:pt x="37" y="4"/>
                  <a:pt x="32" y="0"/>
                </a:cubicBezTo>
                <a:cubicBezTo>
                  <a:pt x="15" y="2"/>
                  <a:pt x="21" y="5"/>
                  <a:pt x="9" y="9"/>
                </a:cubicBezTo>
                <a:cubicBezTo>
                  <a:pt x="6" y="10"/>
                  <a:pt x="0" y="11"/>
                  <a:pt x="0" y="1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" name="AutoShape 107">
            <a:extLst>
              <a:ext uri="{FF2B5EF4-FFF2-40B4-BE49-F238E27FC236}">
                <a16:creationId xmlns:a16="http://schemas.microsoft.com/office/drawing/2014/main" id="{0C06F5EC-5BB5-3645-904B-339781C0933C}"/>
              </a:ext>
            </a:extLst>
          </p:cNvPr>
          <p:cNvSpPr>
            <a:spLocks noChangeArrowheads="1"/>
          </p:cNvSpPr>
          <p:nvPr/>
        </p:nvSpPr>
        <p:spPr bwMode="auto">
          <a:xfrm rot="20840159">
            <a:off x="8915400" y="457200"/>
            <a:ext cx="381000" cy="304800"/>
          </a:xfrm>
          <a:prstGeom prst="leftArrow">
            <a:avLst>
              <a:gd name="adj1" fmla="val 56944"/>
              <a:gd name="adj2" fmla="val 54039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11372" name="AutoShape 108">
            <a:extLst>
              <a:ext uri="{FF2B5EF4-FFF2-40B4-BE49-F238E27FC236}">
                <a16:creationId xmlns:a16="http://schemas.microsoft.com/office/drawing/2014/main" id="{05529DF2-C755-2B47-8F29-71FFB42C5C40}"/>
              </a:ext>
            </a:extLst>
          </p:cNvPr>
          <p:cNvSpPr>
            <a:spLocks noChangeArrowheads="1"/>
          </p:cNvSpPr>
          <p:nvPr/>
        </p:nvSpPr>
        <p:spPr bwMode="auto">
          <a:xfrm rot="20534657">
            <a:off x="9144000" y="1066800"/>
            <a:ext cx="381000" cy="304800"/>
          </a:xfrm>
          <a:prstGeom prst="leftArrow">
            <a:avLst>
              <a:gd name="adj1" fmla="val 54167"/>
              <a:gd name="adj2" fmla="val 50781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399999" lon="203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11373" name="AutoShape 109">
            <a:extLst>
              <a:ext uri="{FF2B5EF4-FFF2-40B4-BE49-F238E27FC236}">
                <a16:creationId xmlns:a16="http://schemas.microsoft.com/office/drawing/2014/main" id="{53B3DB5A-30F8-EC42-8F36-160E9747BE21}"/>
              </a:ext>
            </a:extLst>
          </p:cNvPr>
          <p:cNvSpPr>
            <a:spLocks noChangeArrowheads="1"/>
          </p:cNvSpPr>
          <p:nvPr/>
        </p:nvSpPr>
        <p:spPr bwMode="auto">
          <a:xfrm rot="1766881">
            <a:off x="8839200" y="1981200"/>
            <a:ext cx="457200" cy="304800"/>
          </a:xfrm>
          <a:prstGeom prst="leftArrow">
            <a:avLst>
              <a:gd name="adj1" fmla="val 48611"/>
              <a:gd name="adj2" fmla="val 625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600000" lon="200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11374" name="AutoShape 110">
            <a:extLst>
              <a:ext uri="{FF2B5EF4-FFF2-40B4-BE49-F238E27FC236}">
                <a16:creationId xmlns:a16="http://schemas.microsoft.com/office/drawing/2014/main" id="{7989E2D5-9F48-444C-9C2D-411026E4A3FC}"/>
              </a:ext>
            </a:extLst>
          </p:cNvPr>
          <p:cNvSpPr>
            <a:spLocks noChangeArrowheads="1"/>
          </p:cNvSpPr>
          <p:nvPr/>
        </p:nvSpPr>
        <p:spPr bwMode="auto">
          <a:xfrm rot="1954443">
            <a:off x="7162800" y="1828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1375" name="Freeform 111">
            <a:extLst>
              <a:ext uri="{FF2B5EF4-FFF2-40B4-BE49-F238E27FC236}">
                <a16:creationId xmlns:a16="http://schemas.microsoft.com/office/drawing/2014/main" id="{9D4284DF-F43A-2044-8232-00B7A70B065D}"/>
              </a:ext>
            </a:extLst>
          </p:cNvPr>
          <p:cNvSpPr>
            <a:spLocks/>
          </p:cNvSpPr>
          <p:nvPr/>
        </p:nvSpPr>
        <p:spPr bwMode="auto">
          <a:xfrm>
            <a:off x="7624764" y="2133600"/>
            <a:ext cx="915987" cy="203200"/>
          </a:xfrm>
          <a:custGeom>
            <a:avLst/>
            <a:gdLst>
              <a:gd name="T0" fmla="*/ 0 w 577"/>
              <a:gd name="T1" fmla="*/ 0 h 128"/>
              <a:gd name="T2" fmla="*/ 54 w 577"/>
              <a:gd name="T3" fmla="*/ 3 h 128"/>
              <a:gd name="T4" fmla="*/ 114 w 577"/>
              <a:gd name="T5" fmla="*/ 9 h 128"/>
              <a:gd name="T6" fmla="*/ 218 w 577"/>
              <a:gd name="T7" fmla="*/ 33 h 128"/>
              <a:gd name="T8" fmla="*/ 245 w 577"/>
              <a:gd name="T9" fmla="*/ 60 h 128"/>
              <a:gd name="T10" fmla="*/ 398 w 577"/>
              <a:gd name="T11" fmla="*/ 74 h 128"/>
              <a:gd name="T12" fmla="*/ 425 w 577"/>
              <a:gd name="T13" fmla="*/ 83 h 128"/>
              <a:gd name="T14" fmla="*/ 450 w 577"/>
              <a:gd name="T15" fmla="*/ 77 h 128"/>
              <a:gd name="T16" fmla="*/ 500 w 577"/>
              <a:gd name="T17" fmla="*/ 87 h 128"/>
              <a:gd name="T18" fmla="*/ 527 w 577"/>
              <a:gd name="T19" fmla="*/ 105 h 128"/>
              <a:gd name="T20" fmla="*/ 551 w 577"/>
              <a:gd name="T21" fmla="*/ 114 h 128"/>
              <a:gd name="T22" fmla="*/ 572 w 577"/>
              <a:gd name="T23" fmla="*/ 123 h 128"/>
              <a:gd name="T24" fmla="*/ 575 w 577"/>
              <a:gd name="T25" fmla="*/ 12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7" h="128">
                <a:moveTo>
                  <a:pt x="0" y="0"/>
                </a:moveTo>
                <a:cubicBezTo>
                  <a:pt x="19" y="8"/>
                  <a:pt x="31" y="4"/>
                  <a:pt x="54" y="3"/>
                </a:cubicBezTo>
                <a:cubicBezTo>
                  <a:pt x="55" y="3"/>
                  <a:pt x="101" y="0"/>
                  <a:pt x="114" y="9"/>
                </a:cubicBezTo>
                <a:cubicBezTo>
                  <a:pt x="131" y="37"/>
                  <a:pt x="195" y="29"/>
                  <a:pt x="218" y="33"/>
                </a:cubicBezTo>
                <a:cubicBezTo>
                  <a:pt x="228" y="50"/>
                  <a:pt x="218" y="57"/>
                  <a:pt x="245" y="60"/>
                </a:cubicBezTo>
                <a:cubicBezTo>
                  <a:pt x="289" y="79"/>
                  <a:pt x="357" y="73"/>
                  <a:pt x="398" y="74"/>
                </a:cubicBezTo>
                <a:cubicBezTo>
                  <a:pt x="407" y="77"/>
                  <a:pt x="416" y="80"/>
                  <a:pt x="425" y="83"/>
                </a:cubicBezTo>
                <a:cubicBezTo>
                  <a:pt x="433" y="82"/>
                  <a:pt x="443" y="82"/>
                  <a:pt x="450" y="77"/>
                </a:cubicBezTo>
                <a:cubicBezTo>
                  <a:pt x="469" y="78"/>
                  <a:pt x="483" y="85"/>
                  <a:pt x="500" y="87"/>
                </a:cubicBezTo>
                <a:cubicBezTo>
                  <a:pt x="512" y="93"/>
                  <a:pt x="515" y="103"/>
                  <a:pt x="527" y="105"/>
                </a:cubicBezTo>
                <a:cubicBezTo>
                  <a:pt x="534" y="109"/>
                  <a:pt x="543" y="112"/>
                  <a:pt x="551" y="114"/>
                </a:cubicBezTo>
                <a:cubicBezTo>
                  <a:pt x="557" y="119"/>
                  <a:pt x="564" y="121"/>
                  <a:pt x="572" y="123"/>
                </a:cubicBezTo>
                <a:cubicBezTo>
                  <a:pt x="577" y="127"/>
                  <a:pt x="576" y="128"/>
                  <a:pt x="575" y="12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" name="AutoShape 112">
            <a:extLst>
              <a:ext uri="{FF2B5EF4-FFF2-40B4-BE49-F238E27FC236}">
                <a16:creationId xmlns:a16="http://schemas.microsoft.com/office/drawing/2014/main" id="{B830B691-505C-9547-8F75-C478656BC1C7}"/>
              </a:ext>
            </a:extLst>
          </p:cNvPr>
          <p:cNvSpPr>
            <a:spLocks noChangeArrowheads="1"/>
          </p:cNvSpPr>
          <p:nvPr/>
        </p:nvSpPr>
        <p:spPr bwMode="auto">
          <a:xfrm rot="20685198">
            <a:off x="6553200" y="1524000"/>
            <a:ext cx="304800" cy="228600"/>
          </a:xfrm>
          <a:prstGeom prst="rightArrow">
            <a:avLst>
              <a:gd name="adj1" fmla="val 56944"/>
              <a:gd name="adj2" fmla="val 62500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377" name="AutoShape 113">
            <a:extLst>
              <a:ext uri="{FF2B5EF4-FFF2-40B4-BE49-F238E27FC236}">
                <a16:creationId xmlns:a16="http://schemas.microsoft.com/office/drawing/2014/main" id="{0A229B17-7157-5C4E-A90C-BCB8EA75EAD7}"/>
              </a:ext>
            </a:extLst>
          </p:cNvPr>
          <p:cNvSpPr>
            <a:spLocks noChangeArrowheads="1"/>
          </p:cNvSpPr>
          <p:nvPr/>
        </p:nvSpPr>
        <p:spPr bwMode="auto">
          <a:xfrm rot="998645">
            <a:off x="6553200" y="990600"/>
            <a:ext cx="304800" cy="228600"/>
          </a:xfrm>
          <a:prstGeom prst="rightArrow">
            <a:avLst>
              <a:gd name="adj1" fmla="val 55556"/>
              <a:gd name="adj2" fmla="val 62500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300000" lon="20099999" rev="0"/>
            </a:camera>
            <a:lightRig rig="legacyFlat4" dir="t"/>
          </a:scene3d>
          <a:sp3d extrusionH="176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11378" name="AutoShape 114">
            <a:extLst>
              <a:ext uri="{FF2B5EF4-FFF2-40B4-BE49-F238E27FC236}">
                <a16:creationId xmlns:a16="http://schemas.microsoft.com/office/drawing/2014/main" id="{98211ADA-1061-E047-A670-6324D48EDEA2}"/>
              </a:ext>
            </a:extLst>
          </p:cNvPr>
          <p:cNvSpPr>
            <a:spLocks noChangeArrowheads="1"/>
          </p:cNvSpPr>
          <p:nvPr/>
        </p:nvSpPr>
        <p:spPr bwMode="auto">
          <a:xfrm rot="2184844">
            <a:off x="6705600" y="381000"/>
            <a:ext cx="381000" cy="304800"/>
          </a:xfrm>
          <a:prstGeom prst="rightArrow">
            <a:avLst>
              <a:gd name="adj1" fmla="val 54167"/>
              <a:gd name="adj2" fmla="val 57940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11379" name="AutoShape 115">
            <a:extLst>
              <a:ext uri="{FF2B5EF4-FFF2-40B4-BE49-F238E27FC236}">
                <a16:creationId xmlns:a16="http://schemas.microsoft.com/office/drawing/2014/main" id="{952C7362-B9AE-F344-BD2C-60A2EBB83C9C}"/>
              </a:ext>
            </a:extLst>
          </p:cNvPr>
          <p:cNvSpPr>
            <a:spLocks noChangeArrowheads="1"/>
          </p:cNvSpPr>
          <p:nvPr/>
        </p:nvSpPr>
        <p:spPr bwMode="auto">
          <a:xfrm rot="1015650">
            <a:off x="7772400" y="685800"/>
            <a:ext cx="228600" cy="304800"/>
          </a:xfrm>
          <a:prstGeom prst="downArrow">
            <a:avLst>
              <a:gd name="adj1" fmla="val 52778"/>
              <a:gd name="adj2" fmla="val 500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380" name="Line 116">
            <a:extLst>
              <a:ext uri="{FF2B5EF4-FFF2-40B4-BE49-F238E27FC236}">
                <a16:creationId xmlns:a16="http://schemas.microsoft.com/office/drawing/2014/main" id="{5E663428-0A56-5A4F-94AB-D1D98DEC7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86200"/>
            <a:ext cx="2209800" cy="1447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1" name="Freeform 117">
            <a:extLst>
              <a:ext uri="{FF2B5EF4-FFF2-40B4-BE49-F238E27FC236}">
                <a16:creationId xmlns:a16="http://schemas.microsoft.com/office/drawing/2014/main" id="{8A8E6C9F-29B4-D741-8694-434451B0C386}"/>
              </a:ext>
            </a:extLst>
          </p:cNvPr>
          <p:cNvSpPr>
            <a:spLocks/>
          </p:cNvSpPr>
          <p:nvPr/>
        </p:nvSpPr>
        <p:spPr bwMode="auto">
          <a:xfrm>
            <a:off x="7580314" y="5086351"/>
            <a:ext cx="1252537" cy="1604963"/>
          </a:xfrm>
          <a:custGeom>
            <a:avLst/>
            <a:gdLst>
              <a:gd name="T0" fmla="*/ 777 w 789"/>
              <a:gd name="T1" fmla="*/ 3 h 1011"/>
              <a:gd name="T2" fmla="*/ 762 w 789"/>
              <a:gd name="T3" fmla="*/ 15 h 1011"/>
              <a:gd name="T4" fmla="*/ 709 w 789"/>
              <a:gd name="T5" fmla="*/ 74 h 1011"/>
              <a:gd name="T6" fmla="*/ 649 w 789"/>
              <a:gd name="T7" fmla="*/ 134 h 1011"/>
              <a:gd name="T8" fmla="*/ 595 w 789"/>
              <a:gd name="T9" fmla="*/ 170 h 1011"/>
              <a:gd name="T10" fmla="*/ 552 w 789"/>
              <a:gd name="T11" fmla="*/ 191 h 1011"/>
              <a:gd name="T12" fmla="*/ 493 w 789"/>
              <a:gd name="T13" fmla="*/ 233 h 1011"/>
              <a:gd name="T14" fmla="*/ 433 w 789"/>
              <a:gd name="T15" fmla="*/ 269 h 1011"/>
              <a:gd name="T16" fmla="*/ 367 w 789"/>
              <a:gd name="T17" fmla="*/ 318 h 1011"/>
              <a:gd name="T18" fmla="*/ 327 w 789"/>
              <a:gd name="T19" fmla="*/ 354 h 1011"/>
              <a:gd name="T20" fmla="*/ 298 w 789"/>
              <a:gd name="T21" fmla="*/ 393 h 1011"/>
              <a:gd name="T22" fmla="*/ 258 w 789"/>
              <a:gd name="T23" fmla="*/ 447 h 1011"/>
              <a:gd name="T24" fmla="*/ 241 w 789"/>
              <a:gd name="T25" fmla="*/ 488 h 1011"/>
              <a:gd name="T26" fmla="*/ 214 w 789"/>
              <a:gd name="T27" fmla="*/ 573 h 1011"/>
              <a:gd name="T28" fmla="*/ 192 w 789"/>
              <a:gd name="T29" fmla="*/ 618 h 1011"/>
              <a:gd name="T30" fmla="*/ 160 w 789"/>
              <a:gd name="T31" fmla="*/ 647 h 1011"/>
              <a:gd name="T32" fmla="*/ 129 w 789"/>
              <a:gd name="T33" fmla="*/ 687 h 1011"/>
              <a:gd name="T34" fmla="*/ 117 w 789"/>
              <a:gd name="T35" fmla="*/ 804 h 1011"/>
              <a:gd name="T36" fmla="*/ 82 w 789"/>
              <a:gd name="T37" fmla="*/ 894 h 1011"/>
              <a:gd name="T38" fmla="*/ 7 w 789"/>
              <a:gd name="T39" fmla="*/ 951 h 1011"/>
              <a:gd name="T40" fmla="*/ 49 w 789"/>
              <a:gd name="T41" fmla="*/ 1002 h 1011"/>
              <a:gd name="T42" fmla="*/ 157 w 789"/>
              <a:gd name="T43" fmla="*/ 1004 h 1011"/>
              <a:gd name="T44" fmla="*/ 207 w 789"/>
              <a:gd name="T45" fmla="*/ 983 h 1011"/>
              <a:gd name="T46" fmla="*/ 252 w 789"/>
              <a:gd name="T47" fmla="*/ 959 h 1011"/>
              <a:gd name="T48" fmla="*/ 306 w 789"/>
              <a:gd name="T49" fmla="*/ 918 h 1011"/>
              <a:gd name="T50" fmla="*/ 367 w 789"/>
              <a:gd name="T51" fmla="*/ 878 h 1011"/>
              <a:gd name="T52" fmla="*/ 436 w 789"/>
              <a:gd name="T53" fmla="*/ 860 h 1011"/>
              <a:gd name="T54" fmla="*/ 477 w 789"/>
              <a:gd name="T55" fmla="*/ 842 h 1011"/>
              <a:gd name="T56" fmla="*/ 576 w 789"/>
              <a:gd name="T57" fmla="*/ 779 h 1011"/>
              <a:gd name="T58" fmla="*/ 625 w 789"/>
              <a:gd name="T59" fmla="*/ 761 h 1011"/>
              <a:gd name="T60" fmla="*/ 669 w 789"/>
              <a:gd name="T61" fmla="*/ 738 h 1011"/>
              <a:gd name="T62" fmla="*/ 769 w 789"/>
              <a:gd name="T63" fmla="*/ 716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9" h="1011">
                <a:moveTo>
                  <a:pt x="789" y="0"/>
                </a:moveTo>
                <a:cubicBezTo>
                  <a:pt x="785" y="2"/>
                  <a:pt x="780" y="1"/>
                  <a:pt x="777" y="3"/>
                </a:cubicBezTo>
                <a:cubicBezTo>
                  <a:pt x="773" y="5"/>
                  <a:pt x="771" y="9"/>
                  <a:pt x="768" y="12"/>
                </a:cubicBezTo>
                <a:cubicBezTo>
                  <a:pt x="766" y="14"/>
                  <a:pt x="764" y="14"/>
                  <a:pt x="762" y="15"/>
                </a:cubicBezTo>
                <a:cubicBezTo>
                  <a:pt x="758" y="22"/>
                  <a:pt x="755" y="19"/>
                  <a:pt x="750" y="26"/>
                </a:cubicBezTo>
                <a:cubicBezTo>
                  <a:pt x="739" y="43"/>
                  <a:pt x="723" y="60"/>
                  <a:pt x="709" y="74"/>
                </a:cubicBezTo>
                <a:cubicBezTo>
                  <a:pt x="707" y="83"/>
                  <a:pt x="686" y="112"/>
                  <a:pt x="676" y="116"/>
                </a:cubicBezTo>
                <a:cubicBezTo>
                  <a:pt x="669" y="123"/>
                  <a:pt x="659" y="131"/>
                  <a:pt x="649" y="134"/>
                </a:cubicBezTo>
                <a:cubicBezTo>
                  <a:pt x="645" y="139"/>
                  <a:pt x="643" y="141"/>
                  <a:pt x="637" y="143"/>
                </a:cubicBezTo>
                <a:cubicBezTo>
                  <a:pt x="631" y="154"/>
                  <a:pt x="608" y="167"/>
                  <a:pt x="595" y="170"/>
                </a:cubicBezTo>
                <a:cubicBezTo>
                  <a:pt x="585" y="178"/>
                  <a:pt x="568" y="185"/>
                  <a:pt x="556" y="188"/>
                </a:cubicBezTo>
                <a:cubicBezTo>
                  <a:pt x="555" y="189"/>
                  <a:pt x="554" y="190"/>
                  <a:pt x="552" y="191"/>
                </a:cubicBezTo>
                <a:cubicBezTo>
                  <a:pt x="550" y="192"/>
                  <a:pt x="548" y="191"/>
                  <a:pt x="547" y="192"/>
                </a:cubicBezTo>
                <a:cubicBezTo>
                  <a:pt x="529" y="204"/>
                  <a:pt x="514" y="228"/>
                  <a:pt x="493" y="233"/>
                </a:cubicBezTo>
                <a:cubicBezTo>
                  <a:pt x="482" y="241"/>
                  <a:pt x="467" y="243"/>
                  <a:pt x="456" y="251"/>
                </a:cubicBezTo>
                <a:cubicBezTo>
                  <a:pt x="448" y="257"/>
                  <a:pt x="442" y="265"/>
                  <a:pt x="433" y="269"/>
                </a:cubicBezTo>
                <a:cubicBezTo>
                  <a:pt x="424" y="278"/>
                  <a:pt x="397" y="298"/>
                  <a:pt x="385" y="300"/>
                </a:cubicBezTo>
                <a:cubicBezTo>
                  <a:pt x="383" y="308"/>
                  <a:pt x="374" y="313"/>
                  <a:pt x="367" y="318"/>
                </a:cubicBezTo>
                <a:cubicBezTo>
                  <a:pt x="365" y="328"/>
                  <a:pt x="348" y="337"/>
                  <a:pt x="339" y="341"/>
                </a:cubicBezTo>
                <a:cubicBezTo>
                  <a:pt x="335" y="346"/>
                  <a:pt x="327" y="354"/>
                  <a:pt x="327" y="354"/>
                </a:cubicBezTo>
                <a:cubicBezTo>
                  <a:pt x="324" y="361"/>
                  <a:pt x="318" y="370"/>
                  <a:pt x="312" y="375"/>
                </a:cubicBezTo>
                <a:cubicBezTo>
                  <a:pt x="308" y="381"/>
                  <a:pt x="304" y="389"/>
                  <a:pt x="298" y="393"/>
                </a:cubicBezTo>
                <a:cubicBezTo>
                  <a:pt x="292" y="403"/>
                  <a:pt x="284" y="411"/>
                  <a:pt x="277" y="420"/>
                </a:cubicBezTo>
                <a:cubicBezTo>
                  <a:pt x="275" y="429"/>
                  <a:pt x="265" y="442"/>
                  <a:pt x="258" y="447"/>
                </a:cubicBezTo>
                <a:cubicBezTo>
                  <a:pt x="255" y="454"/>
                  <a:pt x="253" y="460"/>
                  <a:pt x="250" y="467"/>
                </a:cubicBezTo>
                <a:cubicBezTo>
                  <a:pt x="249" y="475"/>
                  <a:pt x="245" y="481"/>
                  <a:pt x="241" y="488"/>
                </a:cubicBezTo>
                <a:cubicBezTo>
                  <a:pt x="240" y="496"/>
                  <a:pt x="232" y="510"/>
                  <a:pt x="232" y="510"/>
                </a:cubicBezTo>
                <a:cubicBezTo>
                  <a:pt x="228" y="531"/>
                  <a:pt x="227" y="556"/>
                  <a:pt x="214" y="573"/>
                </a:cubicBezTo>
                <a:cubicBezTo>
                  <a:pt x="213" y="580"/>
                  <a:pt x="209" y="587"/>
                  <a:pt x="205" y="593"/>
                </a:cubicBezTo>
                <a:cubicBezTo>
                  <a:pt x="204" y="603"/>
                  <a:pt x="199" y="611"/>
                  <a:pt x="192" y="618"/>
                </a:cubicBezTo>
                <a:cubicBezTo>
                  <a:pt x="189" y="626"/>
                  <a:pt x="180" y="635"/>
                  <a:pt x="172" y="638"/>
                </a:cubicBezTo>
                <a:cubicBezTo>
                  <a:pt x="167" y="642"/>
                  <a:pt x="166" y="645"/>
                  <a:pt x="160" y="647"/>
                </a:cubicBezTo>
                <a:cubicBezTo>
                  <a:pt x="154" y="653"/>
                  <a:pt x="148" y="661"/>
                  <a:pt x="142" y="669"/>
                </a:cubicBezTo>
                <a:cubicBezTo>
                  <a:pt x="141" y="676"/>
                  <a:pt x="134" y="682"/>
                  <a:pt x="129" y="687"/>
                </a:cubicBezTo>
                <a:cubicBezTo>
                  <a:pt x="126" y="695"/>
                  <a:pt x="121" y="700"/>
                  <a:pt x="115" y="705"/>
                </a:cubicBezTo>
                <a:cubicBezTo>
                  <a:pt x="109" y="737"/>
                  <a:pt x="111" y="772"/>
                  <a:pt x="117" y="804"/>
                </a:cubicBezTo>
                <a:cubicBezTo>
                  <a:pt x="115" y="835"/>
                  <a:pt x="119" y="859"/>
                  <a:pt x="97" y="881"/>
                </a:cubicBezTo>
                <a:cubicBezTo>
                  <a:pt x="91" y="887"/>
                  <a:pt x="92" y="892"/>
                  <a:pt x="82" y="894"/>
                </a:cubicBezTo>
                <a:cubicBezTo>
                  <a:pt x="74" y="905"/>
                  <a:pt x="59" y="910"/>
                  <a:pt x="46" y="912"/>
                </a:cubicBezTo>
                <a:cubicBezTo>
                  <a:pt x="34" y="926"/>
                  <a:pt x="18" y="936"/>
                  <a:pt x="7" y="951"/>
                </a:cubicBezTo>
                <a:cubicBezTo>
                  <a:pt x="5" y="962"/>
                  <a:pt x="0" y="969"/>
                  <a:pt x="7" y="980"/>
                </a:cubicBezTo>
                <a:cubicBezTo>
                  <a:pt x="13" y="1008"/>
                  <a:pt x="12" y="1001"/>
                  <a:pt x="49" y="1002"/>
                </a:cubicBezTo>
                <a:cubicBezTo>
                  <a:pt x="70" y="1009"/>
                  <a:pt x="90" y="1010"/>
                  <a:pt x="112" y="1011"/>
                </a:cubicBezTo>
                <a:cubicBezTo>
                  <a:pt x="128" y="1010"/>
                  <a:pt x="141" y="1006"/>
                  <a:pt x="157" y="1004"/>
                </a:cubicBezTo>
                <a:cubicBezTo>
                  <a:pt x="166" y="1000"/>
                  <a:pt x="174" y="996"/>
                  <a:pt x="184" y="995"/>
                </a:cubicBezTo>
                <a:cubicBezTo>
                  <a:pt x="192" y="990"/>
                  <a:pt x="199" y="988"/>
                  <a:pt x="207" y="983"/>
                </a:cubicBezTo>
                <a:cubicBezTo>
                  <a:pt x="211" y="975"/>
                  <a:pt x="211" y="970"/>
                  <a:pt x="219" y="965"/>
                </a:cubicBezTo>
                <a:cubicBezTo>
                  <a:pt x="231" y="967"/>
                  <a:pt x="240" y="960"/>
                  <a:pt x="252" y="959"/>
                </a:cubicBezTo>
                <a:cubicBezTo>
                  <a:pt x="258" y="955"/>
                  <a:pt x="264" y="951"/>
                  <a:pt x="270" y="947"/>
                </a:cubicBezTo>
                <a:cubicBezTo>
                  <a:pt x="279" y="935"/>
                  <a:pt x="294" y="926"/>
                  <a:pt x="306" y="918"/>
                </a:cubicBezTo>
                <a:cubicBezTo>
                  <a:pt x="312" y="914"/>
                  <a:pt x="317" y="906"/>
                  <a:pt x="324" y="905"/>
                </a:cubicBezTo>
                <a:cubicBezTo>
                  <a:pt x="333" y="893"/>
                  <a:pt x="352" y="880"/>
                  <a:pt x="367" y="878"/>
                </a:cubicBezTo>
                <a:cubicBezTo>
                  <a:pt x="379" y="872"/>
                  <a:pt x="386" y="870"/>
                  <a:pt x="399" y="869"/>
                </a:cubicBezTo>
                <a:cubicBezTo>
                  <a:pt x="411" y="863"/>
                  <a:pt x="422" y="861"/>
                  <a:pt x="436" y="860"/>
                </a:cubicBezTo>
                <a:cubicBezTo>
                  <a:pt x="444" y="857"/>
                  <a:pt x="451" y="852"/>
                  <a:pt x="459" y="851"/>
                </a:cubicBezTo>
                <a:cubicBezTo>
                  <a:pt x="464" y="847"/>
                  <a:pt x="471" y="843"/>
                  <a:pt x="477" y="842"/>
                </a:cubicBezTo>
                <a:cubicBezTo>
                  <a:pt x="490" y="832"/>
                  <a:pt x="527" y="800"/>
                  <a:pt x="540" y="797"/>
                </a:cubicBezTo>
                <a:cubicBezTo>
                  <a:pt x="551" y="789"/>
                  <a:pt x="561" y="781"/>
                  <a:pt x="576" y="779"/>
                </a:cubicBezTo>
                <a:cubicBezTo>
                  <a:pt x="585" y="775"/>
                  <a:pt x="593" y="772"/>
                  <a:pt x="603" y="770"/>
                </a:cubicBezTo>
                <a:cubicBezTo>
                  <a:pt x="610" y="765"/>
                  <a:pt x="617" y="762"/>
                  <a:pt x="625" y="761"/>
                </a:cubicBezTo>
                <a:cubicBezTo>
                  <a:pt x="632" y="757"/>
                  <a:pt x="638" y="753"/>
                  <a:pt x="646" y="752"/>
                </a:cubicBezTo>
                <a:cubicBezTo>
                  <a:pt x="654" y="747"/>
                  <a:pt x="661" y="741"/>
                  <a:pt x="669" y="738"/>
                </a:cubicBezTo>
                <a:cubicBezTo>
                  <a:pt x="682" y="725"/>
                  <a:pt x="693" y="723"/>
                  <a:pt x="711" y="720"/>
                </a:cubicBezTo>
                <a:cubicBezTo>
                  <a:pt x="731" y="711"/>
                  <a:pt x="740" y="716"/>
                  <a:pt x="769" y="71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2" name="Freeform 118">
            <a:extLst>
              <a:ext uri="{FF2B5EF4-FFF2-40B4-BE49-F238E27FC236}">
                <a16:creationId xmlns:a16="http://schemas.microsoft.com/office/drawing/2014/main" id="{BB986972-DD3A-B346-A8E1-11A6895D8765}"/>
              </a:ext>
            </a:extLst>
          </p:cNvPr>
          <p:cNvSpPr>
            <a:spLocks/>
          </p:cNvSpPr>
          <p:nvPr/>
        </p:nvSpPr>
        <p:spPr bwMode="auto">
          <a:xfrm>
            <a:off x="7677151" y="6691314"/>
            <a:ext cx="117475" cy="104775"/>
          </a:xfrm>
          <a:custGeom>
            <a:avLst/>
            <a:gdLst>
              <a:gd name="T0" fmla="*/ 0 w 74"/>
              <a:gd name="T1" fmla="*/ 0 h 66"/>
              <a:gd name="T2" fmla="*/ 14 w 74"/>
              <a:gd name="T3" fmla="*/ 9 h 66"/>
              <a:gd name="T4" fmla="*/ 29 w 74"/>
              <a:gd name="T5" fmla="*/ 17 h 66"/>
              <a:gd name="T6" fmla="*/ 45 w 74"/>
              <a:gd name="T7" fmla="*/ 36 h 66"/>
              <a:gd name="T8" fmla="*/ 59 w 74"/>
              <a:gd name="T9" fmla="*/ 50 h 66"/>
              <a:gd name="T10" fmla="*/ 63 w 74"/>
              <a:gd name="T11" fmla="*/ 54 h 66"/>
              <a:gd name="T12" fmla="*/ 65 w 74"/>
              <a:gd name="T13" fmla="*/ 59 h 66"/>
              <a:gd name="T14" fmla="*/ 74 w 74"/>
              <a:gd name="T1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66">
                <a:moveTo>
                  <a:pt x="0" y="0"/>
                </a:moveTo>
                <a:cubicBezTo>
                  <a:pt x="3" y="8"/>
                  <a:pt x="5" y="8"/>
                  <a:pt x="14" y="9"/>
                </a:cubicBezTo>
                <a:cubicBezTo>
                  <a:pt x="26" y="15"/>
                  <a:pt x="21" y="12"/>
                  <a:pt x="29" y="17"/>
                </a:cubicBezTo>
                <a:cubicBezTo>
                  <a:pt x="34" y="23"/>
                  <a:pt x="39" y="30"/>
                  <a:pt x="45" y="36"/>
                </a:cubicBezTo>
                <a:cubicBezTo>
                  <a:pt x="48" y="42"/>
                  <a:pt x="53" y="47"/>
                  <a:pt x="59" y="50"/>
                </a:cubicBezTo>
                <a:cubicBezTo>
                  <a:pt x="60" y="51"/>
                  <a:pt x="62" y="52"/>
                  <a:pt x="63" y="54"/>
                </a:cubicBezTo>
                <a:cubicBezTo>
                  <a:pt x="64" y="55"/>
                  <a:pt x="64" y="58"/>
                  <a:pt x="65" y="59"/>
                </a:cubicBezTo>
                <a:cubicBezTo>
                  <a:pt x="68" y="62"/>
                  <a:pt x="74" y="66"/>
                  <a:pt x="74" y="6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3" name="Freeform 119">
            <a:extLst>
              <a:ext uri="{FF2B5EF4-FFF2-40B4-BE49-F238E27FC236}">
                <a16:creationId xmlns:a16="http://schemas.microsoft.com/office/drawing/2014/main" id="{14D2C393-5499-5F4B-9D1B-0C546FC403FC}"/>
              </a:ext>
            </a:extLst>
          </p:cNvPr>
          <p:cNvSpPr>
            <a:spLocks/>
          </p:cNvSpPr>
          <p:nvPr/>
        </p:nvSpPr>
        <p:spPr bwMode="auto">
          <a:xfrm>
            <a:off x="6942139" y="6367464"/>
            <a:ext cx="642937" cy="282575"/>
          </a:xfrm>
          <a:custGeom>
            <a:avLst/>
            <a:gdLst>
              <a:gd name="T0" fmla="*/ 405 w 405"/>
              <a:gd name="T1" fmla="*/ 173 h 178"/>
              <a:gd name="T2" fmla="*/ 387 w 405"/>
              <a:gd name="T3" fmla="*/ 167 h 178"/>
              <a:gd name="T4" fmla="*/ 336 w 405"/>
              <a:gd name="T5" fmla="*/ 152 h 178"/>
              <a:gd name="T6" fmla="*/ 310 w 405"/>
              <a:gd name="T7" fmla="*/ 143 h 178"/>
              <a:gd name="T8" fmla="*/ 283 w 405"/>
              <a:gd name="T9" fmla="*/ 134 h 178"/>
              <a:gd name="T10" fmla="*/ 238 w 405"/>
              <a:gd name="T11" fmla="*/ 107 h 178"/>
              <a:gd name="T12" fmla="*/ 214 w 405"/>
              <a:gd name="T13" fmla="*/ 98 h 178"/>
              <a:gd name="T14" fmla="*/ 201 w 405"/>
              <a:gd name="T15" fmla="*/ 89 h 178"/>
              <a:gd name="T16" fmla="*/ 180 w 405"/>
              <a:gd name="T17" fmla="*/ 80 h 178"/>
              <a:gd name="T18" fmla="*/ 153 w 405"/>
              <a:gd name="T19" fmla="*/ 71 h 178"/>
              <a:gd name="T20" fmla="*/ 124 w 405"/>
              <a:gd name="T21" fmla="*/ 62 h 178"/>
              <a:gd name="T22" fmla="*/ 106 w 405"/>
              <a:gd name="T23" fmla="*/ 53 h 178"/>
              <a:gd name="T24" fmla="*/ 93 w 405"/>
              <a:gd name="T25" fmla="*/ 45 h 178"/>
              <a:gd name="T26" fmla="*/ 81 w 405"/>
              <a:gd name="T27" fmla="*/ 39 h 178"/>
              <a:gd name="T28" fmla="*/ 31 w 405"/>
              <a:gd name="T29" fmla="*/ 14 h 178"/>
              <a:gd name="T30" fmla="*/ 16 w 405"/>
              <a:gd name="T31" fmla="*/ 8 h 178"/>
              <a:gd name="T32" fmla="*/ 1 w 405"/>
              <a:gd name="T33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5" h="178">
                <a:moveTo>
                  <a:pt x="405" y="173"/>
                </a:moveTo>
                <a:cubicBezTo>
                  <a:pt x="397" y="178"/>
                  <a:pt x="392" y="174"/>
                  <a:pt x="387" y="167"/>
                </a:cubicBezTo>
                <a:cubicBezTo>
                  <a:pt x="380" y="147"/>
                  <a:pt x="351" y="152"/>
                  <a:pt x="336" y="152"/>
                </a:cubicBezTo>
                <a:cubicBezTo>
                  <a:pt x="328" y="147"/>
                  <a:pt x="319" y="144"/>
                  <a:pt x="310" y="143"/>
                </a:cubicBezTo>
                <a:cubicBezTo>
                  <a:pt x="303" y="138"/>
                  <a:pt x="291" y="135"/>
                  <a:pt x="283" y="134"/>
                </a:cubicBezTo>
                <a:cubicBezTo>
                  <a:pt x="270" y="124"/>
                  <a:pt x="255" y="110"/>
                  <a:pt x="238" y="107"/>
                </a:cubicBezTo>
                <a:cubicBezTo>
                  <a:pt x="232" y="102"/>
                  <a:pt x="222" y="99"/>
                  <a:pt x="214" y="98"/>
                </a:cubicBezTo>
                <a:cubicBezTo>
                  <a:pt x="210" y="91"/>
                  <a:pt x="209" y="90"/>
                  <a:pt x="201" y="89"/>
                </a:cubicBezTo>
                <a:cubicBezTo>
                  <a:pt x="185" y="80"/>
                  <a:pt x="192" y="82"/>
                  <a:pt x="180" y="80"/>
                </a:cubicBezTo>
                <a:cubicBezTo>
                  <a:pt x="171" y="71"/>
                  <a:pt x="167" y="72"/>
                  <a:pt x="153" y="71"/>
                </a:cubicBezTo>
                <a:cubicBezTo>
                  <a:pt x="142" y="69"/>
                  <a:pt x="134" y="64"/>
                  <a:pt x="124" y="62"/>
                </a:cubicBezTo>
                <a:cubicBezTo>
                  <a:pt x="119" y="56"/>
                  <a:pt x="114" y="54"/>
                  <a:pt x="106" y="53"/>
                </a:cubicBezTo>
                <a:cubicBezTo>
                  <a:pt x="102" y="50"/>
                  <a:pt x="97" y="47"/>
                  <a:pt x="93" y="45"/>
                </a:cubicBezTo>
                <a:cubicBezTo>
                  <a:pt x="89" y="43"/>
                  <a:pt x="81" y="39"/>
                  <a:pt x="81" y="39"/>
                </a:cubicBezTo>
                <a:cubicBezTo>
                  <a:pt x="71" y="18"/>
                  <a:pt x="52" y="17"/>
                  <a:pt x="31" y="14"/>
                </a:cubicBezTo>
                <a:cubicBezTo>
                  <a:pt x="25" y="12"/>
                  <a:pt x="22" y="9"/>
                  <a:pt x="16" y="8"/>
                </a:cubicBezTo>
                <a:cubicBezTo>
                  <a:pt x="13" y="6"/>
                  <a:pt x="0" y="0"/>
                  <a:pt x="1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4" name="Freeform 120">
            <a:extLst>
              <a:ext uri="{FF2B5EF4-FFF2-40B4-BE49-F238E27FC236}">
                <a16:creationId xmlns:a16="http://schemas.microsoft.com/office/drawing/2014/main" id="{4454E337-EB60-EE4C-A0D6-6A2C91DA190D}"/>
              </a:ext>
            </a:extLst>
          </p:cNvPr>
          <p:cNvSpPr>
            <a:spLocks/>
          </p:cNvSpPr>
          <p:nvPr/>
        </p:nvSpPr>
        <p:spPr bwMode="auto">
          <a:xfrm>
            <a:off x="8805863" y="5037139"/>
            <a:ext cx="80962" cy="71437"/>
          </a:xfrm>
          <a:custGeom>
            <a:avLst/>
            <a:gdLst>
              <a:gd name="T0" fmla="*/ 0 w 51"/>
              <a:gd name="T1" fmla="*/ 45 h 45"/>
              <a:gd name="T2" fmla="*/ 18 w 51"/>
              <a:gd name="T3" fmla="*/ 31 h 45"/>
              <a:gd name="T4" fmla="*/ 29 w 51"/>
              <a:gd name="T5" fmla="*/ 22 h 45"/>
              <a:gd name="T6" fmla="*/ 51 w 51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45">
                <a:moveTo>
                  <a:pt x="0" y="45"/>
                </a:moveTo>
                <a:cubicBezTo>
                  <a:pt x="6" y="39"/>
                  <a:pt x="11" y="34"/>
                  <a:pt x="18" y="31"/>
                </a:cubicBezTo>
                <a:cubicBezTo>
                  <a:pt x="21" y="26"/>
                  <a:pt x="23" y="24"/>
                  <a:pt x="29" y="22"/>
                </a:cubicBezTo>
                <a:cubicBezTo>
                  <a:pt x="36" y="15"/>
                  <a:pt x="44" y="7"/>
                  <a:pt x="51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5" name="AutoShape 121">
            <a:extLst>
              <a:ext uri="{FF2B5EF4-FFF2-40B4-BE49-F238E27FC236}">
                <a16:creationId xmlns:a16="http://schemas.microsoft.com/office/drawing/2014/main" id="{A4306E78-6A5B-D04B-A5BF-88EB5B8F2E87}"/>
              </a:ext>
            </a:extLst>
          </p:cNvPr>
          <p:cNvSpPr>
            <a:spLocks noChangeArrowheads="1"/>
          </p:cNvSpPr>
          <p:nvPr/>
        </p:nvSpPr>
        <p:spPr bwMode="auto">
          <a:xfrm rot="19864547">
            <a:off x="8305800" y="5638800"/>
            <a:ext cx="228600" cy="304800"/>
          </a:xfrm>
          <a:prstGeom prst="upArrow">
            <a:avLst>
              <a:gd name="adj1" fmla="val 52778"/>
              <a:gd name="adj2" fmla="val 6597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11386" name="AutoShape 122">
            <a:extLst>
              <a:ext uri="{FF2B5EF4-FFF2-40B4-BE49-F238E27FC236}">
                <a16:creationId xmlns:a16="http://schemas.microsoft.com/office/drawing/2014/main" id="{CBB087CE-6AE1-CA4C-A405-C6FCE3179F26}"/>
              </a:ext>
            </a:extLst>
          </p:cNvPr>
          <p:cNvSpPr>
            <a:spLocks noChangeArrowheads="1"/>
          </p:cNvSpPr>
          <p:nvPr/>
        </p:nvSpPr>
        <p:spPr bwMode="auto">
          <a:xfrm rot="19445577">
            <a:off x="8305800" y="6477000"/>
            <a:ext cx="228600" cy="304800"/>
          </a:xfrm>
          <a:prstGeom prst="upArrow">
            <a:avLst>
              <a:gd name="adj1" fmla="val 45833"/>
              <a:gd name="adj2" fmla="val 62500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206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11387" name="Text Box 123">
            <a:extLst>
              <a:ext uri="{FF2B5EF4-FFF2-40B4-BE49-F238E27FC236}">
                <a16:creationId xmlns:a16="http://schemas.microsoft.com/office/drawing/2014/main" id="{701D520E-3E55-1749-8C74-5EB8882E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066801"/>
            <a:ext cx="297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</a:rPr>
              <a:t>Flake scars are in order of removal</a:t>
            </a:r>
          </a:p>
        </p:txBody>
      </p:sp>
    </p:spTree>
    <p:extLst>
      <p:ext uri="{BB962C8B-B14F-4D97-AF65-F5344CB8AC3E}">
        <p14:creationId xmlns:p14="http://schemas.microsoft.com/office/powerpoint/2010/main" val="40485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4950617-3674-C44C-95C6-26DC04A3C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5181600" cy="7620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KJS1683EXC1(a-b)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BACF6F21-1200-8B4B-B021-B89B63DF3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1"/>
            <a:ext cx="297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</a:rPr>
              <a:t>Flake scars are in order of removal</a:t>
            </a:r>
          </a:p>
        </p:txBody>
      </p:sp>
      <p:pic>
        <p:nvPicPr>
          <p:cNvPr id="60455" name="Picture 39">
            <a:extLst>
              <a:ext uri="{FF2B5EF4-FFF2-40B4-BE49-F238E27FC236}">
                <a16:creationId xmlns:a16="http://schemas.microsoft.com/office/drawing/2014/main" id="{CD027CA0-1446-B243-A2BA-3D88B954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268763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6" name="Picture 40">
            <a:extLst>
              <a:ext uri="{FF2B5EF4-FFF2-40B4-BE49-F238E27FC236}">
                <a16:creationId xmlns:a16="http://schemas.microsoft.com/office/drawing/2014/main" id="{ED9A2EDD-9228-6F44-A56D-228B825C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4" y="1143000"/>
            <a:ext cx="2878137" cy="44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7" name="Picture 41">
            <a:extLst>
              <a:ext uri="{FF2B5EF4-FFF2-40B4-BE49-F238E27FC236}">
                <a16:creationId xmlns:a16="http://schemas.microsoft.com/office/drawing/2014/main" id="{043956B8-024E-9A46-9099-2E20C7CB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4" y="1219200"/>
            <a:ext cx="266858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58" name="Line 42">
            <a:extLst>
              <a:ext uri="{FF2B5EF4-FFF2-40B4-BE49-F238E27FC236}">
                <a16:creationId xmlns:a16="http://schemas.microsoft.com/office/drawing/2014/main" id="{D22477A9-AC48-004A-90D4-D0757A2E0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953000"/>
            <a:ext cx="708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9" name="Line 43">
            <a:extLst>
              <a:ext uri="{FF2B5EF4-FFF2-40B4-BE49-F238E27FC236}">
                <a16:creationId xmlns:a16="http://schemas.microsoft.com/office/drawing/2014/main" id="{EB4CBE14-FF13-8E49-8D5F-52A8C12D6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95400"/>
            <a:ext cx="708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0" name="Freeform 44">
            <a:extLst>
              <a:ext uri="{FF2B5EF4-FFF2-40B4-BE49-F238E27FC236}">
                <a16:creationId xmlns:a16="http://schemas.microsoft.com/office/drawing/2014/main" id="{CEDEB62F-B8B7-0043-92D3-299EA93C847F}"/>
              </a:ext>
            </a:extLst>
          </p:cNvPr>
          <p:cNvSpPr>
            <a:spLocks/>
          </p:cNvSpPr>
          <p:nvPr/>
        </p:nvSpPr>
        <p:spPr bwMode="auto">
          <a:xfrm>
            <a:off x="2871788" y="1843089"/>
            <a:ext cx="1181100" cy="714375"/>
          </a:xfrm>
          <a:custGeom>
            <a:avLst/>
            <a:gdLst>
              <a:gd name="T0" fmla="*/ 69 w 744"/>
              <a:gd name="T1" fmla="*/ 0 h 450"/>
              <a:gd name="T2" fmla="*/ 54 w 744"/>
              <a:gd name="T3" fmla="*/ 6 h 450"/>
              <a:gd name="T4" fmla="*/ 36 w 744"/>
              <a:gd name="T5" fmla="*/ 27 h 450"/>
              <a:gd name="T6" fmla="*/ 6 w 744"/>
              <a:gd name="T7" fmla="*/ 68 h 450"/>
              <a:gd name="T8" fmla="*/ 0 w 744"/>
              <a:gd name="T9" fmla="*/ 86 h 450"/>
              <a:gd name="T10" fmla="*/ 20 w 744"/>
              <a:gd name="T11" fmla="*/ 114 h 450"/>
              <a:gd name="T12" fmla="*/ 44 w 744"/>
              <a:gd name="T13" fmla="*/ 123 h 450"/>
              <a:gd name="T14" fmla="*/ 78 w 744"/>
              <a:gd name="T15" fmla="*/ 135 h 450"/>
              <a:gd name="T16" fmla="*/ 119 w 744"/>
              <a:gd name="T17" fmla="*/ 150 h 450"/>
              <a:gd name="T18" fmla="*/ 138 w 744"/>
              <a:gd name="T19" fmla="*/ 158 h 450"/>
              <a:gd name="T20" fmla="*/ 146 w 744"/>
              <a:gd name="T21" fmla="*/ 171 h 450"/>
              <a:gd name="T22" fmla="*/ 152 w 744"/>
              <a:gd name="T23" fmla="*/ 185 h 450"/>
              <a:gd name="T24" fmla="*/ 128 w 744"/>
              <a:gd name="T25" fmla="*/ 234 h 450"/>
              <a:gd name="T26" fmla="*/ 126 w 744"/>
              <a:gd name="T27" fmla="*/ 239 h 450"/>
              <a:gd name="T28" fmla="*/ 119 w 744"/>
              <a:gd name="T29" fmla="*/ 248 h 450"/>
              <a:gd name="T30" fmla="*/ 114 w 744"/>
              <a:gd name="T31" fmla="*/ 258 h 450"/>
              <a:gd name="T32" fmla="*/ 105 w 744"/>
              <a:gd name="T33" fmla="*/ 288 h 450"/>
              <a:gd name="T34" fmla="*/ 120 w 744"/>
              <a:gd name="T35" fmla="*/ 344 h 450"/>
              <a:gd name="T36" fmla="*/ 128 w 744"/>
              <a:gd name="T37" fmla="*/ 357 h 450"/>
              <a:gd name="T38" fmla="*/ 146 w 744"/>
              <a:gd name="T39" fmla="*/ 407 h 450"/>
              <a:gd name="T40" fmla="*/ 173 w 744"/>
              <a:gd name="T41" fmla="*/ 419 h 450"/>
              <a:gd name="T42" fmla="*/ 213 w 744"/>
              <a:gd name="T43" fmla="*/ 416 h 450"/>
              <a:gd name="T44" fmla="*/ 224 w 744"/>
              <a:gd name="T45" fmla="*/ 420 h 450"/>
              <a:gd name="T46" fmla="*/ 236 w 744"/>
              <a:gd name="T47" fmla="*/ 429 h 450"/>
              <a:gd name="T48" fmla="*/ 269 w 744"/>
              <a:gd name="T49" fmla="*/ 438 h 450"/>
              <a:gd name="T50" fmla="*/ 308 w 744"/>
              <a:gd name="T51" fmla="*/ 450 h 450"/>
              <a:gd name="T52" fmla="*/ 341 w 744"/>
              <a:gd name="T53" fmla="*/ 444 h 450"/>
              <a:gd name="T54" fmla="*/ 404 w 744"/>
              <a:gd name="T55" fmla="*/ 431 h 450"/>
              <a:gd name="T56" fmla="*/ 434 w 744"/>
              <a:gd name="T57" fmla="*/ 422 h 450"/>
              <a:gd name="T58" fmla="*/ 456 w 744"/>
              <a:gd name="T59" fmla="*/ 413 h 450"/>
              <a:gd name="T60" fmla="*/ 480 w 744"/>
              <a:gd name="T61" fmla="*/ 399 h 450"/>
              <a:gd name="T62" fmla="*/ 503 w 744"/>
              <a:gd name="T63" fmla="*/ 386 h 450"/>
              <a:gd name="T64" fmla="*/ 534 w 744"/>
              <a:gd name="T65" fmla="*/ 377 h 450"/>
              <a:gd name="T66" fmla="*/ 573 w 744"/>
              <a:gd name="T67" fmla="*/ 368 h 450"/>
              <a:gd name="T68" fmla="*/ 611 w 744"/>
              <a:gd name="T69" fmla="*/ 342 h 450"/>
              <a:gd name="T70" fmla="*/ 641 w 744"/>
              <a:gd name="T71" fmla="*/ 332 h 450"/>
              <a:gd name="T72" fmla="*/ 663 w 744"/>
              <a:gd name="T73" fmla="*/ 323 h 450"/>
              <a:gd name="T74" fmla="*/ 677 w 744"/>
              <a:gd name="T75" fmla="*/ 314 h 450"/>
              <a:gd name="T76" fmla="*/ 690 w 744"/>
              <a:gd name="T77" fmla="*/ 305 h 450"/>
              <a:gd name="T78" fmla="*/ 710 w 744"/>
              <a:gd name="T79" fmla="*/ 296 h 450"/>
              <a:gd name="T80" fmla="*/ 731 w 744"/>
              <a:gd name="T81" fmla="*/ 291 h 450"/>
              <a:gd name="T82" fmla="*/ 744 w 744"/>
              <a:gd name="T83" fmla="*/ 287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44" h="450">
                <a:moveTo>
                  <a:pt x="69" y="0"/>
                </a:moveTo>
                <a:cubicBezTo>
                  <a:pt x="57" y="6"/>
                  <a:pt x="63" y="4"/>
                  <a:pt x="54" y="6"/>
                </a:cubicBezTo>
                <a:cubicBezTo>
                  <a:pt x="50" y="13"/>
                  <a:pt x="43" y="21"/>
                  <a:pt x="36" y="27"/>
                </a:cubicBezTo>
                <a:cubicBezTo>
                  <a:pt x="28" y="41"/>
                  <a:pt x="18" y="56"/>
                  <a:pt x="6" y="68"/>
                </a:cubicBezTo>
                <a:cubicBezTo>
                  <a:pt x="5" y="77"/>
                  <a:pt x="3" y="78"/>
                  <a:pt x="0" y="86"/>
                </a:cubicBezTo>
                <a:cubicBezTo>
                  <a:pt x="3" y="99"/>
                  <a:pt x="5" y="111"/>
                  <a:pt x="20" y="114"/>
                </a:cubicBezTo>
                <a:cubicBezTo>
                  <a:pt x="27" y="119"/>
                  <a:pt x="36" y="122"/>
                  <a:pt x="44" y="123"/>
                </a:cubicBezTo>
                <a:cubicBezTo>
                  <a:pt x="55" y="131"/>
                  <a:pt x="65" y="131"/>
                  <a:pt x="78" y="135"/>
                </a:cubicBezTo>
                <a:cubicBezTo>
                  <a:pt x="92" y="139"/>
                  <a:pt x="104" y="148"/>
                  <a:pt x="119" y="150"/>
                </a:cubicBezTo>
                <a:cubicBezTo>
                  <a:pt x="125" y="155"/>
                  <a:pt x="131" y="156"/>
                  <a:pt x="138" y="158"/>
                </a:cubicBezTo>
                <a:cubicBezTo>
                  <a:pt x="141" y="162"/>
                  <a:pt x="143" y="167"/>
                  <a:pt x="146" y="171"/>
                </a:cubicBezTo>
                <a:cubicBezTo>
                  <a:pt x="147" y="177"/>
                  <a:pt x="150" y="180"/>
                  <a:pt x="152" y="185"/>
                </a:cubicBezTo>
                <a:cubicBezTo>
                  <a:pt x="149" y="206"/>
                  <a:pt x="143" y="219"/>
                  <a:pt x="128" y="234"/>
                </a:cubicBezTo>
                <a:cubicBezTo>
                  <a:pt x="127" y="236"/>
                  <a:pt x="127" y="237"/>
                  <a:pt x="126" y="239"/>
                </a:cubicBezTo>
                <a:cubicBezTo>
                  <a:pt x="124" y="242"/>
                  <a:pt x="121" y="245"/>
                  <a:pt x="119" y="248"/>
                </a:cubicBezTo>
                <a:cubicBezTo>
                  <a:pt x="117" y="251"/>
                  <a:pt x="114" y="258"/>
                  <a:pt x="114" y="258"/>
                </a:cubicBezTo>
                <a:cubicBezTo>
                  <a:pt x="113" y="268"/>
                  <a:pt x="107" y="277"/>
                  <a:pt x="105" y="288"/>
                </a:cubicBezTo>
                <a:cubicBezTo>
                  <a:pt x="106" y="300"/>
                  <a:pt x="104" y="336"/>
                  <a:pt x="120" y="344"/>
                </a:cubicBezTo>
                <a:cubicBezTo>
                  <a:pt x="123" y="348"/>
                  <a:pt x="125" y="353"/>
                  <a:pt x="128" y="357"/>
                </a:cubicBezTo>
                <a:cubicBezTo>
                  <a:pt x="131" y="374"/>
                  <a:pt x="128" y="400"/>
                  <a:pt x="146" y="407"/>
                </a:cubicBezTo>
                <a:cubicBezTo>
                  <a:pt x="159" y="420"/>
                  <a:pt x="151" y="415"/>
                  <a:pt x="173" y="419"/>
                </a:cubicBezTo>
                <a:cubicBezTo>
                  <a:pt x="192" y="410"/>
                  <a:pt x="179" y="414"/>
                  <a:pt x="213" y="416"/>
                </a:cubicBezTo>
                <a:cubicBezTo>
                  <a:pt x="216" y="418"/>
                  <a:pt x="221" y="418"/>
                  <a:pt x="224" y="420"/>
                </a:cubicBezTo>
                <a:cubicBezTo>
                  <a:pt x="230" y="424"/>
                  <a:pt x="228" y="427"/>
                  <a:pt x="236" y="429"/>
                </a:cubicBezTo>
                <a:cubicBezTo>
                  <a:pt x="244" y="439"/>
                  <a:pt x="257" y="437"/>
                  <a:pt x="269" y="438"/>
                </a:cubicBezTo>
                <a:cubicBezTo>
                  <a:pt x="283" y="444"/>
                  <a:pt x="293" y="447"/>
                  <a:pt x="308" y="450"/>
                </a:cubicBezTo>
                <a:cubicBezTo>
                  <a:pt x="321" y="449"/>
                  <a:pt x="329" y="446"/>
                  <a:pt x="341" y="444"/>
                </a:cubicBezTo>
                <a:cubicBezTo>
                  <a:pt x="357" y="432"/>
                  <a:pt x="385" y="432"/>
                  <a:pt x="404" y="431"/>
                </a:cubicBezTo>
                <a:cubicBezTo>
                  <a:pt x="414" y="428"/>
                  <a:pt x="424" y="424"/>
                  <a:pt x="434" y="422"/>
                </a:cubicBezTo>
                <a:cubicBezTo>
                  <a:pt x="441" y="417"/>
                  <a:pt x="447" y="414"/>
                  <a:pt x="456" y="413"/>
                </a:cubicBezTo>
                <a:cubicBezTo>
                  <a:pt x="465" y="409"/>
                  <a:pt x="471" y="403"/>
                  <a:pt x="480" y="399"/>
                </a:cubicBezTo>
                <a:cubicBezTo>
                  <a:pt x="485" y="392"/>
                  <a:pt x="495" y="387"/>
                  <a:pt x="503" y="386"/>
                </a:cubicBezTo>
                <a:cubicBezTo>
                  <a:pt x="511" y="377"/>
                  <a:pt x="523" y="378"/>
                  <a:pt x="534" y="377"/>
                </a:cubicBezTo>
                <a:cubicBezTo>
                  <a:pt x="547" y="374"/>
                  <a:pt x="560" y="370"/>
                  <a:pt x="573" y="368"/>
                </a:cubicBezTo>
                <a:cubicBezTo>
                  <a:pt x="585" y="356"/>
                  <a:pt x="596" y="350"/>
                  <a:pt x="611" y="342"/>
                </a:cubicBezTo>
                <a:cubicBezTo>
                  <a:pt x="618" y="333"/>
                  <a:pt x="630" y="333"/>
                  <a:pt x="641" y="332"/>
                </a:cubicBezTo>
                <a:cubicBezTo>
                  <a:pt x="649" y="328"/>
                  <a:pt x="654" y="324"/>
                  <a:pt x="663" y="323"/>
                </a:cubicBezTo>
                <a:cubicBezTo>
                  <a:pt x="669" y="320"/>
                  <a:pt x="670" y="315"/>
                  <a:pt x="677" y="314"/>
                </a:cubicBezTo>
                <a:cubicBezTo>
                  <a:pt x="679" y="306"/>
                  <a:pt x="682" y="306"/>
                  <a:pt x="690" y="305"/>
                </a:cubicBezTo>
                <a:cubicBezTo>
                  <a:pt x="697" y="301"/>
                  <a:pt x="702" y="298"/>
                  <a:pt x="710" y="296"/>
                </a:cubicBezTo>
                <a:cubicBezTo>
                  <a:pt x="717" y="294"/>
                  <a:pt x="731" y="291"/>
                  <a:pt x="731" y="291"/>
                </a:cubicBezTo>
                <a:cubicBezTo>
                  <a:pt x="736" y="288"/>
                  <a:pt x="738" y="287"/>
                  <a:pt x="744" y="287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1" name="Freeform 45">
            <a:extLst>
              <a:ext uri="{FF2B5EF4-FFF2-40B4-BE49-F238E27FC236}">
                <a16:creationId xmlns:a16="http://schemas.microsoft.com/office/drawing/2014/main" id="{164E2755-A40E-0A4A-888D-FD480BD4A656}"/>
              </a:ext>
            </a:extLst>
          </p:cNvPr>
          <p:cNvSpPr>
            <a:spLocks/>
          </p:cNvSpPr>
          <p:nvPr/>
        </p:nvSpPr>
        <p:spPr bwMode="auto">
          <a:xfrm>
            <a:off x="3322638" y="2524125"/>
            <a:ext cx="215900" cy="1390650"/>
          </a:xfrm>
          <a:custGeom>
            <a:avLst/>
            <a:gdLst>
              <a:gd name="T0" fmla="*/ 136 w 136"/>
              <a:gd name="T1" fmla="*/ 0 h 876"/>
              <a:gd name="T2" fmla="*/ 127 w 136"/>
              <a:gd name="T3" fmla="*/ 21 h 876"/>
              <a:gd name="T4" fmla="*/ 118 w 136"/>
              <a:gd name="T5" fmla="*/ 32 h 876"/>
              <a:gd name="T6" fmla="*/ 100 w 136"/>
              <a:gd name="T7" fmla="*/ 57 h 876"/>
              <a:gd name="T8" fmla="*/ 82 w 136"/>
              <a:gd name="T9" fmla="*/ 81 h 876"/>
              <a:gd name="T10" fmla="*/ 73 w 136"/>
              <a:gd name="T11" fmla="*/ 99 h 876"/>
              <a:gd name="T12" fmla="*/ 64 w 136"/>
              <a:gd name="T13" fmla="*/ 116 h 876"/>
              <a:gd name="T14" fmla="*/ 58 w 136"/>
              <a:gd name="T15" fmla="*/ 135 h 876"/>
              <a:gd name="T16" fmla="*/ 51 w 136"/>
              <a:gd name="T17" fmla="*/ 144 h 876"/>
              <a:gd name="T18" fmla="*/ 42 w 136"/>
              <a:gd name="T19" fmla="*/ 170 h 876"/>
              <a:gd name="T20" fmla="*/ 33 w 136"/>
              <a:gd name="T21" fmla="*/ 194 h 876"/>
              <a:gd name="T22" fmla="*/ 24 w 136"/>
              <a:gd name="T23" fmla="*/ 237 h 876"/>
              <a:gd name="T24" fmla="*/ 30 w 136"/>
              <a:gd name="T25" fmla="*/ 270 h 876"/>
              <a:gd name="T26" fmla="*/ 33 w 136"/>
              <a:gd name="T27" fmla="*/ 279 h 876"/>
              <a:gd name="T28" fmla="*/ 46 w 136"/>
              <a:gd name="T29" fmla="*/ 377 h 876"/>
              <a:gd name="T30" fmla="*/ 37 w 136"/>
              <a:gd name="T31" fmla="*/ 423 h 876"/>
              <a:gd name="T32" fmla="*/ 28 w 136"/>
              <a:gd name="T33" fmla="*/ 441 h 876"/>
              <a:gd name="T34" fmla="*/ 28 w 136"/>
              <a:gd name="T35" fmla="*/ 480 h 876"/>
              <a:gd name="T36" fmla="*/ 42 w 136"/>
              <a:gd name="T37" fmla="*/ 522 h 876"/>
              <a:gd name="T38" fmla="*/ 51 w 136"/>
              <a:gd name="T39" fmla="*/ 570 h 876"/>
              <a:gd name="T40" fmla="*/ 46 w 136"/>
              <a:gd name="T41" fmla="*/ 660 h 876"/>
              <a:gd name="T42" fmla="*/ 28 w 136"/>
              <a:gd name="T43" fmla="*/ 738 h 876"/>
              <a:gd name="T44" fmla="*/ 19 w 136"/>
              <a:gd name="T45" fmla="*/ 750 h 876"/>
              <a:gd name="T46" fmla="*/ 16 w 136"/>
              <a:gd name="T47" fmla="*/ 764 h 876"/>
              <a:gd name="T48" fmla="*/ 1 w 136"/>
              <a:gd name="T49" fmla="*/ 792 h 876"/>
              <a:gd name="T50" fmla="*/ 6 w 136"/>
              <a:gd name="T51" fmla="*/ 818 h 876"/>
              <a:gd name="T52" fmla="*/ 6 w 136"/>
              <a:gd name="T53" fmla="*/ 854 h 876"/>
              <a:gd name="T54" fmla="*/ 10 w 136"/>
              <a:gd name="T55" fmla="*/ 875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6" h="876">
                <a:moveTo>
                  <a:pt x="136" y="0"/>
                </a:moveTo>
                <a:cubicBezTo>
                  <a:pt x="134" y="8"/>
                  <a:pt x="132" y="15"/>
                  <a:pt x="127" y="21"/>
                </a:cubicBezTo>
                <a:cubicBezTo>
                  <a:pt x="126" y="28"/>
                  <a:pt x="124" y="29"/>
                  <a:pt x="118" y="32"/>
                </a:cubicBezTo>
                <a:cubicBezTo>
                  <a:pt x="113" y="41"/>
                  <a:pt x="109" y="50"/>
                  <a:pt x="100" y="57"/>
                </a:cubicBezTo>
                <a:cubicBezTo>
                  <a:pt x="98" y="66"/>
                  <a:pt x="89" y="75"/>
                  <a:pt x="82" y="81"/>
                </a:cubicBezTo>
                <a:cubicBezTo>
                  <a:pt x="81" y="87"/>
                  <a:pt x="77" y="94"/>
                  <a:pt x="73" y="99"/>
                </a:cubicBezTo>
                <a:cubicBezTo>
                  <a:pt x="72" y="108"/>
                  <a:pt x="71" y="109"/>
                  <a:pt x="64" y="116"/>
                </a:cubicBezTo>
                <a:cubicBezTo>
                  <a:pt x="63" y="121"/>
                  <a:pt x="60" y="131"/>
                  <a:pt x="58" y="135"/>
                </a:cubicBezTo>
                <a:cubicBezTo>
                  <a:pt x="56" y="138"/>
                  <a:pt x="51" y="144"/>
                  <a:pt x="51" y="144"/>
                </a:cubicBezTo>
                <a:cubicBezTo>
                  <a:pt x="49" y="152"/>
                  <a:pt x="46" y="163"/>
                  <a:pt x="42" y="170"/>
                </a:cubicBezTo>
                <a:cubicBezTo>
                  <a:pt x="40" y="178"/>
                  <a:pt x="37" y="187"/>
                  <a:pt x="33" y="194"/>
                </a:cubicBezTo>
                <a:cubicBezTo>
                  <a:pt x="31" y="209"/>
                  <a:pt x="28" y="223"/>
                  <a:pt x="24" y="237"/>
                </a:cubicBezTo>
                <a:cubicBezTo>
                  <a:pt x="25" y="260"/>
                  <a:pt x="23" y="249"/>
                  <a:pt x="30" y="270"/>
                </a:cubicBezTo>
                <a:cubicBezTo>
                  <a:pt x="31" y="273"/>
                  <a:pt x="33" y="279"/>
                  <a:pt x="33" y="279"/>
                </a:cubicBezTo>
                <a:cubicBezTo>
                  <a:pt x="36" y="312"/>
                  <a:pt x="43" y="344"/>
                  <a:pt x="46" y="377"/>
                </a:cubicBezTo>
                <a:cubicBezTo>
                  <a:pt x="45" y="397"/>
                  <a:pt x="45" y="407"/>
                  <a:pt x="37" y="423"/>
                </a:cubicBezTo>
                <a:cubicBezTo>
                  <a:pt x="36" y="430"/>
                  <a:pt x="31" y="435"/>
                  <a:pt x="28" y="441"/>
                </a:cubicBezTo>
                <a:cubicBezTo>
                  <a:pt x="25" y="454"/>
                  <a:pt x="18" y="467"/>
                  <a:pt x="28" y="480"/>
                </a:cubicBezTo>
                <a:cubicBezTo>
                  <a:pt x="33" y="494"/>
                  <a:pt x="33" y="510"/>
                  <a:pt x="42" y="522"/>
                </a:cubicBezTo>
                <a:cubicBezTo>
                  <a:pt x="44" y="537"/>
                  <a:pt x="45" y="556"/>
                  <a:pt x="51" y="570"/>
                </a:cubicBezTo>
                <a:cubicBezTo>
                  <a:pt x="54" y="600"/>
                  <a:pt x="65" y="634"/>
                  <a:pt x="46" y="660"/>
                </a:cubicBezTo>
                <a:cubicBezTo>
                  <a:pt x="44" y="685"/>
                  <a:pt x="49" y="721"/>
                  <a:pt x="28" y="738"/>
                </a:cubicBezTo>
                <a:cubicBezTo>
                  <a:pt x="27" y="745"/>
                  <a:pt x="25" y="746"/>
                  <a:pt x="19" y="750"/>
                </a:cubicBezTo>
                <a:cubicBezTo>
                  <a:pt x="18" y="756"/>
                  <a:pt x="15" y="757"/>
                  <a:pt x="16" y="764"/>
                </a:cubicBezTo>
                <a:cubicBezTo>
                  <a:pt x="15" y="775"/>
                  <a:pt x="14" y="789"/>
                  <a:pt x="1" y="792"/>
                </a:cubicBezTo>
                <a:cubicBezTo>
                  <a:pt x="0" y="802"/>
                  <a:pt x="1" y="809"/>
                  <a:pt x="6" y="818"/>
                </a:cubicBezTo>
                <a:cubicBezTo>
                  <a:pt x="0" y="831"/>
                  <a:pt x="2" y="840"/>
                  <a:pt x="6" y="854"/>
                </a:cubicBezTo>
                <a:cubicBezTo>
                  <a:pt x="6" y="858"/>
                  <a:pt x="13" y="876"/>
                  <a:pt x="10" y="875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2" name="Freeform 46">
            <a:extLst>
              <a:ext uri="{FF2B5EF4-FFF2-40B4-BE49-F238E27FC236}">
                <a16:creationId xmlns:a16="http://schemas.microsoft.com/office/drawing/2014/main" id="{96F8CCE4-CCB4-7F41-97CD-C2A5E952C694}"/>
              </a:ext>
            </a:extLst>
          </p:cNvPr>
          <p:cNvSpPr>
            <a:spLocks/>
          </p:cNvSpPr>
          <p:nvPr/>
        </p:nvSpPr>
        <p:spPr bwMode="auto">
          <a:xfrm>
            <a:off x="3146425" y="3800475"/>
            <a:ext cx="877888" cy="495300"/>
          </a:xfrm>
          <a:custGeom>
            <a:avLst/>
            <a:gdLst>
              <a:gd name="T0" fmla="*/ 118 w 553"/>
              <a:gd name="T1" fmla="*/ 68 h 312"/>
              <a:gd name="T2" fmla="*/ 108 w 553"/>
              <a:gd name="T3" fmla="*/ 81 h 312"/>
              <a:gd name="T4" fmla="*/ 81 w 553"/>
              <a:gd name="T5" fmla="*/ 101 h 312"/>
              <a:gd name="T6" fmla="*/ 70 w 553"/>
              <a:gd name="T7" fmla="*/ 113 h 312"/>
              <a:gd name="T8" fmla="*/ 61 w 553"/>
              <a:gd name="T9" fmla="*/ 123 h 312"/>
              <a:gd name="T10" fmla="*/ 54 w 553"/>
              <a:gd name="T11" fmla="*/ 135 h 312"/>
              <a:gd name="T12" fmla="*/ 45 w 553"/>
              <a:gd name="T13" fmla="*/ 144 h 312"/>
              <a:gd name="T14" fmla="*/ 22 w 553"/>
              <a:gd name="T15" fmla="*/ 164 h 312"/>
              <a:gd name="T16" fmla="*/ 7 w 553"/>
              <a:gd name="T17" fmla="*/ 177 h 312"/>
              <a:gd name="T18" fmla="*/ 0 w 553"/>
              <a:gd name="T19" fmla="*/ 194 h 312"/>
              <a:gd name="T20" fmla="*/ 18 w 553"/>
              <a:gd name="T21" fmla="*/ 204 h 312"/>
              <a:gd name="T22" fmla="*/ 33 w 553"/>
              <a:gd name="T23" fmla="*/ 213 h 312"/>
              <a:gd name="T24" fmla="*/ 58 w 553"/>
              <a:gd name="T25" fmla="*/ 222 h 312"/>
              <a:gd name="T26" fmla="*/ 78 w 553"/>
              <a:gd name="T27" fmla="*/ 231 h 312"/>
              <a:gd name="T28" fmla="*/ 100 w 553"/>
              <a:gd name="T29" fmla="*/ 263 h 312"/>
              <a:gd name="T30" fmla="*/ 114 w 553"/>
              <a:gd name="T31" fmla="*/ 281 h 312"/>
              <a:gd name="T32" fmla="*/ 144 w 553"/>
              <a:gd name="T33" fmla="*/ 294 h 312"/>
              <a:gd name="T34" fmla="*/ 166 w 553"/>
              <a:gd name="T35" fmla="*/ 303 h 312"/>
              <a:gd name="T36" fmla="*/ 213 w 553"/>
              <a:gd name="T37" fmla="*/ 305 h 312"/>
              <a:gd name="T38" fmla="*/ 225 w 553"/>
              <a:gd name="T39" fmla="*/ 287 h 312"/>
              <a:gd name="T40" fmla="*/ 258 w 553"/>
              <a:gd name="T41" fmla="*/ 260 h 312"/>
              <a:gd name="T42" fmla="*/ 280 w 553"/>
              <a:gd name="T43" fmla="*/ 246 h 312"/>
              <a:gd name="T44" fmla="*/ 319 w 553"/>
              <a:gd name="T45" fmla="*/ 224 h 312"/>
              <a:gd name="T46" fmla="*/ 339 w 553"/>
              <a:gd name="T47" fmla="*/ 215 h 312"/>
              <a:gd name="T48" fmla="*/ 355 w 553"/>
              <a:gd name="T49" fmla="*/ 207 h 312"/>
              <a:gd name="T50" fmla="*/ 369 w 553"/>
              <a:gd name="T51" fmla="*/ 194 h 312"/>
              <a:gd name="T52" fmla="*/ 378 w 553"/>
              <a:gd name="T53" fmla="*/ 176 h 312"/>
              <a:gd name="T54" fmla="*/ 391 w 553"/>
              <a:gd name="T55" fmla="*/ 158 h 312"/>
              <a:gd name="T56" fmla="*/ 396 w 553"/>
              <a:gd name="T57" fmla="*/ 153 h 312"/>
              <a:gd name="T58" fmla="*/ 432 w 553"/>
              <a:gd name="T59" fmla="*/ 120 h 312"/>
              <a:gd name="T60" fmla="*/ 481 w 553"/>
              <a:gd name="T61" fmla="*/ 81 h 312"/>
              <a:gd name="T62" fmla="*/ 499 w 553"/>
              <a:gd name="T63" fmla="*/ 59 h 312"/>
              <a:gd name="T64" fmla="*/ 508 w 553"/>
              <a:gd name="T65" fmla="*/ 50 h 312"/>
              <a:gd name="T66" fmla="*/ 531 w 553"/>
              <a:gd name="T67" fmla="*/ 21 h 312"/>
              <a:gd name="T68" fmla="*/ 544 w 553"/>
              <a:gd name="T69" fmla="*/ 5 h 312"/>
              <a:gd name="T70" fmla="*/ 553 w 553"/>
              <a:gd name="T71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3" h="312">
                <a:moveTo>
                  <a:pt x="118" y="68"/>
                </a:moveTo>
                <a:cubicBezTo>
                  <a:pt x="117" y="76"/>
                  <a:pt x="113" y="76"/>
                  <a:pt x="108" y="81"/>
                </a:cubicBezTo>
                <a:cubicBezTo>
                  <a:pt x="104" y="91"/>
                  <a:pt x="91" y="98"/>
                  <a:pt x="81" y="101"/>
                </a:cubicBezTo>
                <a:cubicBezTo>
                  <a:pt x="78" y="107"/>
                  <a:pt x="75" y="110"/>
                  <a:pt x="70" y="113"/>
                </a:cubicBezTo>
                <a:cubicBezTo>
                  <a:pt x="66" y="119"/>
                  <a:pt x="68" y="122"/>
                  <a:pt x="61" y="123"/>
                </a:cubicBezTo>
                <a:cubicBezTo>
                  <a:pt x="59" y="127"/>
                  <a:pt x="56" y="131"/>
                  <a:pt x="54" y="135"/>
                </a:cubicBezTo>
                <a:cubicBezTo>
                  <a:pt x="52" y="139"/>
                  <a:pt x="45" y="144"/>
                  <a:pt x="45" y="144"/>
                </a:cubicBezTo>
                <a:cubicBezTo>
                  <a:pt x="41" y="155"/>
                  <a:pt x="32" y="160"/>
                  <a:pt x="22" y="164"/>
                </a:cubicBezTo>
                <a:cubicBezTo>
                  <a:pt x="17" y="169"/>
                  <a:pt x="13" y="176"/>
                  <a:pt x="7" y="177"/>
                </a:cubicBezTo>
                <a:cubicBezTo>
                  <a:pt x="4" y="183"/>
                  <a:pt x="3" y="188"/>
                  <a:pt x="0" y="194"/>
                </a:cubicBezTo>
                <a:cubicBezTo>
                  <a:pt x="5" y="199"/>
                  <a:pt x="11" y="203"/>
                  <a:pt x="18" y="204"/>
                </a:cubicBezTo>
                <a:cubicBezTo>
                  <a:pt x="24" y="208"/>
                  <a:pt x="26" y="212"/>
                  <a:pt x="33" y="213"/>
                </a:cubicBezTo>
                <a:cubicBezTo>
                  <a:pt x="41" y="217"/>
                  <a:pt x="49" y="221"/>
                  <a:pt x="58" y="222"/>
                </a:cubicBezTo>
                <a:cubicBezTo>
                  <a:pt x="64" y="225"/>
                  <a:pt x="71" y="230"/>
                  <a:pt x="78" y="231"/>
                </a:cubicBezTo>
                <a:cubicBezTo>
                  <a:pt x="85" y="242"/>
                  <a:pt x="94" y="252"/>
                  <a:pt x="100" y="263"/>
                </a:cubicBezTo>
                <a:cubicBezTo>
                  <a:pt x="106" y="273"/>
                  <a:pt x="103" y="277"/>
                  <a:pt x="114" y="281"/>
                </a:cubicBezTo>
                <a:cubicBezTo>
                  <a:pt x="123" y="290"/>
                  <a:pt x="132" y="293"/>
                  <a:pt x="144" y="294"/>
                </a:cubicBezTo>
                <a:cubicBezTo>
                  <a:pt x="150" y="299"/>
                  <a:pt x="158" y="302"/>
                  <a:pt x="166" y="303"/>
                </a:cubicBezTo>
                <a:cubicBezTo>
                  <a:pt x="181" y="312"/>
                  <a:pt x="197" y="306"/>
                  <a:pt x="213" y="305"/>
                </a:cubicBezTo>
                <a:cubicBezTo>
                  <a:pt x="219" y="301"/>
                  <a:pt x="225" y="287"/>
                  <a:pt x="225" y="287"/>
                </a:cubicBezTo>
                <a:cubicBezTo>
                  <a:pt x="227" y="277"/>
                  <a:pt x="249" y="262"/>
                  <a:pt x="258" y="260"/>
                </a:cubicBezTo>
                <a:cubicBezTo>
                  <a:pt x="265" y="255"/>
                  <a:pt x="272" y="250"/>
                  <a:pt x="280" y="246"/>
                </a:cubicBezTo>
                <a:cubicBezTo>
                  <a:pt x="288" y="235"/>
                  <a:pt x="306" y="226"/>
                  <a:pt x="319" y="224"/>
                </a:cubicBezTo>
                <a:cubicBezTo>
                  <a:pt x="327" y="219"/>
                  <a:pt x="329" y="216"/>
                  <a:pt x="339" y="215"/>
                </a:cubicBezTo>
                <a:cubicBezTo>
                  <a:pt x="346" y="209"/>
                  <a:pt x="341" y="213"/>
                  <a:pt x="355" y="207"/>
                </a:cubicBezTo>
                <a:cubicBezTo>
                  <a:pt x="360" y="205"/>
                  <a:pt x="364" y="198"/>
                  <a:pt x="369" y="194"/>
                </a:cubicBezTo>
                <a:cubicBezTo>
                  <a:pt x="370" y="188"/>
                  <a:pt x="374" y="181"/>
                  <a:pt x="378" y="176"/>
                </a:cubicBezTo>
                <a:cubicBezTo>
                  <a:pt x="380" y="167"/>
                  <a:pt x="384" y="165"/>
                  <a:pt x="391" y="158"/>
                </a:cubicBezTo>
                <a:cubicBezTo>
                  <a:pt x="393" y="156"/>
                  <a:pt x="396" y="153"/>
                  <a:pt x="396" y="153"/>
                </a:cubicBezTo>
                <a:cubicBezTo>
                  <a:pt x="398" y="142"/>
                  <a:pt x="421" y="124"/>
                  <a:pt x="432" y="120"/>
                </a:cubicBezTo>
                <a:cubicBezTo>
                  <a:pt x="447" y="105"/>
                  <a:pt x="464" y="94"/>
                  <a:pt x="481" y="81"/>
                </a:cubicBezTo>
                <a:cubicBezTo>
                  <a:pt x="484" y="74"/>
                  <a:pt x="494" y="65"/>
                  <a:pt x="499" y="59"/>
                </a:cubicBezTo>
                <a:cubicBezTo>
                  <a:pt x="502" y="56"/>
                  <a:pt x="508" y="50"/>
                  <a:pt x="508" y="50"/>
                </a:cubicBezTo>
                <a:cubicBezTo>
                  <a:pt x="512" y="40"/>
                  <a:pt x="521" y="25"/>
                  <a:pt x="531" y="21"/>
                </a:cubicBezTo>
                <a:cubicBezTo>
                  <a:pt x="532" y="14"/>
                  <a:pt x="537" y="9"/>
                  <a:pt x="544" y="5"/>
                </a:cubicBezTo>
                <a:cubicBezTo>
                  <a:pt x="547" y="3"/>
                  <a:pt x="553" y="0"/>
                  <a:pt x="553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Freeform 47">
            <a:extLst>
              <a:ext uri="{FF2B5EF4-FFF2-40B4-BE49-F238E27FC236}">
                <a16:creationId xmlns:a16="http://schemas.microsoft.com/office/drawing/2014/main" id="{93B63F86-B7BB-354D-88A5-93B4852B5243}"/>
              </a:ext>
            </a:extLst>
          </p:cNvPr>
          <p:cNvSpPr>
            <a:spLocks/>
          </p:cNvSpPr>
          <p:nvPr/>
        </p:nvSpPr>
        <p:spPr bwMode="auto">
          <a:xfrm>
            <a:off x="3427414" y="4291013"/>
            <a:ext cx="180975" cy="609600"/>
          </a:xfrm>
          <a:custGeom>
            <a:avLst/>
            <a:gdLst>
              <a:gd name="T0" fmla="*/ 15 w 114"/>
              <a:gd name="T1" fmla="*/ 0 h 384"/>
              <a:gd name="T2" fmla="*/ 3 w 114"/>
              <a:gd name="T3" fmla="*/ 78 h 384"/>
              <a:gd name="T4" fmla="*/ 9 w 114"/>
              <a:gd name="T5" fmla="*/ 132 h 384"/>
              <a:gd name="T6" fmla="*/ 18 w 114"/>
              <a:gd name="T7" fmla="*/ 156 h 384"/>
              <a:gd name="T8" fmla="*/ 36 w 114"/>
              <a:gd name="T9" fmla="*/ 210 h 384"/>
              <a:gd name="T10" fmla="*/ 45 w 114"/>
              <a:gd name="T11" fmla="*/ 231 h 384"/>
              <a:gd name="T12" fmla="*/ 54 w 114"/>
              <a:gd name="T13" fmla="*/ 254 h 384"/>
              <a:gd name="T14" fmla="*/ 67 w 114"/>
              <a:gd name="T15" fmla="*/ 287 h 384"/>
              <a:gd name="T16" fmla="*/ 81 w 114"/>
              <a:gd name="T17" fmla="*/ 327 h 384"/>
              <a:gd name="T18" fmla="*/ 103 w 114"/>
              <a:gd name="T19" fmla="*/ 363 h 384"/>
              <a:gd name="T20" fmla="*/ 112 w 114"/>
              <a:gd name="T21" fmla="*/ 377 h 384"/>
              <a:gd name="T22" fmla="*/ 114 w 114"/>
              <a:gd name="T23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384">
                <a:moveTo>
                  <a:pt x="15" y="0"/>
                </a:moveTo>
                <a:cubicBezTo>
                  <a:pt x="12" y="26"/>
                  <a:pt x="6" y="52"/>
                  <a:pt x="3" y="78"/>
                </a:cubicBezTo>
                <a:cubicBezTo>
                  <a:pt x="4" y="109"/>
                  <a:pt x="0" y="112"/>
                  <a:pt x="9" y="132"/>
                </a:cubicBezTo>
                <a:cubicBezTo>
                  <a:pt x="11" y="140"/>
                  <a:pt x="15" y="148"/>
                  <a:pt x="18" y="156"/>
                </a:cubicBezTo>
                <a:cubicBezTo>
                  <a:pt x="20" y="173"/>
                  <a:pt x="25" y="196"/>
                  <a:pt x="36" y="210"/>
                </a:cubicBezTo>
                <a:cubicBezTo>
                  <a:pt x="38" y="218"/>
                  <a:pt x="40" y="225"/>
                  <a:pt x="45" y="231"/>
                </a:cubicBezTo>
                <a:cubicBezTo>
                  <a:pt x="47" y="239"/>
                  <a:pt x="50" y="247"/>
                  <a:pt x="54" y="254"/>
                </a:cubicBezTo>
                <a:cubicBezTo>
                  <a:pt x="56" y="265"/>
                  <a:pt x="61" y="278"/>
                  <a:pt x="67" y="287"/>
                </a:cubicBezTo>
                <a:cubicBezTo>
                  <a:pt x="70" y="301"/>
                  <a:pt x="72" y="315"/>
                  <a:pt x="81" y="327"/>
                </a:cubicBezTo>
                <a:cubicBezTo>
                  <a:pt x="83" y="339"/>
                  <a:pt x="94" y="354"/>
                  <a:pt x="103" y="363"/>
                </a:cubicBezTo>
                <a:cubicBezTo>
                  <a:pt x="105" y="368"/>
                  <a:pt x="112" y="377"/>
                  <a:pt x="112" y="377"/>
                </a:cubicBezTo>
                <a:cubicBezTo>
                  <a:pt x="113" y="379"/>
                  <a:pt x="114" y="384"/>
                  <a:pt x="114" y="384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Freeform 48">
            <a:extLst>
              <a:ext uri="{FF2B5EF4-FFF2-40B4-BE49-F238E27FC236}">
                <a16:creationId xmlns:a16="http://schemas.microsoft.com/office/drawing/2014/main" id="{1D44230D-C02E-024E-99A1-77EF9EE6B330}"/>
              </a:ext>
            </a:extLst>
          </p:cNvPr>
          <p:cNvSpPr>
            <a:spLocks/>
          </p:cNvSpPr>
          <p:nvPr/>
        </p:nvSpPr>
        <p:spPr bwMode="auto">
          <a:xfrm>
            <a:off x="2709863" y="4110038"/>
            <a:ext cx="431800" cy="749300"/>
          </a:xfrm>
          <a:custGeom>
            <a:avLst/>
            <a:gdLst>
              <a:gd name="T0" fmla="*/ 272 w 272"/>
              <a:gd name="T1" fmla="*/ 0 h 472"/>
              <a:gd name="T2" fmla="*/ 243 w 272"/>
              <a:gd name="T3" fmla="*/ 18 h 472"/>
              <a:gd name="T4" fmla="*/ 198 w 272"/>
              <a:gd name="T5" fmla="*/ 45 h 472"/>
              <a:gd name="T6" fmla="*/ 159 w 272"/>
              <a:gd name="T7" fmla="*/ 72 h 472"/>
              <a:gd name="T8" fmla="*/ 144 w 272"/>
              <a:gd name="T9" fmla="*/ 86 h 472"/>
              <a:gd name="T10" fmla="*/ 122 w 272"/>
              <a:gd name="T11" fmla="*/ 104 h 472"/>
              <a:gd name="T12" fmla="*/ 87 w 272"/>
              <a:gd name="T13" fmla="*/ 134 h 472"/>
              <a:gd name="T14" fmla="*/ 78 w 272"/>
              <a:gd name="T15" fmla="*/ 156 h 472"/>
              <a:gd name="T16" fmla="*/ 60 w 272"/>
              <a:gd name="T17" fmla="*/ 212 h 472"/>
              <a:gd name="T18" fmla="*/ 65 w 272"/>
              <a:gd name="T19" fmla="*/ 264 h 472"/>
              <a:gd name="T20" fmla="*/ 74 w 272"/>
              <a:gd name="T21" fmla="*/ 341 h 472"/>
              <a:gd name="T22" fmla="*/ 56 w 272"/>
              <a:gd name="T23" fmla="*/ 387 h 472"/>
              <a:gd name="T24" fmla="*/ 27 w 272"/>
              <a:gd name="T25" fmla="*/ 423 h 472"/>
              <a:gd name="T26" fmla="*/ 15 w 272"/>
              <a:gd name="T27" fmla="*/ 444 h 472"/>
              <a:gd name="T28" fmla="*/ 6 w 272"/>
              <a:gd name="T29" fmla="*/ 462 h 472"/>
              <a:gd name="T30" fmla="*/ 0 w 272"/>
              <a:gd name="T31" fmla="*/ 470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2" h="472">
                <a:moveTo>
                  <a:pt x="272" y="0"/>
                </a:moveTo>
                <a:cubicBezTo>
                  <a:pt x="263" y="6"/>
                  <a:pt x="253" y="16"/>
                  <a:pt x="243" y="18"/>
                </a:cubicBezTo>
                <a:cubicBezTo>
                  <a:pt x="232" y="32"/>
                  <a:pt x="216" y="41"/>
                  <a:pt x="198" y="45"/>
                </a:cubicBezTo>
                <a:cubicBezTo>
                  <a:pt x="189" y="56"/>
                  <a:pt x="174" y="69"/>
                  <a:pt x="159" y="72"/>
                </a:cubicBezTo>
                <a:cubicBezTo>
                  <a:pt x="158" y="79"/>
                  <a:pt x="151" y="83"/>
                  <a:pt x="144" y="86"/>
                </a:cubicBezTo>
                <a:cubicBezTo>
                  <a:pt x="138" y="92"/>
                  <a:pt x="130" y="100"/>
                  <a:pt x="122" y="104"/>
                </a:cubicBezTo>
                <a:cubicBezTo>
                  <a:pt x="112" y="117"/>
                  <a:pt x="98" y="123"/>
                  <a:pt x="87" y="134"/>
                </a:cubicBezTo>
                <a:cubicBezTo>
                  <a:pt x="86" y="142"/>
                  <a:pt x="78" y="156"/>
                  <a:pt x="78" y="156"/>
                </a:cubicBezTo>
                <a:cubicBezTo>
                  <a:pt x="75" y="175"/>
                  <a:pt x="65" y="193"/>
                  <a:pt x="60" y="212"/>
                </a:cubicBezTo>
                <a:cubicBezTo>
                  <a:pt x="59" y="228"/>
                  <a:pt x="55" y="250"/>
                  <a:pt x="65" y="264"/>
                </a:cubicBezTo>
                <a:cubicBezTo>
                  <a:pt x="67" y="289"/>
                  <a:pt x="65" y="317"/>
                  <a:pt x="74" y="341"/>
                </a:cubicBezTo>
                <a:cubicBezTo>
                  <a:pt x="73" y="362"/>
                  <a:pt x="79" y="384"/>
                  <a:pt x="56" y="387"/>
                </a:cubicBezTo>
                <a:cubicBezTo>
                  <a:pt x="48" y="406"/>
                  <a:pt x="43" y="410"/>
                  <a:pt x="27" y="423"/>
                </a:cubicBezTo>
                <a:cubicBezTo>
                  <a:pt x="23" y="429"/>
                  <a:pt x="20" y="438"/>
                  <a:pt x="15" y="444"/>
                </a:cubicBezTo>
                <a:cubicBezTo>
                  <a:pt x="14" y="450"/>
                  <a:pt x="10" y="457"/>
                  <a:pt x="6" y="462"/>
                </a:cubicBezTo>
                <a:cubicBezTo>
                  <a:pt x="5" y="465"/>
                  <a:pt x="5" y="472"/>
                  <a:pt x="0" y="47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5" name="Text Box 49">
            <a:extLst>
              <a:ext uri="{FF2B5EF4-FFF2-40B4-BE49-F238E27FC236}">
                <a16:creationId xmlns:a16="http://schemas.microsoft.com/office/drawing/2014/main" id="{2B72ED56-D9FA-434B-8DD0-C1BA4EAA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1"/>
            <a:ext cx="685800" cy="646331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cortex</a:t>
            </a:r>
          </a:p>
        </p:txBody>
      </p:sp>
      <p:sp>
        <p:nvSpPr>
          <p:cNvPr id="60466" name="AutoShape 50">
            <a:extLst>
              <a:ext uri="{FF2B5EF4-FFF2-40B4-BE49-F238E27FC236}">
                <a16:creationId xmlns:a16="http://schemas.microsoft.com/office/drawing/2014/main" id="{4AD19EA9-EF47-094A-8FCC-DBBF4C8D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60467" name="AutoShape 51">
            <a:extLst>
              <a:ext uri="{FF2B5EF4-FFF2-40B4-BE49-F238E27FC236}">
                <a16:creationId xmlns:a16="http://schemas.microsoft.com/office/drawing/2014/main" id="{9715B397-9753-3840-BAC9-ACE511A0B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196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60468" name="AutoShape 52">
            <a:extLst>
              <a:ext uri="{FF2B5EF4-FFF2-40B4-BE49-F238E27FC236}">
                <a16:creationId xmlns:a16="http://schemas.microsoft.com/office/drawing/2014/main" id="{FC72DFFA-15CA-C74A-BD32-13392D4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43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60469" name="AutoShape 53">
            <a:extLst>
              <a:ext uri="{FF2B5EF4-FFF2-40B4-BE49-F238E27FC236}">
                <a16:creationId xmlns:a16="http://schemas.microsoft.com/office/drawing/2014/main" id="{A8E583F6-264A-FF41-ACC0-BE84531611B5}"/>
              </a:ext>
            </a:extLst>
          </p:cNvPr>
          <p:cNvSpPr>
            <a:spLocks noChangeArrowheads="1"/>
          </p:cNvSpPr>
          <p:nvPr/>
        </p:nvSpPr>
        <p:spPr bwMode="auto">
          <a:xfrm rot="20127068">
            <a:off x="3352800" y="17526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900000" lon="1500000" rev="0"/>
            </a:camera>
            <a:lightRig rig="legacyFlat4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60470" name="Freeform 54">
            <a:extLst>
              <a:ext uri="{FF2B5EF4-FFF2-40B4-BE49-F238E27FC236}">
                <a16:creationId xmlns:a16="http://schemas.microsoft.com/office/drawing/2014/main" id="{0329B045-37B0-324E-9704-EB654791D692}"/>
              </a:ext>
            </a:extLst>
          </p:cNvPr>
          <p:cNvSpPr>
            <a:spLocks/>
          </p:cNvSpPr>
          <p:nvPr/>
        </p:nvSpPr>
        <p:spPr bwMode="auto">
          <a:xfrm>
            <a:off x="5416550" y="2228850"/>
            <a:ext cx="273050" cy="1339850"/>
          </a:xfrm>
          <a:custGeom>
            <a:avLst/>
            <a:gdLst>
              <a:gd name="T0" fmla="*/ 11 w 172"/>
              <a:gd name="T1" fmla="*/ 0 h 844"/>
              <a:gd name="T2" fmla="*/ 4 w 172"/>
              <a:gd name="T3" fmla="*/ 45 h 844"/>
              <a:gd name="T4" fmla="*/ 13 w 172"/>
              <a:gd name="T5" fmla="*/ 108 h 844"/>
              <a:gd name="T6" fmla="*/ 26 w 172"/>
              <a:gd name="T7" fmla="*/ 126 h 844"/>
              <a:gd name="T8" fmla="*/ 35 w 172"/>
              <a:gd name="T9" fmla="*/ 137 h 844"/>
              <a:gd name="T10" fmla="*/ 44 w 172"/>
              <a:gd name="T11" fmla="*/ 150 h 844"/>
              <a:gd name="T12" fmla="*/ 53 w 172"/>
              <a:gd name="T13" fmla="*/ 162 h 844"/>
              <a:gd name="T14" fmla="*/ 62 w 172"/>
              <a:gd name="T15" fmla="*/ 185 h 844"/>
              <a:gd name="T16" fmla="*/ 71 w 172"/>
              <a:gd name="T17" fmla="*/ 249 h 844"/>
              <a:gd name="T18" fmla="*/ 85 w 172"/>
              <a:gd name="T19" fmla="*/ 338 h 844"/>
              <a:gd name="T20" fmla="*/ 89 w 172"/>
              <a:gd name="T21" fmla="*/ 362 h 844"/>
              <a:gd name="T22" fmla="*/ 94 w 172"/>
              <a:gd name="T23" fmla="*/ 393 h 844"/>
              <a:gd name="T24" fmla="*/ 112 w 172"/>
              <a:gd name="T25" fmla="*/ 428 h 844"/>
              <a:gd name="T26" fmla="*/ 125 w 172"/>
              <a:gd name="T27" fmla="*/ 447 h 844"/>
              <a:gd name="T28" fmla="*/ 134 w 172"/>
              <a:gd name="T29" fmla="*/ 474 h 844"/>
              <a:gd name="T30" fmla="*/ 143 w 172"/>
              <a:gd name="T31" fmla="*/ 531 h 844"/>
              <a:gd name="T32" fmla="*/ 152 w 172"/>
              <a:gd name="T33" fmla="*/ 596 h 844"/>
              <a:gd name="T34" fmla="*/ 157 w 172"/>
              <a:gd name="T35" fmla="*/ 618 h 844"/>
              <a:gd name="T36" fmla="*/ 166 w 172"/>
              <a:gd name="T37" fmla="*/ 713 h 844"/>
              <a:gd name="T38" fmla="*/ 172 w 172"/>
              <a:gd name="T39" fmla="*/ 753 h 844"/>
              <a:gd name="T40" fmla="*/ 161 w 172"/>
              <a:gd name="T41" fmla="*/ 803 h 844"/>
              <a:gd name="T42" fmla="*/ 152 w 172"/>
              <a:gd name="T43" fmla="*/ 824 h 844"/>
              <a:gd name="T44" fmla="*/ 151 w 172"/>
              <a:gd name="T45" fmla="*/ 837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2" h="844">
                <a:moveTo>
                  <a:pt x="11" y="0"/>
                </a:moveTo>
                <a:cubicBezTo>
                  <a:pt x="9" y="14"/>
                  <a:pt x="10" y="32"/>
                  <a:pt x="4" y="45"/>
                </a:cubicBezTo>
                <a:cubicBezTo>
                  <a:pt x="1" y="66"/>
                  <a:pt x="0" y="90"/>
                  <a:pt x="13" y="108"/>
                </a:cubicBezTo>
                <a:cubicBezTo>
                  <a:pt x="14" y="115"/>
                  <a:pt x="21" y="121"/>
                  <a:pt x="26" y="126"/>
                </a:cubicBezTo>
                <a:cubicBezTo>
                  <a:pt x="28" y="132"/>
                  <a:pt x="30" y="134"/>
                  <a:pt x="35" y="137"/>
                </a:cubicBezTo>
                <a:cubicBezTo>
                  <a:pt x="38" y="142"/>
                  <a:pt x="40" y="146"/>
                  <a:pt x="44" y="150"/>
                </a:cubicBezTo>
                <a:cubicBezTo>
                  <a:pt x="46" y="156"/>
                  <a:pt x="48" y="158"/>
                  <a:pt x="53" y="162"/>
                </a:cubicBezTo>
                <a:cubicBezTo>
                  <a:pt x="56" y="170"/>
                  <a:pt x="58" y="178"/>
                  <a:pt x="62" y="185"/>
                </a:cubicBezTo>
                <a:cubicBezTo>
                  <a:pt x="64" y="206"/>
                  <a:pt x="66" y="228"/>
                  <a:pt x="71" y="249"/>
                </a:cubicBezTo>
                <a:cubicBezTo>
                  <a:pt x="72" y="272"/>
                  <a:pt x="72" y="317"/>
                  <a:pt x="85" y="338"/>
                </a:cubicBezTo>
                <a:cubicBezTo>
                  <a:pt x="87" y="356"/>
                  <a:pt x="85" y="337"/>
                  <a:pt x="89" y="362"/>
                </a:cubicBezTo>
                <a:cubicBezTo>
                  <a:pt x="91" y="372"/>
                  <a:pt x="94" y="393"/>
                  <a:pt x="94" y="393"/>
                </a:cubicBezTo>
                <a:cubicBezTo>
                  <a:pt x="95" y="412"/>
                  <a:pt x="101" y="415"/>
                  <a:pt x="112" y="428"/>
                </a:cubicBezTo>
                <a:cubicBezTo>
                  <a:pt x="117" y="434"/>
                  <a:pt x="119" y="441"/>
                  <a:pt x="125" y="447"/>
                </a:cubicBezTo>
                <a:cubicBezTo>
                  <a:pt x="129" y="456"/>
                  <a:pt x="130" y="466"/>
                  <a:pt x="134" y="474"/>
                </a:cubicBezTo>
                <a:cubicBezTo>
                  <a:pt x="137" y="493"/>
                  <a:pt x="139" y="512"/>
                  <a:pt x="143" y="531"/>
                </a:cubicBezTo>
                <a:cubicBezTo>
                  <a:pt x="145" y="553"/>
                  <a:pt x="148" y="575"/>
                  <a:pt x="152" y="596"/>
                </a:cubicBezTo>
                <a:cubicBezTo>
                  <a:pt x="153" y="603"/>
                  <a:pt x="157" y="618"/>
                  <a:pt x="157" y="618"/>
                </a:cubicBezTo>
                <a:cubicBezTo>
                  <a:pt x="157" y="639"/>
                  <a:pt x="152" y="689"/>
                  <a:pt x="166" y="713"/>
                </a:cubicBezTo>
                <a:cubicBezTo>
                  <a:pt x="167" y="727"/>
                  <a:pt x="170" y="740"/>
                  <a:pt x="172" y="753"/>
                </a:cubicBezTo>
                <a:cubicBezTo>
                  <a:pt x="170" y="779"/>
                  <a:pt x="171" y="784"/>
                  <a:pt x="161" y="803"/>
                </a:cubicBezTo>
                <a:cubicBezTo>
                  <a:pt x="160" y="811"/>
                  <a:pt x="156" y="817"/>
                  <a:pt x="152" y="824"/>
                </a:cubicBezTo>
                <a:cubicBezTo>
                  <a:pt x="151" y="840"/>
                  <a:pt x="151" y="844"/>
                  <a:pt x="151" y="8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1" name="Freeform 55">
            <a:extLst>
              <a:ext uri="{FF2B5EF4-FFF2-40B4-BE49-F238E27FC236}">
                <a16:creationId xmlns:a16="http://schemas.microsoft.com/office/drawing/2014/main" id="{244580E7-7786-3F4D-9DA0-476ADD86C54C}"/>
              </a:ext>
            </a:extLst>
          </p:cNvPr>
          <p:cNvSpPr>
            <a:spLocks/>
          </p:cNvSpPr>
          <p:nvPr/>
        </p:nvSpPr>
        <p:spPr bwMode="auto">
          <a:xfrm>
            <a:off x="5689600" y="3460750"/>
            <a:ext cx="1290638" cy="1284288"/>
          </a:xfrm>
          <a:custGeom>
            <a:avLst/>
            <a:gdLst>
              <a:gd name="T0" fmla="*/ 0 w 813"/>
              <a:gd name="T1" fmla="*/ 0 h 809"/>
              <a:gd name="T2" fmla="*/ 27 w 813"/>
              <a:gd name="T3" fmla="*/ 13 h 809"/>
              <a:gd name="T4" fmla="*/ 54 w 813"/>
              <a:gd name="T5" fmla="*/ 34 h 809"/>
              <a:gd name="T6" fmla="*/ 67 w 813"/>
              <a:gd name="T7" fmla="*/ 43 h 809"/>
              <a:gd name="T8" fmla="*/ 81 w 813"/>
              <a:gd name="T9" fmla="*/ 54 h 809"/>
              <a:gd name="T10" fmla="*/ 99 w 813"/>
              <a:gd name="T11" fmla="*/ 67 h 809"/>
              <a:gd name="T12" fmla="*/ 153 w 813"/>
              <a:gd name="T13" fmla="*/ 103 h 809"/>
              <a:gd name="T14" fmla="*/ 171 w 813"/>
              <a:gd name="T15" fmla="*/ 117 h 809"/>
              <a:gd name="T16" fmla="*/ 183 w 813"/>
              <a:gd name="T17" fmla="*/ 124 h 809"/>
              <a:gd name="T18" fmla="*/ 198 w 813"/>
              <a:gd name="T19" fmla="*/ 142 h 809"/>
              <a:gd name="T20" fmla="*/ 237 w 813"/>
              <a:gd name="T21" fmla="*/ 192 h 809"/>
              <a:gd name="T22" fmla="*/ 246 w 813"/>
              <a:gd name="T23" fmla="*/ 216 h 809"/>
              <a:gd name="T24" fmla="*/ 261 w 813"/>
              <a:gd name="T25" fmla="*/ 246 h 809"/>
              <a:gd name="T26" fmla="*/ 270 w 813"/>
              <a:gd name="T27" fmla="*/ 255 h 809"/>
              <a:gd name="T28" fmla="*/ 277 w 813"/>
              <a:gd name="T29" fmla="*/ 264 h 809"/>
              <a:gd name="T30" fmla="*/ 309 w 813"/>
              <a:gd name="T31" fmla="*/ 304 h 809"/>
              <a:gd name="T32" fmla="*/ 333 w 813"/>
              <a:gd name="T33" fmla="*/ 331 h 809"/>
              <a:gd name="T34" fmla="*/ 354 w 813"/>
              <a:gd name="T35" fmla="*/ 349 h 809"/>
              <a:gd name="T36" fmla="*/ 369 w 813"/>
              <a:gd name="T37" fmla="*/ 360 h 809"/>
              <a:gd name="T38" fmla="*/ 405 w 813"/>
              <a:gd name="T39" fmla="*/ 387 h 809"/>
              <a:gd name="T40" fmla="*/ 421 w 813"/>
              <a:gd name="T41" fmla="*/ 403 h 809"/>
              <a:gd name="T42" fmla="*/ 445 w 813"/>
              <a:gd name="T43" fmla="*/ 432 h 809"/>
              <a:gd name="T44" fmla="*/ 457 w 813"/>
              <a:gd name="T45" fmla="*/ 439 h 809"/>
              <a:gd name="T46" fmla="*/ 466 w 813"/>
              <a:gd name="T47" fmla="*/ 450 h 809"/>
              <a:gd name="T48" fmla="*/ 475 w 813"/>
              <a:gd name="T49" fmla="*/ 457 h 809"/>
              <a:gd name="T50" fmla="*/ 486 w 813"/>
              <a:gd name="T51" fmla="*/ 468 h 809"/>
              <a:gd name="T52" fmla="*/ 504 w 813"/>
              <a:gd name="T53" fmla="*/ 481 h 809"/>
              <a:gd name="T54" fmla="*/ 540 w 813"/>
              <a:gd name="T55" fmla="*/ 522 h 809"/>
              <a:gd name="T56" fmla="*/ 552 w 813"/>
              <a:gd name="T57" fmla="*/ 531 h 809"/>
              <a:gd name="T58" fmla="*/ 570 w 813"/>
              <a:gd name="T59" fmla="*/ 544 h 809"/>
              <a:gd name="T60" fmla="*/ 588 w 813"/>
              <a:gd name="T61" fmla="*/ 558 h 809"/>
              <a:gd name="T62" fmla="*/ 597 w 813"/>
              <a:gd name="T63" fmla="*/ 567 h 809"/>
              <a:gd name="T64" fmla="*/ 598 w 813"/>
              <a:gd name="T65" fmla="*/ 574 h 809"/>
              <a:gd name="T66" fmla="*/ 630 w 813"/>
              <a:gd name="T67" fmla="*/ 594 h 809"/>
              <a:gd name="T68" fmla="*/ 648 w 813"/>
              <a:gd name="T69" fmla="*/ 610 h 809"/>
              <a:gd name="T70" fmla="*/ 666 w 813"/>
              <a:gd name="T71" fmla="*/ 630 h 809"/>
              <a:gd name="T72" fmla="*/ 678 w 813"/>
              <a:gd name="T73" fmla="*/ 652 h 809"/>
              <a:gd name="T74" fmla="*/ 691 w 813"/>
              <a:gd name="T75" fmla="*/ 682 h 809"/>
              <a:gd name="T76" fmla="*/ 711 w 813"/>
              <a:gd name="T77" fmla="*/ 705 h 809"/>
              <a:gd name="T78" fmla="*/ 723 w 813"/>
              <a:gd name="T79" fmla="*/ 715 h 809"/>
              <a:gd name="T80" fmla="*/ 765 w 813"/>
              <a:gd name="T81" fmla="*/ 751 h 809"/>
              <a:gd name="T82" fmla="*/ 783 w 813"/>
              <a:gd name="T83" fmla="*/ 759 h 809"/>
              <a:gd name="T84" fmla="*/ 795 w 813"/>
              <a:gd name="T85" fmla="*/ 783 h 809"/>
              <a:gd name="T86" fmla="*/ 808 w 813"/>
              <a:gd name="T87" fmla="*/ 802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13" h="809">
                <a:moveTo>
                  <a:pt x="0" y="0"/>
                </a:moveTo>
                <a:cubicBezTo>
                  <a:pt x="11" y="3"/>
                  <a:pt x="18" y="7"/>
                  <a:pt x="27" y="13"/>
                </a:cubicBezTo>
                <a:cubicBezTo>
                  <a:pt x="33" y="22"/>
                  <a:pt x="44" y="30"/>
                  <a:pt x="54" y="34"/>
                </a:cubicBezTo>
                <a:cubicBezTo>
                  <a:pt x="59" y="40"/>
                  <a:pt x="61" y="39"/>
                  <a:pt x="67" y="43"/>
                </a:cubicBezTo>
                <a:cubicBezTo>
                  <a:pt x="71" y="49"/>
                  <a:pt x="74" y="52"/>
                  <a:pt x="81" y="54"/>
                </a:cubicBezTo>
                <a:cubicBezTo>
                  <a:pt x="88" y="61"/>
                  <a:pt x="90" y="65"/>
                  <a:pt x="99" y="67"/>
                </a:cubicBezTo>
                <a:cubicBezTo>
                  <a:pt x="106" y="76"/>
                  <a:pt x="142" y="101"/>
                  <a:pt x="153" y="103"/>
                </a:cubicBezTo>
                <a:cubicBezTo>
                  <a:pt x="158" y="107"/>
                  <a:pt x="167" y="114"/>
                  <a:pt x="171" y="117"/>
                </a:cubicBezTo>
                <a:cubicBezTo>
                  <a:pt x="175" y="119"/>
                  <a:pt x="183" y="124"/>
                  <a:pt x="183" y="124"/>
                </a:cubicBezTo>
                <a:cubicBezTo>
                  <a:pt x="188" y="130"/>
                  <a:pt x="192" y="137"/>
                  <a:pt x="198" y="142"/>
                </a:cubicBezTo>
                <a:cubicBezTo>
                  <a:pt x="208" y="159"/>
                  <a:pt x="223" y="178"/>
                  <a:pt x="237" y="192"/>
                </a:cubicBezTo>
                <a:cubicBezTo>
                  <a:pt x="238" y="201"/>
                  <a:pt x="242" y="208"/>
                  <a:pt x="246" y="216"/>
                </a:cubicBezTo>
                <a:cubicBezTo>
                  <a:pt x="247" y="226"/>
                  <a:pt x="255" y="238"/>
                  <a:pt x="261" y="246"/>
                </a:cubicBezTo>
                <a:cubicBezTo>
                  <a:pt x="264" y="249"/>
                  <a:pt x="267" y="252"/>
                  <a:pt x="270" y="255"/>
                </a:cubicBezTo>
                <a:cubicBezTo>
                  <a:pt x="272" y="258"/>
                  <a:pt x="277" y="264"/>
                  <a:pt x="277" y="264"/>
                </a:cubicBezTo>
                <a:cubicBezTo>
                  <a:pt x="282" y="278"/>
                  <a:pt x="297" y="295"/>
                  <a:pt x="309" y="304"/>
                </a:cubicBezTo>
                <a:cubicBezTo>
                  <a:pt x="311" y="314"/>
                  <a:pt x="324" y="325"/>
                  <a:pt x="333" y="331"/>
                </a:cubicBezTo>
                <a:cubicBezTo>
                  <a:pt x="338" y="339"/>
                  <a:pt x="346" y="344"/>
                  <a:pt x="354" y="349"/>
                </a:cubicBezTo>
                <a:cubicBezTo>
                  <a:pt x="358" y="355"/>
                  <a:pt x="362" y="357"/>
                  <a:pt x="369" y="360"/>
                </a:cubicBezTo>
                <a:cubicBezTo>
                  <a:pt x="379" y="370"/>
                  <a:pt x="392" y="382"/>
                  <a:pt x="405" y="387"/>
                </a:cubicBezTo>
                <a:cubicBezTo>
                  <a:pt x="410" y="392"/>
                  <a:pt x="415" y="399"/>
                  <a:pt x="421" y="403"/>
                </a:cubicBezTo>
                <a:cubicBezTo>
                  <a:pt x="425" y="412"/>
                  <a:pt x="437" y="426"/>
                  <a:pt x="445" y="432"/>
                </a:cubicBezTo>
                <a:cubicBezTo>
                  <a:pt x="449" y="435"/>
                  <a:pt x="457" y="439"/>
                  <a:pt x="457" y="439"/>
                </a:cubicBezTo>
                <a:cubicBezTo>
                  <a:pt x="460" y="443"/>
                  <a:pt x="462" y="447"/>
                  <a:pt x="466" y="450"/>
                </a:cubicBezTo>
                <a:cubicBezTo>
                  <a:pt x="469" y="452"/>
                  <a:pt x="475" y="457"/>
                  <a:pt x="475" y="457"/>
                </a:cubicBezTo>
                <a:cubicBezTo>
                  <a:pt x="478" y="463"/>
                  <a:pt x="480" y="465"/>
                  <a:pt x="486" y="468"/>
                </a:cubicBezTo>
                <a:cubicBezTo>
                  <a:pt x="491" y="473"/>
                  <a:pt x="499" y="475"/>
                  <a:pt x="504" y="481"/>
                </a:cubicBezTo>
                <a:cubicBezTo>
                  <a:pt x="514" y="492"/>
                  <a:pt x="527" y="517"/>
                  <a:pt x="540" y="522"/>
                </a:cubicBezTo>
                <a:cubicBezTo>
                  <a:pt x="544" y="527"/>
                  <a:pt x="546" y="529"/>
                  <a:pt x="552" y="531"/>
                </a:cubicBezTo>
                <a:cubicBezTo>
                  <a:pt x="557" y="536"/>
                  <a:pt x="563" y="543"/>
                  <a:pt x="570" y="544"/>
                </a:cubicBezTo>
                <a:cubicBezTo>
                  <a:pt x="575" y="550"/>
                  <a:pt x="581" y="555"/>
                  <a:pt x="588" y="558"/>
                </a:cubicBezTo>
                <a:cubicBezTo>
                  <a:pt x="591" y="561"/>
                  <a:pt x="596" y="563"/>
                  <a:pt x="597" y="567"/>
                </a:cubicBezTo>
                <a:cubicBezTo>
                  <a:pt x="597" y="569"/>
                  <a:pt x="597" y="572"/>
                  <a:pt x="598" y="574"/>
                </a:cubicBezTo>
                <a:cubicBezTo>
                  <a:pt x="600" y="577"/>
                  <a:pt x="626" y="592"/>
                  <a:pt x="630" y="594"/>
                </a:cubicBezTo>
                <a:cubicBezTo>
                  <a:pt x="636" y="600"/>
                  <a:pt x="642" y="605"/>
                  <a:pt x="648" y="610"/>
                </a:cubicBezTo>
                <a:cubicBezTo>
                  <a:pt x="653" y="618"/>
                  <a:pt x="657" y="627"/>
                  <a:pt x="666" y="630"/>
                </a:cubicBezTo>
                <a:cubicBezTo>
                  <a:pt x="673" y="637"/>
                  <a:pt x="675" y="643"/>
                  <a:pt x="678" y="652"/>
                </a:cubicBezTo>
                <a:cubicBezTo>
                  <a:pt x="679" y="663"/>
                  <a:pt x="686" y="673"/>
                  <a:pt x="691" y="682"/>
                </a:cubicBezTo>
                <a:cubicBezTo>
                  <a:pt x="694" y="697"/>
                  <a:pt x="699" y="698"/>
                  <a:pt x="711" y="705"/>
                </a:cubicBezTo>
                <a:cubicBezTo>
                  <a:pt x="719" y="715"/>
                  <a:pt x="714" y="713"/>
                  <a:pt x="723" y="715"/>
                </a:cubicBezTo>
                <a:cubicBezTo>
                  <a:pt x="734" y="728"/>
                  <a:pt x="747" y="747"/>
                  <a:pt x="765" y="751"/>
                </a:cubicBezTo>
                <a:cubicBezTo>
                  <a:pt x="771" y="755"/>
                  <a:pt x="776" y="757"/>
                  <a:pt x="783" y="759"/>
                </a:cubicBezTo>
                <a:cubicBezTo>
                  <a:pt x="788" y="766"/>
                  <a:pt x="790" y="775"/>
                  <a:pt x="795" y="783"/>
                </a:cubicBezTo>
                <a:cubicBezTo>
                  <a:pt x="797" y="796"/>
                  <a:pt x="813" y="809"/>
                  <a:pt x="808" y="802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Freeform 56">
            <a:extLst>
              <a:ext uri="{FF2B5EF4-FFF2-40B4-BE49-F238E27FC236}">
                <a16:creationId xmlns:a16="http://schemas.microsoft.com/office/drawing/2014/main" id="{0377458F-709E-2545-A19E-E8F8A59D1B57}"/>
              </a:ext>
            </a:extLst>
          </p:cNvPr>
          <p:cNvSpPr>
            <a:spLocks/>
          </p:cNvSpPr>
          <p:nvPr/>
        </p:nvSpPr>
        <p:spPr bwMode="auto">
          <a:xfrm>
            <a:off x="5189538" y="4237038"/>
            <a:ext cx="1587500" cy="639762"/>
          </a:xfrm>
          <a:custGeom>
            <a:avLst/>
            <a:gdLst>
              <a:gd name="T0" fmla="*/ 1000 w 1000"/>
              <a:gd name="T1" fmla="*/ 403 h 403"/>
              <a:gd name="T2" fmla="*/ 966 w 1000"/>
              <a:gd name="T3" fmla="*/ 390 h 403"/>
              <a:gd name="T4" fmla="*/ 925 w 1000"/>
              <a:gd name="T5" fmla="*/ 367 h 403"/>
              <a:gd name="T6" fmla="*/ 861 w 1000"/>
              <a:gd name="T7" fmla="*/ 358 h 403"/>
              <a:gd name="T8" fmla="*/ 808 w 1000"/>
              <a:gd name="T9" fmla="*/ 345 h 403"/>
              <a:gd name="T10" fmla="*/ 784 w 1000"/>
              <a:gd name="T11" fmla="*/ 336 h 403"/>
              <a:gd name="T12" fmla="*/ 766 w 1000"/>
              <a:gd name="T13" fmla="*/ 327 h 403"/>
              <a:gd name="T14" fmla="*/ 739 w 1000"/>
              <a:gd name="T15" fmla="*/ 309 h 403"/>
              <a:gd name="T16" fmla="*/ 696 w 1000"/>
              <a:gd name="T17" fmla="*/ 286 h 403"/>
              <a:gd name="T18" fmla="*/ 678 w 1000"/>
              <a:gd name="T19" fmla="*/ 277 h 403"/>
              <a:gd name="T20" fmla="*/ 646 w 1000"/>
              <a:gd name="T21" fmla="*/ 264 h 403"/>
              <a:gd name="T22" fmla="*/ 622 w 1000"/>
              <a:gd name="T23" fmla="*/ 255 h 403"/>
              <a:gd name="T24" fmla="*/ 597 w 1000"/>
              <a:gd name="T25" fmla="*/ 246 h 403"/>
              <a:gd name="T26" fmla="*/ 586 w 1000"/>
              <a:gd name="T27" fmla="*/ 237 h 403"/>
              <a:gd name="T28" fmla="*/ 561 w 1000"/>
              <a:gd name="T29" fmla="*/ 223 h 403"/>
              <a:gd name="T30" fmla="*/ 516 w 1000"/>
              <a:gd name="T31" fmla="*/ 201 h 403"/>
              <a:gd name="T32" fmla="*/ 511 w 1000"/>
              <a:gd name="T33" fmla="*/ 198 h 403"/>
              <a:gd name="T34" fmla="*/ 502 w 1000"/>
              <a:gd name="T35" fmla="*/ 196 h 403"/>
              <a:gd name="T36" fmla="*/ 478 w 1000"/>
              <a:gd name="T37" fmla="*/ 183 h 403"/>
              <a:gd name="T38" fmla="*/ 469 w 1000"/>
              <a:gd name="T39" fmla="*/ 148 h 403"/>
              <a:gd name="T40" fmla="*/ 430 w 1000"/>
              <a:gd name="T41" fmla="*/ 120 h 403"/>
              <a:gd name="T42" fmla="*/ 417 w 1000"/>
              <a:gd name="T43" fmla="*/ 108 h 403"/>
              <a:gd name="T44" fmla="*/ 408 w 1000"/>
              <a:gd name="T45" fmla="*/ 99 h 403"/>
              <a:gd name="T46" fmla="*/ 390 w 1000"/>
              <a:gd name="T47" fmla="*/ 84 h 403"/>
              <a:gd name="T48" fmla="*/ 370 w 1000"/>
              <a:gd name="T49" fmla="*/ 75 h 403"/>
              <a:gd name="T50" fmla="*/ 249 w 1000"/>
              <a:gd name="T51" fmla="*/ 61 h 403"/>
              <a:gd name="T52" fmla="*/ 235 w 1000"/>
              <a:gd name="T53" fmla="*/ 57 h 403"/>
              <a:gd name="T54" fmla="*/ 223 w 1000"/>
              <a:gd name="T55" fmla="*/ 43 h 403"/>
              <a:gd name="T56" fmla="*/ 178 w 1000"/>
              <a:gd name="T57" fmla="*/ 21 h 403"/>
              <a:gd name="T58" fmla="*/ 150 w 1000"/>
              <a:gd name="T59" fmla="*/ 12 h 403"/>
              <a:gd name="T60" fmla="*/ 93 w 1000"/>
              <a:gd name="T61" fmla="*/ 4 h 403"/>
              <a:gd name="T62" fmla="*/ 21 w 1000"/>
              <a:gd name="T6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0" h="403">
                <a:moveTo>
                  <a:pt x="1000" y="403"/>
                </a:moveTo>
                <a:cubicBezTo>
                  <a:pt x="993" y="397"/>
                  <a:pt x="976" y="391"/>
                  <a:pt x="966" y="390"/>
                </a:cubicBezTo>
                <a:cubicBezTo>
                  <a:pt x="954" y="380"/>
                  <a:pt x="941" y="371"/>
                  <a:pt x="925" y="367"/>
                </a:cubicBezTo>
                <a:cubicBezTo>
                  <a:pt x="914" y="359"/>
                  <a:pt x="874" y="359"/>
                  <a:pt x="861" y="358"/>
                </a:cubicBezTo>
                <a:cubicBezTo>
                  <a:pt x="844" y="352"/>
                  <a:pt x="825" y="348"/>
                  <a:pt x="808" y="345"/>
                </a:cubicBezTo>
                <a:cubicBezTo>
                  <a:pt x="802" y="340"/>
                  <a:pt x="792" y="337"/>
                  <a:pt x="784" y="336"/>
                </a:cubicBezTo>
                <a:cubicBezTo>
                  <a:pt x="776" y="330"/>
                  <a:pt x="776" y="328"/>
                  <a:pt x="766" y="327"/>
                </a:cubicBezTo>
                <a:cubicBezTo>
                  <a:pt x="760" y="319"/>
                  <a:pt x="749" y="311"/>
                  <a:pt x="739" y="309"/>
                </a:cubicBezTo>
                <a:cubicBezTo>
                  <a:pt x="731" y="299"/>
                  <a:pt x="709" y="290"/>
                  <a:pt x="696" y="286"/>
                </a:cubicBezTo>
                <a:cubicBezTo>
                  <a:pt x="683" y="278"/>
                  <a:pt x="689" y="280"/>
                  <a:pt x="678" y="277"/>
                </a:cubicBezTo>
                <a:cubicBezTo>
                  <a:pt x="669" y="271"/>
                  <a:pt x="657" y="266"/>
                  <a:pt x="646" y="264"/>
                </a:cubicBezTo>
                <a:cubicBezTo>
                  <a:pt x="637" y="259"/>
                  <a:pt x="632" y="256"/>
                  <a:pt x="622" y="255"/>
                </a:cubicBezTo>
                <a:cubicBezTo>
                  <a:pt x="613" y="252"/>
                  <a:pt x="606" y="247"/>
                  <a:pt x="597" y="246"/>
                </a:cubicBezTo>
                <a:cubicBezTo>
                  <a:pt x="594" y="240"/>
                  <a:pt x="593" y="238"/>
                  <a:pt x="586" y="237"/>
                </a:cubicBezTo>
                <a:cubicBezTo>
                  <a:pt x="580" y="230"/>
                  <a:pt x="570" y="225"/>
                  <a:pt x="561" y="223"/>
                </a:cubicBezTo>
                <a:cubicBezTo>
                  <a:pt x="549" y="216"/>
                  <a:pt x="530" y="203"/>
                  <a:pt x="516" y="201"/>
                </a:cubicBezTo>
                <a:cubicBezTo>
                  <a:pt x="514" y="200"/>
                  <a:pt x="513" y="199"/>
                  <a:pt x="511" y="198"/>
                </a:cubicBezTo>
                <a:cubicBezTo>
                  <a:pt x="508" y="197"/>
                  <a:pt x="505" y="197"/>
                  <a:pt x="502" y="196"/>
                </a:cubicBezTo>
                <a:cubicBezTo>
                  <a:pt x="494" y="192"/>
                  <a:pt x="487" y="185"/>
                  <a:pt x="478" y="183"/>
                </a:cubicBezTo>
                <a:cubicBezTo>
                  <a:pt x="474" y="172"/>
                  <a:pt x="475" y="157"/>
                  <a:pt x="469" y="148"/>
                </a:cubicBezTo>
                <a:cubicBezTo>
                  <a:pt x="462" y="137"/>
                  <a:pt x="442" y="122"/>
                  <a:pt x="430" y="120"/>
                </a:cubicBezTo>
                <a:cubicBezTo>
                  <a:pt x="428" y="110"/>
                  <a:pt x="430" y="116"/>
                  <a:pt x="417" y="108"/>
                </a:cubicBezTo>
                <a:cubicBezTo>
                  <a:pt x="413" y="106"/>
                  <a:pt x="408" y="99"/>
                  <a:pt x="408" y="99"/>
                </a:cubicBezTo>
                <a:cubicBezTo>
                  <a:pt x="406" y="88"/>
                  <a:pt x="401" y="86"/>
                  <a:pt x="390" y="84"/>
                </a:cubicBezTo>
                <a:cubicBezTo>
                  <a:pt x="383" y="80"/>
                  <a:pt x="377" y="76"/>
                  <a:pt x="370" y="75"/>
                </a:cubicBezTo>
                <a:cubicBezTo>
                  <a:pt x="356" y="65"/>
                  <a:pt x="255" y="61"/>
                  <a:pt x="249" y="61"/>
                </a:cubicBezTo>
                <a:cubicBezTo>
                  <a:pt x="244" y="59"/>
                  <a:pt x="239" y="60"/>
                  <a:pt x="235" y="57"/>
                </a:cubicBezTo>
                <a:cubicBezTo>
                  <a:pt x="230" y="53"/>
                  <a:pt x="228" y="47"/>
                  <a:pt x="223" y="43"/>
                </a:cubicBezTo>
                <a:cubicBezTo>
                  <a:pt x="211" y="33"/>
                  <a:pt x="193" y="24"/>
                  <a:pt x="178" y="21"/>
                </a:cubicBezTo>
                <a:cubicBezTo>
                  <a:pt x="171" y="15"/>
                  <a:pt x="159" y="13"/>
                  <a:pt x="150" y="12"/>
                </a:cubicBezTo>
                <a:cubicBezTo>
                  <a:pt x="133" y="6"/>
                  <a:pt x="111" y="5"/>
                  <a:pt x="93" y="4"/>
                </a:cubicBezTo>
                <a:cubicBezTo>
                  <a:pt x="18" y="1"/>
                  <a:pt x="0" y="21"/>
                  <a:pt x="2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4" name="Freeform 58">
            <a:extLst>
              <a:ext uri="{FF2B5EF4-FFF2-40B4-BE49-F238E27FC236}">
                <a16:creationId xmlns:a16="http://schemas.microsoft.com/office/drawing/2014/main" id="{D4B5C400-7520-EC43-AF36-E270A95B040A}"/>
              </a:ext>
            </a:extLst>
          </p:cNvPr>
          <p:cNvSpPr>
            <a:spLocks/>
          </p:cNvSpPr>
          <p:nvPr/>
        </p:nvSpPr>
        <p:spPr bwMode="auto">
          <a:xfrm>
            <a:off x="5376863" y="3560763"/>
            <a:ext cx="285750" cy="690562"/>
          </a:xfrm>
          <a:custGeom>
            <a:avLst/>
            <a:gdLst>
              <a:gd name="T0" fmla="*/ 180 w 180"/>
              <a:gd name="T1" fmla="*/ 0 h 435"/>
              <a:gd name="T2" fmla="*/ 168 w 180"/>
              <a:gd name="T3" fmla="*/ 36 h 435"/>
              <a:gd name="T4" fmla="*/ 164 w 180"/>
              <a:gd name="T5" fmla="*/ 66 h 435"/>
              <a:gd name="T6" fmla="*/ 159 w 180"/>
              <a:gd name="T7" fmla="*/ 76 h 435"/>
              <a:gd name="T8" fmla="*/ 150 w 180"/>
              <a:gd name="T9" fmla="*/ 126 h 435"/>
              <a:gd name="T10" fmla="*/ 149 w 180"/>
              <a:gd name="T11" fmla="*/ 169 h 435"/>
              <a:gd name="T12" fmla="*/ 137 w 180"/>
              <a:gd name="T13" fmla="*/ 187 h 435"/>
              <a:gd name="T14" fmla="*/ 90 w 180"/>
              <a:gd name="T15" fmla="*/ 225 h 435"/>
              <a:gd name="T16" fmla="*/ 69 w 180"/>
              <a:gd name="T17" fmla="*/ 238 h 435"/>
              <a:gd name="T18" fmla="*/ 60 w 180"/>
              <a:gd name="T19" fmla="*/ 250 h 435"/>
              <a:gd name="T20" fmla="*/ 59 w 180"/>
              <a:gd name="T21" fmla="*/ 255 h 435"/>
              <a:gd name="T22" fmla="*/ 54 w 180"/>
              <a:gd name="T23" fmla="*/ 259 h 435"/>
              <a:gd name="T24" fmla="*/ 42 w 180"/>
              <a:gd name="T25" fmla="*/ 304 h 435"/>
              <a:gd name="T26" fmla="*/ 33 w 180"/>
              <a:gd name="T27" fmla="*/ 342 h 435"/>
              <a:gd name="T28" fmla="*/ 18 w 180"/>
              <a:gd name="T29" fmla="*/ 367 h 435"/>
              <a:gd name="T30" fmla="*/ 6 w 180"/>
              <a:gd name="T31" fmla="*/ 399 h 435"/>
              <a:gd name="T32" fmla="*/ 2 w 180"/>
              <a:gd name="T33" fmla="*/ 426 h 435"/>
              <a:gd name="T34" fmla="*/ 0 w 180"/>
              <a:gd name="T35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" h="435">
                <a:moveTo>
                  <a:pt x="180" y="0"/>
                </a:moveTo>
                <a:cubicBezTo>
                  <a:pt x="173" y="10"/>
                  <a:pt x="170" y="24"/>
                  <a:pt x="168" y="36"/>
                </a:cubicBezTo>
                <a:cubicBezTo>
                  <a:pt x="167" y="46"/>
                  <a:pt x="167" y="57"/>
                  <a:pt x="164" y="66"/>
                </a:cubicBezTo>
                <a:cubicBezTo>
                  <a:pt x="163" y="70"/>
                  <a:pt x="159" y="76"/>
                  <a:pt x="159" y="76"/>
                </a:cubicBezTo>
                <a:cubicBezTo>
                  <a:pt x="157" y="93"/>
                  <a:pt x="153" y="109"/>
                  <a:pt x="150" y="126"/>
                </a:cubicBezTo>
                <a:cubicBezTo>
                  <a:pt x="150" y="140"/>
                  <a:pt x="150" y="155"/>
                  <a:pt x="149" y="169"/>
                </a:cubicBezTo>
                <a:cubicBezTo>
                  <a:pt x="149" y="173"/>
                  <a:pt x="138" y="186"/>
                  <a:pt x="137" y="187"/>
                </a:cubicBezTo>
                <a:cubicBezTo>
                  <a:pt x="127" y="197"/>
                  <a:pt x="103" y="220"/>
                  <a:pt x="90" y="225"/>
                </a:cubicBezTo>
                <a:cubicBezTo>
                  <a:pt x="85" y="230"/>
                  <a:pt x="76" y="237"/>
                  <a:pt x="69" y="238"/>
                </a:cubicBezTo>
                <a:cubicBezTo>
                  <a:pt x="68" y="245"/>
                  <a:pt x="64" y="245"/>
                  <a:pt x="60" y="250"/>
                </a:cubicBezTo>
                <a:cubicBezTo>
                  <a:pt x="60" y="252"/>
                  <a:pt x="60" y="254"/>
                  <a:pt x="59" y="255"/>
                </a:cubicBezTo>
                <a:cubicBezTo>
                  <a:pt x="58" y="257"/>
                  <a:pt x="55" y="257"/>
                  <a:pt x="54" y="259"/>
                </a:cubicBezTo>
                <a:cubicBezTo>
                  <a:pt x="49" y="273"/>
                  <a:pt x="52" y="291"/>
                  <a:pt x="42" y="304"/>
                </a:cubicBezTo>
                <a:cubicBezTo>
                  <a:pt x="41" y="317"/>
                  <a:pt x="40" y="331"/>
                  <a:pt x="33" y="342"/>
                </a:cubicBezTo>
                <a:cubicBezTo>
                  <a:pt x="32" y="352"/>
                  <a:pt x="27" y="361"/>
                  <a:pt x="18" y="367"/>
                </a:cubicBezTo>
                <a:cubicBezTo>
                  <a:pt x="12" y="377"/>
                  <a:pt x="12" y="389"/>
                  <a:pt x="6" y="399"/>
                </a:cubicBezTo>
                <a:cubicBezTo>
                  <a:pt x="5" y="411"/>
                  <a:pt x="5" y="410"/>
                  <a:pt x="2" y="426"/>
                </a:cubicBezTo>
                <a:cubicBezTo>
                  <a:pt x="1" y="429"/>
                  <a:pt x="0" y="435"/>
                  <a:pt x="0" y="4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5" name="Freeform 59">
            <a:extLst>
              <a:ext uri="{FF2B5EF4-FFF2-40B4-BE49-F238E27FC236}">
                <a16:creationId xmlns:a16="http://schemas.microsoft.com/office/drawing/2014/main" id="{2B2F5876-D1B2-2C46-B45A-7F7A0714BCC9}"/>
              </a:ext>
            </a:extLst>
          </p:cNvPr>
          <p:cNvSpPr>
            <a:spLocks/>
          </p:cNvSpPr>
          <p:nvPr/>
        </p:nvSpPr>
        <p:spPr bwMode="auto">
          <a:xfrm>
            <a:off x="5513388" y="1676401"/>
            <a:ext cx="666750" cy="823913"/>
          </a:xfrm>
          <a:custGeom>
            <a:avLst/>
            <a:gdLst>
              <a:gd name="T0" fmla="*/ 0 w 420"/>
              <a:gd name="T1" fmla="*/ 519 h 519"/>
              <a:gd name="T2" fmla="*/ 34 w 420"/>
              <a:gd name="T3" fmla="*/ 504 h 519"/>
              <a:gd name="T4" fmla="*/ 51 w 420"/>
              <a:gd name="T5" fmla="*/ 491 h 519"/>
              <a:gd name="T6" fmla="*/ 69 w 420"/>
              <a:gd name="T7" fmla="*/ 473 h 519"/>
              <a:gd name="T8" fmla="*/ 78 w 420"/>
              <a:gd name="T9" fmla="*/ 447 h 519"/>
              <a:gd name="T10" fmla="*/ 91 w 420"/>
              <a:gd name="T11" fmla="*/ 425 h 519"/>
              <a:gd name="T12" fmla="*/ 105 w 420"/>
              <a:gd name="T13" fmla="*/ 407 h 519"/>
              <a:gd name="T14" fmla="*/ 118 w 420"/>
              <a:gd name="T15" fmla="*/ 389 h 519"/>
              <a:gd name="T16" fmla="*/ 132 w 420"/>
              <a:gd name="T17" fmla="*/ 371 h 519"/>
              <a:gd name="T18" fmla="*/ 141 w 420"/>
              <a:gd name="T19" fmla="*/ 360 h 519"/>
              <a:gd name="T20" fmla="*/ 150 w 420"/>
              <a:gd name="T21" fmla="*/ 344 h 519"/>
              <a:gd name="T22" fmla="*/ 163 w 420"/>
              <a:gd name="T23" fmla="*/ 317 h 519"/>
              <a:gd name="T24" fmla="*/ 177 w 420"/>
              <a:gd name="T25" fmla="*/ 284 h 519"/>
              <a:gd name="T26" fmla="*/ 222 w 420"/>
              <a:gd name="T27" fmla="*/ 236 h 519"/>
              <a:gd name="T28" fmla="*/ 240 w 420"/>
              <a:gd name="T29" fmla="*/ 221 h 519"/>
              <a:gd name="T30" fmla="*/ 255 w 420"/>
              <a:gd name="T31" fmla="*/ 204 h 519"/>
              <a:gd name="T32" fmla="*/ 291 w 420"/>
              <a:gd name="T33" fmla="*/ 177 h 519"/>
              <a:gd name="T34" fmla="*/ 309 w 420"/>
              <a:gd name="T35" fmla="*/ 162 h 519"/>
              <a:gd name="T36" fmla="*/ 327 w 420"/>
              <a:gd name="T37" fmla="*/ 149 h 519"/>
              <a:gd name="T38" fmla="*/ 357 w 420"/>
              <a:gd name="T39" fmla="*/ 122 h 519"/>
              <a:gd name="T40" fmla="*/ 370 w 420"/>
              <a:gd name="T41" fmla="*/ 95 h 519"/>
              <a:gd name="T42" fmla="*/ 381 w 420"/>
              <a:gd name="T43" fmla="*/ 78 h 519"/>
              <a:gd name="T44" fmla="*/ 402 w 420"/>
              <a:gd name="T45" fmla="*/ 51 h 519"/>
              <a:gd name="T46" fmla="*/ 411 w 420"/>
              <a:gd name="T47" fmla="*/ 29 h 519"/>
              <a:gd name="T48" fmla="*/ 420 w 420"/>
              <a:gd name="T49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0" h="519">
                <a:moveTo>
                  <a:pt x="0" y="519"/>
                </a:moveTo>
                <a:cubicBezTo>
                  <a:pt x="13" y="517"/>
                  <a:pt x="22" y="508"/>
                  <a:pt x="34" y="504"/>
                </a:cubicBezTo>
                <a:cubicBezTo>
                  <a:pt x="38" y="499"/>
                  <a:pt x="44" y="492"/>
                  <a:pt x="51" y="491"/>
                </a:cubicBezTo>
                <a:cubicBezTo>
                  <a:pt x="56" y="485"/>
                  <a:pt x="63" y="478"/>
                  <a:pt x="69" y="473"/>
                </a:cubicBezTo>
                <a:cubicBezTo>
                  <a:pt x="71" y="464"/>
                  <a:pt x="73" y="455"/>
                  <a:pt x="78" y="447"/>
                </a:cubicBezTo>
                <a:cubicBezTo>
                  <a:pt x="79" y="438"/>
                  <a:pt x="85" y="431"/>
                  <a:pt x="91" y="425"/>
                </a:cubicBezTo>
                <a:cubicBezTo>
                  <a:pt x="94" y="417"/>
                  <a:pt x="99" y="412"/>
                  <a:pt x="105" y="407"/>
                </a:cubicBezTo>
                <a:cubicBezTo>
                  <a:pt x="106" y="400"/>
                  <a:pt x="113" y="394"/>
                  <a:pt x="118" y="389"/>
                </a:cubicBezTo>
                <a:cubicBezTo>
                  <a:pt x="121" y="382"/>
                  <a:pt x="127" y="377"/>
                  <a:pt x="132" y="371"/>
                </a:cubicBezTo>
                <a:cubicBezTo>
                  <a:pt x="133" y="364"/>
                  <a:pt x="135" y="363"/>
                  <a:pt x="141" y="360"/>
                </a:cubicBezTo>
                <a:cubicBezTo>
                  <a:pt x="144" y="355"/>
                  <a:pt x="146" y="349"/>
                  <a:pt x="150" y="344"/>
                </a:cubicBezTo>
                <a:cubicBezTo>
                  <a:pt x="151" y="340"/>
                  <a:pt x="160" y="321"/>
                  <a:pt x="163" y="317"/>
                </a:cubicBezTo>
                <a:cubicBezTo>
                  <a:pt x="166" y="305"/>
                  <a:pt x="170" y="294"/>
                  <a:pt x="177" y="284"/>
                </a:cubicBezTo>
                <a:cubicBezTo>
                  <a:pt x="179" y="272"/>
                  <a:pt x="210" y="242"/>
                  <a:pt x="222" y="236"/>
                </a:cubicBezTo>
                <a:cubicBezTo>
                  <a:pt x="227" y="230"/>
                  <a:pt x="233" y="222"/>
                  <a:pt x="240" y="221"/>
                </a:cubicBezTo>
                <a:cubicBezTo>
                  <a:pt x="247" y="215"/>
                  <a:pt x="248" y="208"/>
                  <a:pt x="255" y="204"/>
                </a:cubicBezTo>
                <a:cubicBezTo>
                  <a:pt x="263" y="193"/>
                  <a:pt x="279" y="184"/>
                  <a:pt x="291" y="177"/>
                </a:cubicBezTo>
                <a:cubicBezTo>
                  <a:pt x="296" y="171"/>
                  <a:pt x="302" y="165"/>
                  <a:pt x="309" y="162"/>
                </a:cubicBezTo>
                <a:cubicBezTo>
                  <a:pt x="316" y="155"/>
                  <a:pt x="318" y="151"/>
                  <a:pt x="327" y="149"/>
                </a:cubicBezTo>
                <a:cubicBezTo>
                  <a:pt x="335" y="139"/>
                  <a:pt x="347" y="130"/>
                  <a:pt x="357" y="122"/>
                </a:cubicBezTo>
                <a:cubicBezTo>
                  <a:pt x="359" y="113"/>
                  <a:pt x="363" y="102"/>
                  <a:pt x="370" y="95"/>
                </a:cubicBezTo>
                <a:cubicBezTo>
                  <a:pt x="373" y="88"/>
                  <a:pt x="375" y="82"/>
                  <a:pt x="381" y="78"/>
                </a:cubicBezTo>
                <a:cubicBezTo>
                  <a:pt x="388" y="69"/>
                  <a:pt x="396" y="61"/>
                  <a:pt x="402" y="51"/>
                </a:cubicBezTo>
                <a:cubicBezTo>
                  <a:pt x="403" y="43"/>
                  <a:pt x="411" y="29"/>
                  <a:pt x="411" y="29"/>
                </a:cubicBezTo>
                <a:cubicBezTo>
                  <a:pt x="413" y="19"/>
                  <a:pt x="420" y="10"/>
                  <a:pt x="42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6" name="AutoShape 60">
            <a:extLst>
              <a:ext uri="{FF2B5EF4-FFF2-40B4-BE49-F238E27FC236}">
                <a16:creationId xmlns:a16="http://schemas.microsoft.com/office/drawing/2014/main" id="{DBCDF464-C8A9-844E-8A38-C15F545C5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7000"/>
            <a:ext cx="381000" cy="533400"/>
          </a:xfrm>
          <a:prstGeom prst="downArrow">
            <a:avLst>
              <a:gd name="adj1" fmla="val 58333"/>
              <a:gd name="adj2" fmla="val 4833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60477" name="AutoShape 61">
            <a:extLst>
              <a:ext uri="{FF2B5EF4-FFF2-40B4-BE49-F238E27FC236}">
                <a16:creationId xmlns:a16="http://schemas.microsoft.com/office/drawing/2014/main" id="{8059E9AA-7BB6-EB4C-9B18-596BB931D55F}"/>
              </a:ext>
            </a:extLst>
          </p:cNvPr>
          <p:cNvSpPr>
            <a:spLocks noChangeArrowheads="1"/>
          </p:cNvSpPr>
          <p:nvPr/>
        </p:nvSpPr>
        <p:spPr bwMode="auto">
          <a:xfrm rot="805963">
            <a:off x="5105400" y="2895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2400000" rev="0"/>
            </a:camera>
            <a:lightRig rig="legacyFlat4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60478" name="AutoShape 62">
            <a:extLst>
              <a:ext uri="{FF2B5EF4-FFF2-40B4-BE49-F238E27FC236}">
                <a16:creationId xmlns:a16="http://schemas.microsoft.com/office/drawing/2014/main" id="{728A60D2-E151-B848-91E4-A54BFF292847}"/>
              </a:ext>
            </a:extLst>
          </p:cNvPr>
          <p:cNvSpPr>
            <a:spLocks noChangeArrowheads="1"/>
          </p:cNvSpPr>
          <p:nvPr/>
        </p:nvSpPr>
        <p:spPr bwMode="auto">
          <a:xfrm rot="19506264">
            <a:off x="5410200" y="1752600"/>
            <a:ext cx="381000" cy="304800"/>
          </a:xfrm>
          <a:prstGeom prst="rightArrow">
            <a:avLst>
              <a:gd name="adj1" fmla="val 52731"/>
              <a:gd name="adj2" fmla="val 514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9499999" lon="900000" rev="0"/>
            </a:camera>
            <a:lightRig rig="legacyFlat4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60479" name="AutoShape 63">
            <a:extLst>
              <a:ext uri="{FF2B5EF4-FFF2-40B4-BE49-F238E27FC236}">
                <a16:creationId xmlns:a16="http://schemas.microsoft.com/office/drawing/2014/main" id="{F5377740-1A0E-094A-9742-C83A9C323614}"/>
              </a:ext>
            </a:extLst>
          </p:cNvPr>
          <p:cNvSpPr>
            <a:spLocks noChangeArrowheads="1"/>
          </p:cNvSpPr>
          <p:nvPr/>
        </p:nvSpPr>
        <p:spPr bwMode="auto">
          <a:xfrm rot="18957648">
            <a:off x="6172200" y="4267200"/>
            <a:ext cx="228600" cy="304800"/>
          </a:xfrm>
          <a:prstGeom prst="upArrow">
            <a:avLst>
              <a:gd name="adj1" fmla="val 69444"/>
              <a:gd name="adj2" fmla="val 48611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600000" rev="0"/>
            </a:camera>
            <a:lightRig rig="legacyFlat4" dir="t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60480" name="AutoShape 64">
            <a:extLst>
              <a:ext uri="{FF2B5EF4-FFF2-40B4-BE49-F238E27FC236}">
                <a16:creationId xmlns:a16="http://schemas.microsoft.com/office/drawing/2014/main" id="{EA1FA8CF-A749-7042-B58A-6C7E89E1C164}"/>
              </a:ext>
            </a:extLst>
          </p:cNvPr>
          <p:cNvSpPr>
            <a:spLocks noChangeArrowheads="1"/>
          </p:cNvSpPr>
          <p:nvPr/>
        </p:nvSpPr>
        <p:spPr bwMode="auto">
          <a:xfrm rot="18322879">
            <a:off x="5905500" y="4610100"/>
            <a:ext cx="228600" cy="304800"/>
          </a:xfrm>
          <a:prstGeom prst="upArrow">
            <a:avLst>
              <a:gd name="adj1" fmla="val 63157"/>
              <a:gd name="adj2" fmla="val 63346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600000" lon="900000" rev="0"/>
            </a:camera>
            <a:lightRig rig="legacyFlat2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60481" name="Freeform 65">
            <a:extLst>
              <a:ext uri="{FF2B5EF4-FFF2-40B4-BE49-F238E27FC236}">
                <a16:creationId xmlns:a16="http://schemas.microsoft.com/office/drawing/2014/main" id="{AC492D8E-1F3C-E144-BE57-70F58B355448}"/>
              </a:ext>
            </a:extLst>
          </p:cNvPr>
          <p:cNvSpPr>
            <a:spLocks/>
          </p:cNvSpPr>
          <p:nvPr/>
        </p:nvSpPr>
        <p:spPr bwMode="auto">
          <a:xfrm>
            <a:off x="8358189" y="3913189"/>
            <a:ext cx="1266825" cy="930275"/>
          </a:xfrm>
          <a:custGeom>
            <a:avLst/>
            <a:gdLst>
              <a:gd name="T0" fmla="*/ 0 w 798"/>
              <a:gd name="T1" fmla="*/ 0 h 586"/>
              <a:gd name="T2" fmla="*/ 20 w 798"/>
              <a:gd name="T3" fmla="*/ 18 h 586"/>
              <a:gd name="T4" fmla="*/ 54 w 798"/>
              <a:gd name="T5" fmla="*/ 42 h 586"/>
              <a:gd name="T6" fmla="*/ 65 w 798"/>
              <a:gd name="T7" fmla="*/ 54 h 586"/>
              <a:gd name="T8" fmla="*/ 81 w 798"/>
              <a:gd name="T9" fmla="*/ 72 h 586"/>
              <a:gd name="T10" fmla="*/ 95 w 798"/>
              <a:gd name="T11" fmla="*/ 90 h 586"/>
              <a:gd name="T12" fmla="*/ 108 w 798"/>
              <a:gd name="T13" fmla="*/ 109 h 586"/>
              <a:gd name="T14" fmla="*/ 117 w 798"/>
              <a:gd name="T15" fmla="*/ 123 h 586"/>
              <a:gd name="T16" fmla="*/ 126 w 798"/>
              <a:gd name="T17" fmla="*/ 130 h 586"/>
              <a:gd name="T18" fmla="*/ 137 w 798"/>
              <a:gd name="T19" fmla="*/ 148 h 586"/>
              <a:gd name="T20" fmla="*/ 146 w 798"/>
              <a:gd name="T21" fmla="*/ 208 h 586"/>
              <a:gd name="T22" fmla="*/ 158 w 798"/>
              <a:gd name="T23" fmla="*/ 252 h 586"/>
              <a:gd name="T24" fmla="*/ 176 w 798"/>
              <a:gd name="T25" fmla="*/ 283 h 586"/>
              <a:gd name="T26" fmla="*/ 185 w 798"/>
              <a:gd name="T27" fmla="*/ 294 h 586"/>
              <a:gd name="T28" fmla="*/ 194 w 798"/>
              <a:gd name="T29" fmla="*/ 307 h 586"/>
              <a:gd name="T30" fmla="*/ 230 w 798"/>
              <a:gd name="T31" fmla="*/ 343 h 586"/>
              <a:gd name="T32" fmla="*/ 243 w 798"/>
              <a:gd name="T33" fmla="*/ 355 h 586"/>
              <a:gd name="T34" fmla="*/ 267 w 798"/>
              <a:gd name="T35" fmla="*/ 375 h 586"/>
              <a:gd name="T36" fmla="*/ 374 w 798"/>
              <a:gd name="T37" fmla="*/ 406 h 586"/>
              <a:gd name="T38" fmla="*/ 414 w 798"/>
              <a:gd name="T39" fmla="*/ 420 h 586"/>
              <a:gd name="T40" fmla="*/ 455 w 798"/>
              <a:gd name="T41" fmla="*/ 445 h 586"/>
              <a:gd name="T42" fmla="*/ 519 w 798"/>
              <a:gd name="T43" fmla="*/ 451 h 586"/>
              <a:gd name="T44" fmla="*/ 563 w 798"/>
              <a:gd name="T45" fmla="*/ 474 h 586"/>
              <a:gd name="T46" fmla="*/ 576 w 798"/>
              <a:gd name="T47" fmla="*/ 481 h 586"/>
              <a:gd name="T48" fmla="*/ 585 w 798"/>
              <a:gd name="T49" fmla="*/ 487 h 586"/>
              <a:gd name="T50" fmla="*/ 596 w 798"/>
              <a:gd name="T51" fmla="*/ 496 h 586"/>
              <a:gd name="T52" fmla="*/ 644 w 798"/>
              <a:gd name="T53" fmla="*/ 514 h 586"/>
              <a:gd name="T54" fmla="*/ 668 w 798"/>
              <a:gd name="T55" fmla="*/ 523 h 586"/>
              <a:gd name="T56" fmla="*/ 729 w 798"/>
              <a:gd name="T57" fmla="*/ 541 h 586"/>
              <a:gd name="T58" fmla="*/ 752 w 798"/>
              <a:gd name="T59" fmla="*/ 550 h 586"/>
              <a:gd name="T60" fmla="*/ 765 w 798"/>
              <a:gd name="T61" fmla="*/ 558 h 586"/>
              <a:gd name="T62" fmla="*/ 785 w 798"/>
              <a:gd name="T63" fmla="*/ 577 h 586"/>
              <a:gd name="T64" fmla="*/ 792 w 798"/>
              <a:gd name="T65" fmla="*/ 58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8" h="586">
                <a:moveTo>
                  <a:pt x="0" y="0"/>
                </a:moveTo>
                <a:cubicBezTo>
                  <a:pt x="11" y="8"/>
                  <a:pt x="8" y="11"/>
                  <a:pt x="20" y="18"/>
                </a:cubicBezTo>
                <a:cubicBezTo>
                  <a:pt x="27" y="27"/>
                  <a:pt x="43" y="39"/>
                  <a:pt x="54" y="42"/>
                </a:cubicBezTo>
                <a:cubicBezTo>
                  <a:pt x="57" y="48"/>
                  <a:pt x="60" y="51"/>
                  <a:pt x="65" y="54"/>
                </a:cubicBezTo>
                <a:cubicBezTo>
                  <a:pt x="69" y="60"/>
                  <a:pt x="75" y="68"/>
                  <a:pt x="81" y="72"/>
                </a:cubicBezTo>
                <a:cubicBezTo>
                  <a:pt x="85" y="80"/>
                  <a:pt x="88" y="86"/>
                  <a:pt x="95" y="90"/>
                </a:cubicBezTo>
                <a:cubicBezTo>
                  <a:pt x="99" y="97"/>
                  <a:pt x="102" y="103"/>
                  <a:pt x="108" y="109"/>
                </a:cubicBezTo>
                <a:cubicBezTo>
                  <a:pt x="110" y="114"/>
                  <a:pt x="113" y="119"/>
                  <a:pt x="117" y="123"/>
                </a:cubicBezTo>
                <a:cubicBezTo>
                  <a:pt x="120" y="126"/>
                  <a:pt x="126" y="130"/>
                  <a:pt x="126" y="130"/>
                </a:cubicBezTo>
                <a:cubicBezTo>
                  <a:pt x="129" y="137"/>
                  <a:pt x="134" y="141"/>
                  <a:pt x="137" y="148"/>
                </a:cubicBezTo>
                <a:cubicBezTo>
                  <a:pt x="139" y="180"/>
                  <a:pt x="138" y="185"/>
                  <a:pt x="146" y="208"/>
                </a:cubicBezTo>
                <a:cubicBezTo>
                  <a:pt x="149" y="233"/>
                  <a:pt x="148" y="235"/>
                  <a:pt x="158" y="252"/>
                </a:cubicBezTo>
                <a:cubicBezTo>
                  <a:pt x="160" y="265"/>
                  <a:pt x="168" y="273"/>
                  <a:pt x="176" y="283"/>
                </a:cubicBezTo>
                <a:cubicBezTo>
                  <a:pt x="178" y="291"/>
                  <a:pt x="181" y="287"/>
                  <a:pt x="185" y="294"/>
                </a:cubicBezTo>
                <a:cubicBezTo>
                  <a:pt x="186" y="302"/>
                  <a:pt x="186" y="305"/>
                  <a:pt x="194" y="307"/>
                </a:cubicBezTo>
                <a:cubicBezTo>
                  <a:pt x="197" y="320"/>
                  <a:pt x="218" y="341"/>
                  <a:pt x="230" y="343"/>
                </a:cubicBezTo>
                <a:cubicBezTo>
                  <a:pt x="236" y="348"/>
                  <a:pt x="236" y="351"/>
                  <a:pt x="243" y="355"/>
                </a:cubicBezTo>
                <a:cubicBezTo>
                  <a:pt x="248" y="368"/>
                  <a:pt x="256" y="369"/>
                  <a:pt x="267" y="375"/>
                </a:cubicBezTo>
                <a:cubicBezTo>
                  <a:pt x="301" y="394"/>
                  <a:pt x="335" y="403"/>
                  <a:pt x="374" y="406"/>
                </a:cubicBezTo>
                <a:cubicBezTo>
                  <a:pt x="386" y="410"/>
                  <a:pt x="404" y="413"/>
                  <a:pt x="414" y="420"/>
                </a:cubicBezTo>
                <a:cubicBezTo>
                  <a:pt x="432" y="432"/>
                  <a:pt x="433" y="438"/>
                  <a:pt x="455" y="445"/>
                </a:cubicBezTo>
                <a:cubicBezTo>
                  <a:pt x="478" y="442"/>
                  <a:pt x="497" y="447"/>
                  <a:pt x="519" y="451"/>
                </a:cubicBezTo>
                <a:cubicBezTo>
                  <a:pt x="535" y="457"/>
                  <a:pt x="547" y="470"/>
                  <a:pt x="563" y="474"/>
                </a:cubicBezTo>
                <a:cubicBezTo>
                  <a:pt x="567" y="477"/>
                  <a:pt x="572" y="478"/>
                  <a:pt x="576" y="481"/>
                </a:cubicBezTo>
                <a:cubicBezTo>
                  <a:pt x="581" y="493"/>
                  <a:pt x="574" y="479"/>
                  <a:pt x="585" y="487"/>
                </a:cubicBezTo>
                <a:cubicBezTo>
                  <a:pt x="590" y="491"/>
                  <a:pt x="587" y="494"/>
                  <a:pt x="596" y="496"/>
                </a:cubicBezTo>
                <a:cubicBezTo>
                  <a:pt x="607" y="514"/>
                  <a:pt x="625" y="512"/>
                  <a:pt x="644" y="514"/>
                </a:cubicBezTo>
                <a:cubicBezTo>
                  <a:pt x="651" y="519"/>
                  <a:pt x="660" y="522"/>
                  <a:pt x="668" y="523"/>
                </a:cubicBezTo>
                <a:cubicBezTo>
                  <a:pt x="683" y="535"/>
                  <a:pt x="710" y="538"/>
                  <a:pt x="729" y="541"/>
                </a:cubicBezTo>
                <a:cubicBezTo>
                  <a:pt x="737" y="545"/>
                  <a:pt x="743" y="549"/>
                  <a:pt x="752" y="550"/>
                </a:cubicBezTo>
                <a:cubicBezTo>
                  <a:pt x="756" y="553"/>
                  <a:pt x="761" y="555"/>
                  <a:pt x="765" y="558"/>
                </a:cubicBezTo>
                <a:cubicBezTo>
                  <a:pt x="769" y="566"/>
                  <a:pt x="776" y="575"/>
                  <a:pt x="785" y="577"/>
                </a:cubicBezTo>
                <a:cubicBezTo>
                  <a:pt x="785" y="577"/>
                  <a:pt x="798" y="586"/>
                  <a:pt x="792" y="58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2" name="Freeform 66">
            <a:extLst>
              <a:ext uri="{FF2B5EF4-FFF2-40B4-BE49-F238E27FC236}">
                <a16:creationId xmlns:a16="http://schemas.microsoft.com/office/drawing/2014/main" id="{AC075D01-30F2-3249-AE18-5D4B5047AF5A}"/>
              </a:ext>
            </a:extLst>
          </p:cNvPr>
          <p:cNvSpPr>
            <a:spLocks/>
          </p:cNvSpPr>
          <p:nvPr/>
        </p:nvSpPr>
        <p:spPr bwMode="auto">
          <a:xfrm>
            <a:off x="8194676" y="2376489"/>
            <a:ext cx="182563" cy="1914525"/>
          </a:xfrm>
          <a:custGeom>
            <a:avLst/>
            <a:gdLst>
              <a:gd name="T0" fmla="*/ 0 w 115"/>
              <a:gd name="T1" fmla="*/ 1206 h 1206"/>
              <a:gd name="T2" fmla="*/ 9 w 115"/>
              <a:gd name="T3" fmla="*/ 1166 h 1206"/>
              <a:gd name="T4" fmla="*/ 31 w 115"/>
              <a:gd name="T5" fmla="*/ 1130 h 1206"/>
              <a:gd name="T6" fmla="*/ 42 w 115"/>
              <a:gd name="T7" fmla="*/ 1119 h 1206"/>
              <a:gd name="T8" fmla="*/ 55 w 115"/>
              <a:gd name="T9" fmla="*/ 1103 h 1206"/>
              <a:gd name="T10" fmla="*/ 78 w 115"/>
              <a:gd name="T11" fmla="*/ 1067 h 1206"/>
              <a:gd name="T12" fmla="*/ 90 w 115"/>
              <a:gd name="T13" fmla="*/ 1052 h 1206"/>
              <a:gd name="T14" fmla="*/ 99 w 115"/>
              <a:gd name="T15" fmla="*/ 1038 h 1206"/>
              <a:gd name="T16" fmla="*/ 108 w 115"/>
              <a:gd name="T17" fmla="*/ 950 h 1206"/>
              <a:gd name="T18" fmla="*/ 114 w 115"/>
              <a:gd name="T19" fmla="*/ 926 h 1206"/>
              <a:gd name="T20" fmla="*/ 108 w 115"/>
              <a:gd name="T21" fmla="*/ 885 h 1206"/>
              <a:gd name="T22" fmla="*/ 94 w 115"/>
              <a:gd name="T23" fmla="*/ 849 h 1206"/>
              <a:gd name="T24" fmla="*/ 85 w 115"/>
              <a:gd name="T25" fmla="*/ 795 h 1206"/>
              <a:gd name="T26" fmla="*/ 76 w 115"/>
              <a:gd name="T27" fmla="*/ 764 h 1206"/>
              <a:gd name="T28" fmla="*/ 61 w 115"/>
              <a:gd name="T29" fmla="*/ 693 h 1206"/>
              <a:gd name="T30" fmla="*/ 54 w 115"/>
              <a:gd name="T31" fmla="*/ 671 h 1206"/>
              <a:gd name="T32" fmla="*/ 49 w 115"/>
              <a:gd name="T33" fmla="*/ 656 h 1206"/>
              <a:gd name="T34" fmla="*/ 58 w 115"/>
              <a:gd name="T35" fmla="*/ 585 h 1206"/>
              <a:gd name="T36" fmla="*/ 60 w 115"/>
              <a:gd name="T37" fmla="*/ 534 h 1206"/>
              <a:gd name="T38" fmla="*/ 57 w 115"/>
              <a:gd name="T39" fmla="*/ 471 h 1206"/>
              <a:gd name="T40" fmla="*/ 64 w 115"/>
              <a:gd name="T41" fmla="*/ 404 h 1206"/>
              <a:gd name="T42" fmla="*/ 72 w 115"/>
              <a:gd name="T43" fmla="*/ 365 h 1206"/>
              <a:gd name="T44" fmla="*/ 67 w 115"/>
              <a:gd name="T45" fmla="*/ 237 h 1206"/>
              <a:gd name="T46" fmla="*/ 66 w 115"/>
              <a:gd name="T47" fmla="*/ 95 h 1206"/>
              <a:gd name="T48" fmla="*/ 63 w 115"/>
              <a:gd name="T49" fmla="*/ 84 h 1206"/>
              <a:gd name="T50" fmla="*/ 49 w 115"/>
              <a:gd name="T51" fmla="*/ 21 h 1206"/>
              <a:gd name="T52" fmla="*/ 39 w 115"/>
              <a:gd name="T53" fmla="*/ 0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5" h="1206">
                <a:moveTo>
                  <a:pt x="0" y="1206"/>
                </a:moveTo>
                <a:cubicBezTo>
                  <a:pt x="1" y="1193"/>
                  <a:pt x="4" y="1178"/>
                  <a:pt x="9" y="1166"/>
                </a:cubicBezTo>
                <a:cubicBezTo>
                  <a:pt x="11" y="1154"/>
                  <a:pt x="22" y="1139"/>
                  <a:pt x="31" y="1130"/>
                </a:cubicBezTo>
                <a:cubicBezTo>
                  <a:pt x="34" y="1124"/>
                  <a:pt x="36" y="1122"/>
                  <a:pt x="42" y="1119"/>
                </a:cubicBezTo>
                <a:cubicBezTo>
                  <a:pt x="47" y="1114"/>
                  <a:pt x="49" y="1107"/>
                  <a:pt x="55" y="1103"/>
                </a:cubicBezTo>
                <a:cubicBezTo>
                  <a:pt x="60" y="1089"/>
                  <a:pt x="69" y="1079"/>
                  <a:pt x="78" y="1067"/>
                </a:cubicBezTo>
                <a:cubicBezTo>
                  <a:pt x="82" y="1062"/>
                  <a:pt x="90" y="1052"/>
                  <a:pt x="90" y="1052"/>
                </a:cubicBezTo>
                <a:cubicBezTo>
                  <a:pt x="91" y="1045"/>
                  <a:pt x="96" y="1044"/>
                  <a:pt x="99" y="1038"/>
                </a:cubicBezTo>
                <a:cubicBezTo>
                  <a:pt x="103" y="1008"/>
                  <a:pt x="101" y="979"/>
                  <a:pt x="108" y="950"/>
                </a:cubicBezTo>
                <a:cubicBezTo>
                  <a:pt x="109" y="941"/>
                  <a:pt x="110" y="934"/>
                  <a:pt x="114" y="926"/>
                </a:cubicBezTo>
                <a:cubicBezTo>
                  <a:pt x="113" y="915"/>
                  <a:pt x="115" y="896"/>
                  <a:pt x="108" y="885"/>
                </a:cubicBezTo>
                <a:cubicBezTo>
                  <a:pt x="105" y="873"/>
                  <a:pt x="101" y="860"/>
                  <a:pt x="94" y="849"/>
                </a:cubicBezTo>
                <a:cubicBezTo>
                  <a:pt x="93" y="832"/>
                  <a:pt x="92" y="810"/>
                  <a:pt x="85" y="795"/>
                </a:cubicBezTo>
                <a:cubicBezTo>
                  <a:pt x="84" y="785"/>
                  <a:pt x="81" y="773"/>
                  <a:pt x="76" y="764"/>
                </a:cubicBezTo>
                <a:cubicBezTo>
                  <a:pt x="71" y="740"/>
                  <a:pt x="66" y="716"/>
                  <a:pt x="61" y="693"/>
                </a:cubicBezTo>
                <a:cubicBezTo>
                  <a:pt x="53" y="655"/>
                  <a:pt x="63" y="693"/>
                  <a:pt x="54" y="671"/>
                </a:cubicBezTo>
                <a:cubicBezTo>
                  <a:pt x="52" y="666"/>
                  <a:pt x="49" y="656"/>
                  <a:pt x="49" y="656"/>
                </a:cubicBezTo>
                <a:cubicBezTo>
                  <a:pt x="51" y="632"/>
                  <a:pt x="54" y="609"/>
                  <a:pt x="58" y="585"/>
                </a:cubicBezTo>
                <a:cubicBezTo>
                  <a:pt x="59" y="568"/>
                  <a:pt x="60" y="551"/>
                  <a:pt x="60" y="534"/>
                </a:cubicBezTo>
                <a:cubicBezTo>
                  <a:pt x="60" y="513"/>
                  <a:pt x="57" y="471"/>
                  <a:pt x="57" y="471"/>
                </a:cubicBezTo>
                <a:cubicBezTo>
                  <a:pt x="58" y="449"/>
                  <a:pt x="61" y="426"/>
                  <a:pt x="64" y="404"/>
                </a:cubicBezTo>
                <a:cubicBezTo>
                  <a:pt x="66" y="391"/>
                  <a:pt x="72" y="365"/>
                  <a:pt x="72" y="365"/>
                </a:cubicBezTo>
                <a:cubicBezTo>
                  <a:pt x="74" y="326"/>
                  <a:pt x="79" y="273"/>
                  <a:pt x="67" y="237"/>
                </a:cubicBezTo>
                <a:cubicBezTo>
                  <a:pt x="67" y="190"/>
                  <a:pt x="67" y="142"/>
                  <a:pt x="66" y="95"/>
                </a:cubicBezTo>
                <a:cubicBezTo>
                  <a:pt x="66" y="91"/>
                  <a:pt x="64" y="88"/>
                  <a:pt x="63" y="84"/>
                </a:cubicBezTo>
                <a:cubicBezTo>
                  <a:pt x="59" y="62"/>
                  <a:pt x="54" y="42"/>
                  <a:pt x="49" y="21"/>
                </a:cubicBezTo>
                <a:cubicBezTo>
                  <a:pt x="48" y="18"/>
                  <a:pt x="44" y="0"/>
                  <a:pt x="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3" name="Freeform 67">
            <a:extLst>
              <a:ext uri="{FF2B5EF4-FFF2-40B4-BE49-F238E27FC236}">
                <a16:creationId xmlns:a16="http://schemas.microsoft.com/office/drawing/2014/main" id="{5D5D90F2-6CBB-B147-A06D-FD22DDF5CF66}"/>
              </a:ext>
            </a:extLst>
          </p:cNvPr>
          <p:cNvSpPr>
            <a:spLocks/>
          </p:cNvSpPr>
          <p:nvPr/>
        </p:nvSpPr>
        <p:spPr bwMode="auto">
          <a:xfrm>
            <a:off x="8272464" y="2384426"/>
            <a:ext cx="1165225" cy="701675"/>
          </a:xfrm>
          <a:custGeom>
            <a:avLst/>
            <a:gdLst>
              <a:gd name="T0" fmla="*/ 0 w 734"/>
              <a:gd name="T1" fmla="*/ 0 h 442"/>
              <a:gd name="T2" fmla="*/ 35 w 734"/>
              <a:gd name="T3" fmla="*/ 10 h 442"/>
              <a:gd name="T4" fmla="*/ 114 w 734"/>
              <a:gd name="T5" fmla="*/ 24 h 442"/>
              <a:gd name="T6" fmla="*/ 132 w 734"/>
              <a:gd name="T7" fmla="*/ 28 h 442"/>
              <a:gd name="T8" fmla="*/ 161 w 734"/>
              <a:gd name="T9" fmla="*/ 42 h 442"/>
              <a:gd name="T10" fmla="*/ 222 w 734"/>
              <a:gd name="T11" fmla="*/ 64 h 442"/>
              <a:gd name="T12" fmla="*/ 251 w 734"/>
              <a:gd name="T13" fmla="*/ 78 h 442"/>
              <a:gd name="T14" fmla="*/ 278 w 734"/>
              <a:gd name="T15" fmla="*/ 90 h 442"/>
              <a:gd name="T16" fmla="*/ 299 w 734"/>
              <a:gd name="T17" fmla="*/ 105 h 442"/>
              <a:gd name="T18" fmla="*/ 326 w 734"/>
              <a:gd name="T19" fmla="*/ 118 h 442"/>
              <a:gd name="T20" fmla="*/ 344 w 734"/>
              <a:gd name="T21" fmla="*/ 127 h 442"/>
              <a:gd name="T22" fmla="*/ 366 w 734"/>
              <a:gd name="T23" fmla="*/ 136 h 442"/>
              <a:gd name="T24" fmla="*/ 380 w 734"/>
              <a:gd name="T25" fmla="*/ 145 h 442"/>
              <a:gd name="T26" fmla="*/ 395 w 734"/>
              <a:gd name="T27" fmla="*/ 159 h 442"/>
              <a:gd name="T28" fmla="*/ 408 w 734"/>
              <a:gd name="T29" fmla="*/ 168 h 442"/>
              <a:gd name="T30" fmla="*/ 422 w 734"/>
              <a:gd name="T31" fmla="*/ 181 h 442"/>
              <a:gd name="T32" fmla="*/ 452 w 734"/>
              <a:gd name="T33" fmla="*/ 204 h 442"/>
              <a:gd name="T34" fmla="*/ 465 w 734"/>
              <a:gd name="T35" fmla="*/ 216 h 442"/>
              <a:gd name="T36" fmla="*/ 474 w 734"/>
              <a:gd name="T37" fmla="*/ 229 h 442"/>
              <a:gd name="T38" fmla="*/ 485 w 734"/>
              <a:gd name="T39" fmla="*/ 240 h 442"/>
              <a:gd name="T40" fmla="*/ 501 w 734"/>
              <a:gd name="T41" fmla="*/ 261 h 442"/>
              <a:gd name="T42" fmla="*/ 515 w 734"/>
              <a:gd name="T43" fmla="*/ 279 h 442"/>
              <a:gd name="T44" fmla="*/ 519 w 734"/>
              <a:gd name="T45" fmla="*/ 283 h 442"/>
              <a:gd name="T46" fmla="*/ 539 w 734"/>
              <a:gd name="T47" fmla="*/ 298 h 442"/>
              <a:gd name="T48" fmla="*/ 566 w 734"/>
              <a:gd name="T49" fmla="*/ 316 h 442"/>
              <a:gd name="T50" fmla="*/ 578 w 734"/>
              <a:gd name="T51" fmla="*/ 325 h 442"/>
              <a:gd name="T52" fmla="*/ 591 w 734"/>
              <a:gd name="T53" fmla="*/ 337 h 442"/>
              <a:gd name="T54" fmla="*/ 600 w 734"/>
              <a:gd name="T55" fmla="*/ 348 h 442"/>
              <a:gd name="T56" fmla="*/ 627 w 734"/>
              <a:gd name="T57" fmla="*/ 382 h 442"/>
              <a:gd name="T58" fmla="*/ 654 w 734"/>
              <a:gd name="T59" fmla="*/ 400 h 442"/>
              <a:gd name="T60" fmla="*/ 681 w 734"/>
              <a:gd name="T61" fmla="*/ 415 h 442"/>
              <a:gd name="T62" fmla="*/ 701 w 734"/>
              <a:gd name="T63" fmla="*/ 424 h 442"/>
              <a:gd name="T64" fmla="*/ 723 w 734"/>
              <a:gd name="T65" fmla="*/ 433 h 442"/>
              <a:gd name="T66" fmla="*/ 731 w 734"/>
              <a:gd name="T67" fmla="*/ 43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4" h="442">
                <a:moveTo>
                  <a:pt x="0" y="0"/>
                </a:moveTo>
                <a:cubicBezTo>
                  <a:pt x="13" y="2"/>
                  <a:pt x="23" y="9"/>
                  <a:pt x="35" y="10"/>
                </a:cubicBezTo>
                <a:cubicBezTo>
                  <a:pt x="52" y="22"/>
                  <a:pt x="92" y="21"/>
                  <a:pt x="114" y="24"/>
                </a:cubicBezTo>
                <a:cubicBezTo>
                  <a:pt x="128" y="31"/>
                  <a:pt x="110" y="23"/>
                  <a:pt x="132" y="28"/>
                </a:cubicBezTo>
                <a:cubicBezTo>
                  <a:pt x="142" y="30"/>
                  <a:pt x="151" y="39"/>
                  <a:pt x="161" y="42"/>
                </a:cubicBezTo>
                <a:cubicBezTo>
                  <a:pt x="170" y="49"/>
                  <a:pt x="210" y="62"/>
                  <a:pt x="222" y="64"/>
                </a:cubicBezTo>
                <a:cubicBezTo>
                  <a:pt x="232" y="69"/>
                  <a:pt x="241" y="75"/>
                  <a:pt x="251" y="78"/>
                </a:cubicBezTo>
                <a:cubicBezTo>
                  <a:pt x="259" y="84"/>
                  <a:pt x="269" y="85"/>
                  <a:pt x="278" y="90"/>
                </a:cubicBezTo>
                <a:cubicBezTo>
                  <a:pt x="283" y="96"/>
                  <a:pt x="292" y="102"/>
                  <a:pt x="299" y="105"/>
                </a:cubicBezTo>
                <a:cubicBezTo>
                  <a:pt x="307" y="113"/>
                  <a:pt x="316" y="116"/>
                  <a:pt x="326" y="118"/>
                </a:cubicBezTo>
                <a:cubicBezTo>
                  <a:pt x="331" y="122"/>
                  <a:pt x="338" y="126"/>
                  <a:pt x="344" y="127"/>
                </a:cubicBezTo>
                <a:cubicBezTo>
                  <a:pt x="350" y="132"/>
                  <a:pt x="358" y="135"/>
                  <a:pt x="366" y="136"/>
                </a:cubicBezTo>
                <a:cubicBezTo>
                  <a:pt x="371" y="141"/>
                  <a:pt x="373" y="144"/>
                  <a:pt x="380" y="145"/>
                </a:cubicBezTo>
                <a:cubicBezTo>
                  <a:pt x="381" y="152"/>
                  <a:pt x="388" y="156"/>
                  <a:pt x="395" y="159"/>
                </a:cubicBezTo>
                <a:cubicBezTo>
                  <a:pt x="399" y="163"/>
                  <a:pt x="403" y="165"/>
                  <a:pt x="408" y="168"/>
                </a:cubicBezTo>
                <a:cubicBezTo>
                  <a:pt x="412" y="173"/>
                  <a:pt x="417" y="180"/>
                  <a:pt x="422" y="181"/>
                </a:cubicBezTo>
                <a:cubicBezTo>
                  <a:pt x="429" y="190"/>
                  <a:pt x="441" y="200"/>
                  <a:pt x="452" y="204"/>
                </a:cubicBezTo>
                <a:cubicBezTo>
                  <a:pt x="462" y="214"/>
                  <a:pt x="458" y="210"/>
                  <a:pt x="465" y="216"/>
                </a:cubicBezTo>
                <a:cubicBezTo>
                  <a:pt x="468" y="221"/>
                  <a:pt x="470" y="225"/>
                  <a:pt x="474" y="229"/>
                </a:cubicBezTo>
                <a:cubicBezTo>
                  <a:pt x="477" y="235"/>
                  <a:pt x="479" y="237"/>
                  <a:pt x="485" y="240"/>
                </a:cubicBezTo>
                <a:cubicBezTo>
                  <a:pt x="491" y="246"/>
                  <a:pt x="494" y="256"/>
                  <a:pt x="501" y="261"/>
                </a:cubicBezTo>
                <a:cubicBezTo>
                  <a:pt x="505" y="269"/>
                  <a:pt x="508" y="272"/>
                  <a:pt x="515" y="279"/>
                </a:cubicBezTo>
                <a:cubicBezTo>
                  <a:pt x="516" y="280"/>
                  <a:pt x="519" y="283"/>
                  <a:pt x="519" y="283"/>
                </a:cubicBezTo>
                <a:cubicBezTo>
                  <a:pt x="522" y="291"/>
                  <a:pt x="530" y="296"/>
                  <a:pt x="539" y="298"/>
                </a:cubicBezTo>
                <a:cubicBezTo>
                  <a:pt x="546" y="307"/>
                  <a:pt x="555" y="314"/>
                  <a:pt x="566" y="316"/>
                </a:cubicBezTo>
                <a:cubicBezTo>
                  <a:pt x="570" y="322"/>
                  <a:pt x="571" y="324"/>
                  <a:pt x="578" y="325"/>
                </a:cubicBezTo>
                <a:cubicBezTo>
                  <a:pt x="582" y="330"/>
                  <a:pt x="591" y="337"/>
                  <a:pt x="591" y="337"/>
                </a:cubicBezTo>
                <a:cubicBezTo>
                  <a:pt x="593" y="343"/>
                  <a:pt x="595" y="345"/>
                  <a:pt x="600" y="348"/>
                </a:cubicBezTo>
                <a:cubicBezTo>
                  <a:pt x="606" y="360"/>
                  <a:pt x="616" y="375"/>
                  <a:pt x="627" y="382"/>
                </a:cubicBezTo>
                <a:cubicBezTo>
                  <a:pt x="636" y="388"/>
                  <a:pt x="647" y="393"/>
                  <a:pt x="654" y="400"/>
                </a:cubicBezTo>
                <a:cubicBezTo>
                  <a:pt x="658" y="410"/>
                  <a:pt x="671" y="414"/>
                  <a:pt x="681" y="415"/>
                </a:cubicBezTo>
                <a:cubicBezTo>
                  <a:pt x="687" y="419"/>
                  <a:pt x="694" y="423"/>
                  <a:pt x="701" y="424"/>
                </a:cubicBezTo>
                <a:cubicBezTo>
                  <a:pt x="708" y="429"/>
                  <a:pt x="715" y="432"/>
                  <a:pt x="723" y="433"/>
                </a:cubicBezTo>
                <a:cubicBezTo>
                  <a:pt x="724" y="433"/>
                  <a:pt x="734" y="442"/>
                  <a:pt x="731" y="43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4" name="Freeform 68">
            <a:extLst>
              <a:ext uri="{FF2B5EF4-FFF2-40B4-BE49-F238E27FC236}">
                <a16:creationId xmlns:a16="http://schemas.microsoft.com/office/drawing/2014/main" id="{61F916C3-0E3C-1847-B7A1-64C399B52A1F}"/>
              </a:ext>
            </a:extLst>
          </p:cNvPr>
          <p:cNvSpPr>
            <a:spLocks/>
          </p:cNvSpPr>
          <p:nvPr/>
        </p:nvSpPr>
        <p:spPr bwMode="auto">
          <a:xfrm>
            <a:off x="9428164" y="3055938"/>
            <a:ext cx="892175" cy="195262"/>
          </a:xfrm>
          <a:custGeom>
            <a:avLst/>
            <a:gdLst>
              <a:gd name="T0" fmla="*/ 0 w 562"/>
              <a:gd name="T1" fmla="*/ 18 h 123"/>
              <a:gd name="T2" fmla="*/ 15 w 562"/>
              <a:gd name="T3" fmla="*/ 24 h 123"/>
              <a:gd name="T4" fmla="*/ 28 w 562"/>
              <a:gd name="T5" fmla="*/ 37 h 123"/>
              <a:gd name="T6" fmla="*/ 39 w 562"/>
              <a:gd name="T7" fmla="*/ 55 h 123"/>
              <a:gd name="T8" fmla="*/ 93 w 562"/>
              <a:gd name="T9" fmla="*/ 100 h 123"/>
              <a:gd name="T10" fmla="*/ 114 w 562"/>
              <a:gd name="T11" fmla="*/ 112 h 123"/>
              <a:gd name="T12" fmla="*/ 132 w 562"/>
              <a:gd name="T13" fmla="*/ 123 h 123"/>
              <a:gd name="T14" fmla="*/ 160 w 562"/>
              <a:gd name="T15" fmla="*/ 115 h 123"/>
              <a:gd name="T16" fmla="*/ 201 w 562"/>
              <a:gd name="T17" fmla="*/ 93 h 123"/>
              <a:gd name="T18" fmla="*/ 219 w 562"/>
              <a:gd name="T19" fmla="*/ 84 h 123"/>
              <a:gd name="T20" fmla="*/ 237 w 562"/>
              <a:gd name="T21" fmla="*/ 75 h 123"/>
              <a:gd name="T22" fmla="*/ 273 w 562"/>
              <a:gd name="T23" fmla="*/ 30 h 123"/>
              <a:gd name="T24" fmla="*/ 291 w 562"/>
              <a:gd name="T25" fmla="*/ 21 h 123"/>
              <a:gd name="T26" fmla="*/ 334 w 562"/>
              <a:gd name="T27" fmla="*/ 7 h 123"/>
              <a:gd name="T28" fmla="*/ 367 w 562"/>
              <a:gd name="T29" fmla="*/ 10 h 123"/>
              <a:gd name="T30" fmla="*/ 390 w 562"/>
              <a:gd name="T31" fmla="*/ 19 h 123"/>
              <a:gd name="T32" fmla="*/ 417 w 562"/>
              <a:gd name="T33" fmla="*/ 28 h 123"/>
              <a:gd name="T34" fmla="*/ 462 w 562"/>
              <a:gd name="T35" fmla="*/ 46 h 123"/>
              <a:gd name="T36" fmla="*/ 501 w 562"/>
              <a:gd name="T37" fmla="*/ 39 h 123"/>
              <a:gd name="T38" fmla="*/ 562 w 562"/>
              <a:gd name="T39" fmla="*/ 3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2" h="123">
                <a:moveTo>
                  <a:pt x="0" y="18"/>
                </a:moveTo>
                <a:cubicBezTo>
                  <a:pt x="6" y="19"/>
                  <a:pt x="9" y="22"/>
                  <a:pt x="15" y="24"/>
                </a:cubicBezTo>
                <a:cubicBezTo>
                  <a:pt x="19" y="28"/>
                  <a:pt x="28" y="37"/>
                  <a:pt x="28" y="37"/>
                </a:cubicBezTo>
                <a:cubicBezTo>
                  <a:pt x="31" y="44"/>
                  <a:pt x="33" y="51"/>
                  <a:pt x="39" y="55"/>
                </a:cubicBezTo>
                <a:cubicBezTo>
                  <a:pt x="51" y="75"/>
                  <a:pt x="69" y="97"/>
                  <a:pt x="93" y="100"/>
                </a:cubicBezTo>
                <a:cubicBezTo>
                  <a:pt x="99" y="105"/>
                  <a:pt x="107" y="108"/>
                  <a:pt x="114" y="112"/>
                </a:cubicBezTo>
                <a:cubicBezTo>
                  <a:pt x="118" y="118"/>
                  <a:pt x="125" y="120"/>
                  <a:pt x="132" y="123"/>
                </a:cubicBezTo>
                <a:cubicBezTo>
                  <a:pt x="142" y="121"/>
                  <a:pt x="150" y="117"/>
                  <a:pt x="160" y="115"/>
                </a:cubicBezTo>
                <a:cubicBezTo>
                  <a:pt x="174" y="107"/>
                  <a:pt x="184" y="96"/>
                  <a:pt x="201" y="93"/>
                </a:cubicBezTo>
                <a:cubicBezTo>
                  <a:pt x="206" y="89"/>
                  <a:pt x="213" y="85"/>
                  <a:pt x="219" y="84"/>
                </a:cubicBezTo>
                <a:cubicBezTo>
                  <a:pt x="224" y="80"/>
                  <a:pt x="231" y="76"/>
                  <a:pt x="237" y="75"/>
                </a:cubicBezTo>
                <a:cubicBezTo>
                  <a:pt x="245" y="62"/>
                  <a:pt x="256" y="33"/>
                  <a:pt x="273" y="30"/>
                </a:cubicBezTo>
                <a:cubicBezTo>
                  <a:pt x="278" y="21"/>
                  <a:pt x="280" y="22"/>
                  <a:pt x="291" y="21"/>
                </a:cubicBezTo>
                <a:cubicBezTo>
                  <a:pt x="306" y="15"/>
                  <a:pt x="318" y="11"/>
                  <a:pt x="334" y="7"/>
                </a:cubicBezTo>
                <a:cubicBezTo>
                  <a:pt x="346" y="0"/>
                  <a:pt x="356" y="8"/>
                  <a:pt x="367" y="10"/>
                </a:cubicBezTo>
                <a:cubicBezTo>
                  <a:pt x="374" y="14"/>
                  <a:pt x="382" y="18"/>
                  <a:pt x="390" y="19"/>
                </a:cubicBezTo>
                <a:cubicBezTo>
                  <a:pt x="398" y="23"/>
                  <a:pt x="408" y="27"/>
                  <a:pt x="417" y="28"/>
                </a:cubicBezTo>
                <a:cubicBezTo>
                  <a:pt x="428" y="37"/>
                  <a:pt x="447" y="44"/>
                  <a:pt x="462" y="46"/>
                </a:cubicBezTo>
                <a:cubicBezTo>
                  <a:pt x="486" y="45"/>
                  <a:pt x="484" y="42"/>
                  <a:pt x="501" y="39"/>
                </a:cubicBezTo>
                <a:cubicBezTo>
                  <a:pt x="520" y="25"/>
                  <a:pt x="503" y="36"/>
                  <a:pt x="562" y="3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5" name="Freeform 69">
            <a:extLst>
              <a:ext uri="{FF2B5EF4-FFF2-40B4-BE49-F238E27FC236}">
                <a16:creationId xmlns:a16="http://schemas.microsoft.com/office/drawing/2014/main" id="{B8FD1D44-FD0A-0341-9EFF-2791B60A5EEE}"/>
              </a:ext>
            </a:extLst>
          </p:cNvPr>
          <p:cNvSpPr>
            <a:spLocks/>
          </p:cNvSpPr>
          <p:nvPr/>
        </p:nvSpPr>
        <p:spPr bwMode="auto">
          <a:xfrm>
            <a:off x="8451850" y="3213101"/>
            <a:ext cx="1100138" cy="777875"/>
          </a:xfrm>
          <a:custGeom>
            <a:avLst/>
            <a:gdLst>
              <a:gd name="T0" fmla="*/ 0 w 693"/>
              <a:gd name="T1" fmla="*/ 490 h 490"/>
              <a:gd name="T2" fmla="*/ 18 w 693"/>
              <a:gd name="T3" fmla="*/ 480 h 490"/>
              <a:gd name="T4" fmla="*/ 33 w 693"/>
              <a:gd name="T5" fmla="*/ 471 h 490"/>
              <a:gd name="T6" fmla="*/ 51 w 693"/>
              <a:gd name="T7" fmla="*/ 462 h 490"/>
              <a:gd name="T8" fmla="*/ 78 w 693"/>
              <a:gd name="T9" fmla="*/ 453 h 490"/>
              <a:gd name="T10" fmla="*/ 117 w 693"/>
              <a:gd name="T11" fmla="*/ 444 h 490"/>
              <a:gd name="T12" fmla="*/ 243 w 693"/>
              <a:gd name="T13" fmla="*/ 445 h 490"/>
              <a:gd name="T14" fmla="*/ 306 w 693"/>
              <a:gd name="T15" fmla="*/ 435 h 490"/>
              <a:gd name="T16" fmla="*/ 352 w 693"/>
              <a:gd name="T17" fmla="*/ 412 h 490"/>
              <a:gd name="T18" fmla="*/ 375 w 693"/>
              <a:gd name="T19" fmla="*/ 399 h 490"/>
              <a:gd name="T20" fmla="*/ 405 w 693"/>
              <a:gd name="T21" fmla="*/ 373 h 490"/>
              <a:gd name="T22" fmla="*/ 424 w 693"/>
              <a:gd name="T23" fmla="*/ 360 h 490"/>
              <a:gd name="T24" fmla="*/ 436 w 693"/>
              <a:gd name="T25" fmla="*/ 351 h 490"/>
              <a:gd name="T26" fmla="*/ 445 w 693"/>
              <a:gd name="T27" fmla="*/ 342 h 490"/>
              <a:gd name="T28" fmla="*/ 454 w 693"/>
              <a:gd name="T29" fmla="*/ 333 h 490"/>
              <a:gd name="T30" fmla="*/ 460 w 693"/>
              <a:gd name="T31" fmla="*/ 304 h 490"/>
              <a:gd name="T32" fmla="*/ 510 w 693"/>
              <a:gd name="T33" fmla="*/ 264 h 490"/>
              <a:gd name="T34" fmla="*/ 531 w 693"/>
              <a:gd name="T35" fmla="*/ 255 h 490"/>
              <a:gd name="T36" fmla="*/ 555 w 693"/>
              <a:gd name="T37" fmla="*/ 246 h 490"/>
              <a:gd name="T38" fmla="*/ 573 w 693"/>
              <a:gd name="T39" fmla="*/ 237 h 490"/>
              <a:gd name="T40" fmla="*/ 594 w 693"/>
              <a:gd name="T41" fmla="*/ 223 h 490"/>
              <a:gd name="T42" fmla="*/ 612 w 693"/>
              <a:gd name="T43" fmla="*/ 210 h 490"/>
              <a:gd name="T44" fmla="*/ 634 w 693"/>
              <a:gd name="T45" fmla="*/ 187 h 490"/>
              <a:gd name="T46" fmla="*/ 643 w 693"/>
              <a:gd name="T47" fmla="*/ 174 h 490"/>
              <a:gd name="T48" fmla="*/ 652 w 693"/>
              <a:gd name="T49" fmla="*/ 138 h 490"/>
              <a:gd name="T50" fmla="*/ 661 w 693"/>
              <a:gd name="T51" fmla="*/ 111 h 490"/>
              <a:gd name="T52" fmla="*/ 663 w 693"/>
              <a:gd name="T53" fmla="*/ 48 h 490"/>
              <a:gd name="T54" fmla="*/ 693 w 693"/>
              <a:gd name="T55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93" h="490">
                <a:moveTo>
                  <a:pt x="0" y="490"/>
                </a:moveTo>
                <a:cubicBezTo>
                  <a:pt x="5" y="485"/>
                  <a:pt x="11" y="481"/>
                  <a:pt x="18" y="480"/>
                </a:cubicBezTo>
                <a:cubicBezTo>
                  <a:pt x="23" y="474"/>
                  <a:pt x="25" y="472"/>
                  <a:pt x="33" y="471"/>
                </a:cubicBezTo>
                <a:cubicBezTo>
                  <a:pt x="38" y="465"/>
                  <a:pt x="43" y="463"/>
                  <a:pt x="51" y="462"/>
                </a:cubicBezTo>
                <a:cubicBezTo>
                  <a:pt x="58" y="457"/>
                  <a:pt x="69" y="455"/>
                  <a:pt x="78" y="453"/>
                </a:cubicBezTo>
                <a:cubicBezTo>
                  <a:pt x="89" y="445"/>
                  <a:pt x="104" y="445"/>
                  <a:pt x="117" y="444"/>
                </a:cubicBezTo>
                <a:cubicBezTo>
                  <a:pt x="158" y="436"/>
                  <a:pt x="203" y="430"/>
                  <a:pt x="243" y="445"/>
                </a:cubicBezTo>
                <a:cubicBezTo>
                  <a:pt x="265" y="444"/>
                  <a:pt x="285" y="438"/>
                  <a:pt x="306" y="435"/>
                </a:cubicBezTo>
                <a:cubicBezTo>
                  <a:pt x="321" y="430"/>
                  <a:pt x="339" y="421"/>
                  <a:pt x="352" y="412"/>
                </a:cubicBezTo>
                <a:cubicBezTo>
                  <a:pt x="360" y="407"/>
                  <a:pt x="366" y="401"/>
                  <a:pt x="375" y="399"/>
                </a:cubicBezTo>
                <a:cubicBezTo>
                  <a:pt x="383" y="389"/>
                  <a:pt x="395" y="381"/>
                  <a:pt x="405" y="373"/>
                </a:cubicBezTo>
                <a:cubicBezTo>
                  <a:pt x="411" y="368"/>
                  <a:pt x="424" y="360"/>
                  <a:pt x="424" y="360"/>
                </a:cubicBezTo>
                <a:cubicBezTo>
                  <a:pt x="428" y="354"/>
                  <a:pt x="430" y="355"/>
                  <a:pt x="436" y="351"/>
                </a:cubicBezTo>
                <a:cubicBezTo>
                  <a:pt x="440" y="341"/>
                  <a:pt x="435" y="350"/>
                  <a:pt x="445" y="342"/>
                </a:cubicBezTo>
                <a:cubicBezTo>
                  <a:pt x="448" y="339"/>
                  <a:pt x="454" y="333"/>
                  <a:pt x="454" y="333"/>
                </a:cubicBezTo>
                <a:cubicBezTo>
                  <a:pt x="458" y="323"/>
                  <a:pt x="457" y="314"/>
                  <a:pt x="460" y="304"/>
                </a:cubicBezTo>
                <a:cubicBezTo>
                  <a:pt x="463" y="291"/>
                  <a:pt x="497" y="267"/>
                  <a:pt x="510" y="264"/>
                </a:cubicBezTo>
                <a:cubicBezTo>
                  <a:pt x="516" y="262"/>
                  <a:pt x="525" y="256"/>
                  <a:pt x="531" y="255"/>
                </a:cubicBezTo>
                <a:cubicBezTo>
                  <a:pt x="539" y="251"/>
                  <a:pt x="546" y="248"/>
                  <a:pt x="555" y="246"/>
                </a:cubicBezTo>
                <a:cubicBezTo>
                  <a:pt x="560" y="242"/>
                  <a:pt x="567" y="238"/>
                  <a:pt x="573" y="237"/>
                </a:cubicBezTo>
                <a:cubicBezTo>
                  <a:pt x="579" y="230"/>
                  <a:pt x="585" y="225"/>
                  <a:pt x="594" y="223"/>
                </a:cubicBezTo>
                <a:cubicBezTo>
                  <a:pt x="599" y="218"/>
                  <a:pt x="605" y="211"/>
                  <a:pt x="612" y="210"/>
                </a:cubicBezTo>
                <a:cubicBezTo>
                  <a:pt x="619" y="202"/>
                  <a:pt x="628" y="197"/>
                  <a:pt x="634" y="187"/>
                </a:cubicBezTo>
                <a:cubicBezTo>
                  <a:pt x="637" y="182"/>
                  <a:pt x="643" y="174"/>
                  <a:pt x="643" y="174"/>
                </a:cubicBezTo>
                <a:cubicBezTo>
                  <a:pt x="646" y="162"/>
                  <a:pt x="647" y="149"/>
                  <a:pt x="652" y="138"/>
                </a:cubicBezTo>
                <a:cubicBezTo>
                  <a:pt x="653" y="129"/>
                  <a:pt x="656" y="118"/>
                  <a:pt x="661" y="111"/>
                </a:cubicBezTo>
                <a:cubicBezTo>
                  <a:pt x="665" y="92"/>
                  <a:pt x="661" y="67"/>
                  <a:pt x="663" y="48"/>
                </a:cubicBezTo>
                <a:cubicBezTo>
                  <a:pt x="665" y="29"/>
                  <a:pt x="680" y="13"/>
                  <a:pt x="693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6" name="AutoShape 70">
            <a:extLst>
              <a:ext uri="{FF2B5EF4-FFF2-40B4-BE49-F238E27FC236}">
                <a16:creationId xmlns:a16="http://schemas.microsoft.com/office/drawing/2014/main" id="{19F8F40D-0CAC-5C44-9536-65A2658C1047}"/>
              </a:ext>
            </a:extLst>
          </p:cNvPr>
          <p:cNvSpPr>
            <a:spLocks noChangeArrowheads="1"/>
          </p:cNvSpPr>
          <p:nvPr/>
        </p:nvSpPr>
        <p:spPr bwMode="auto">
          <a:xfrm rot="1172317">
            <a:off x="8763000" y="19050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60487" name="AutoShape 71">
            <a:extLst>
              <a:ext uri="{FF2B5EF4-FFF2-40B4-BE49-F238E27FC236}">
                <a16:creationId xmlns:a16="http://schemas.microsoft.com/office/drawing/2014/main" id="{4B875B1F-E6B3-3641-9BA2-ABF5ECC97149}"/>
              </a:ext>
            </a:extLst>
          </p:cNvPr>
          <p:cNvSpPr>
            <a:spLocks noChangeArrowheads="1"/>
          </p:cNvSpPr>
          <p:nvPr/>
        </p:nvSpPr>
        <p:spPr bwMode="auto">
          <a:xfrm rot="19640952">
            <a:off x="86106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60488" name="AutoShape 72">
            <a:extLst>
              <a:ext uri="{FF2B5EF4-FFF2-40B4-BE49-F238E27FC236}">
                <a16:creationId xmlns:a16="http://schemas.microsoft.com/office/drawing/2014/main" id="{6DE7F280-392C-0047-B121-4AB59D6829EC}"/>
              </a:ext>
            </a:extLst>
          </p:cNvPr>
          <p:cNvSpPr>
            <a:spLocks noChangeArrowheads="1"/>
          </p:cNvSpPr>
          <p:nvPr/>
        </p:nvSpPr>
        <p:spPr bwMode="auto">
          <a:xfrm rot="19352594">
            <a:off x="9220200" y="3962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60489" name="AutoShape 73">
            <a:extLst>
              <a:ext uri="{FF2B5EF4-FFF2-40B4-BE49-F238E27FC236}">
                <a16:creationId xmlns:a16="http://schemas.microsoft.com/office/drawing/2014/main" id="{07873340-B6FE-D941-BA5D-418AA35DF698}"/>
              </a:ext>
            </a:extLst>
          </p:cNvPr>
          <p:cNvSpPr>
            <a:spLocks noChangeArrowheads="1"/>
          </p:cNvSpPr>
          <p:nvPr/>
        </p:nvSpPr>
        <p:spPr bwMode="auto">
          <a:xfrm rot="19042310">
            <a:off x="8543925" y="444500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66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9" name="Picture 13">
            <a:extLst>
              <a:ext uri="{FF2B5EF4-FFF2-40B4-BE49-F238E27FC236}">
                <a16:creationId xmlns:a16="http://schemas.microsoft.com/office/drawing/2014/main" id="{57247C3D-23F9-A245-A058-85584A39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6" y="1447801"/>
            <a:ext cx="3705225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8" name="Picture 12">
            <a:extLst>
              <a:ext uri="{FF2B5EF4-FFF2-40B4-BE49-F238E27FC236}">
                <a16:creationId xmlns:a16="http://schemas.microsoft.com/office/drawing/2014/main" id="{10B3E789-36A2-3143-AEDF-48DA216E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447801"/>
            <a:ext cx="341471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Rectangle 2">
            <a:extLst>
              <a:ext uri="{FF2B5EF4-FFF2-40B4-BE49-F238E27FC236}">
                <a16:creationId xmlns:a16="http://schemas.microsoft.com/office/drawing/2014/main" id="{769CD02A-C716-8746-B5A1-120DA05826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3886200" cy="762000"/>
          </a:xfrm>
        </p:spPr>
        <p:txBody>
          <a:bodyPr anchor="ctr"/>
          <a:lstStyle/>
          <a:p>
            <a:r>
              <a:rPr lang="en-US" altLang="en-US" sz="3600">
                <a:solidFill>
                  <a:schemeClr val="bg1"/>
                </a:solidFill>
              </a:rPr>
              <a:t>KJS5693EXC1(a)</a:t>
            </a:r>
          </a:p>
        </p:txBody>
      </p:sp>
      <p:pic>
        <p:nvPicPr>
          <p:cNvPr id="45067" name="Picture 11">
            <a:extLst>
              <a:ext uri="{FF2B5EF4-FFF2-40B4-BE49-F238E27FC236}">
                <a16:creationId xmlns:a16="http://schemas.microsoft.com/office/drawing/2014/main" id="{4CCF1E81-95A1-A04C-B7DD-74765189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1"/>
            <a:ext cx="3657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1" name="Freeform 15">
            <a:extLst>
              <a:ext uri="{FF2B5EF4-FFF2-40B4-BE49-F238E27FC236}">
                <a16:creationId xmlns:a16="http://schemas.microsoft.com/office/drawing/2014/main" id="{A8A47B3D-BF20-7C46-99D8-5D3D1F9BBBFD}"/>
              </a:ext>
            </a:extLst>
          </p:cNvPr>
          <p:cNvSpPr>
            <a:spLocks/>
          </p:cNvSpPr>
          <p:nvPr/>
        </p:nvSpPr>
        <p:spPr bwMode="auto">
          <a:xfrm>
            <a:off x="2309814" y="1819276"/>
            <a:ext cx="663575" cy="1343025"/>
          </a:xfrm>
          <a:custGeom>
            <a:avLst/>
            <a:gdLst>
              <a:gd name="T0" fmla="*/ 366 w 418"/>
              <a:gd name="T1" fmla="*/ 0 h 846"/>
              <a:gd name="T2" fmla="*/ 390 w 418"/>
              <a:gd name="T3" fmla="*/ 108 h 846"/>
              <a:gd name="T4" fmla="*/ 372 w 418"/>
              <a:gd name="T5" fmla="*/ 261 h 846"/>
              <a:gd name="T6" fmla="*/ 354 w 418"/>
              <a:gd name="T7" fmla="*/ 285 h 846"/>
              <a:gd name="T8" fmla="*/ 309 w 418"/>
              <a:gd name="T9" fmla="*/ 330 h 846"/>
              <a:gd name="T10" fmla="*/ 291 w 418"/>
              <a:gd name="T11" fmla="*/ 369 h 846"/>
              <a:gd name="T12" fmla="*/ 270 w 418"/>
              <a:gd name="T13" fmla="*/ 414 h 846"/>
              <a:gd name="T14" fmla="*/ 225 w 418"/>
              <a:gd name="T15" fmla="*/ 441 h 846"/>
              <a:gd name="T16" fmla="*/ 138 w 418"/>
              <a:gd name="T17" fmla="*/ 486 h 846"/>
              <a:gd name="T18" fmla="*/ 111 w 418"/>
              <a:gd name="T19" fmla="*/ 501 h 846"/>
              <a:gd name="T20" fmla="*/ 84 w 418"/>
              <a:gd name="T21" fmla="*/ 519 h 846"/>
              <a:gd name="T22" fmla="*/ 48 w 418"/>
              <a:gd name="T23" fmla="*/ 540 h 846"/>
              <a:gd name="T24" fmla="*/ 21 w 418"/>
              <a:gd name="T25" fmla="*/ 555 h 846"/>
              <a:gd name="T26" fmla="*/ 30 w 418"/>
              <a:gd name="T27" fmla="*/ 621 h 846"/>
              <a:gd name="T28" fmla="*/ 39 w 418"/>
              <a:gd name="T29" fmla="*/ 645 h 846"/>
              <a:gd name="T30" fmla="*/ 30 w 418"/>
              <a:gd name="T31" fmla="*/ 726 h 846"/>
              <a:gd name="T32" fmla="*/ 48 w 418"/>
              <a:gd name="T33" fmla="*/ 774 h 846"/>
              <a:gd name="T34" fmla="*/ 69 w 418"/>
              <a:gd name="T35" fmla="*/ 819 h 846"/>
              <a:gd name="T36" fmla="*/ 141 w 418"/>
              <a:gd name="T37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8" h="846">
                <a:moveTo>
                  <a:pt x="366" y="0"/>
                </a:moveTo>
                <a:cubicBezTo>
                  <a:pt x="371" y="55"/>
                  <a:pt x="370" y="68"/>
                  <a:pt x="390" y="108"/>
                </a:cubicBezTo>
                <a:cubicBezTo>
                  <a:pt x="393" y="144"/>
                  <a:pt x="418" y="246"/>
                  <a:pt x="372" y="261"/>
                </a:cubicBezTo>
                <a:cubicBezTo>
                  <a:pt x="368" y="273"/>
                  <a:pt x="364" y="278"/>
                  <a:pt x="354" y="285"/>
                </a:cubicBezTo>
                <a:cubicBezTo>
                  <a:pt x="346" y="309"/>
                  <a:pt x="328" y="317"/>
                  <a:pt x="309" y="330"/>
                </a:cubicBezTo>
                <a:cubicBezTo>
                  <a:pt x="306" y="344"/>
                  <a:pt x="299" y="357"/>
                  <a:pt x="291" y="369"/>
                </a:cubicBezTo>
                <a:cubicBezTo>
                  <a:pt x="288" y="402"/>
                  <a:pt x="295" y="406"/>
                  <a:pt x="270" y="414"/>
                </a:cubicBezTo>
                <a:cubicBezTo>
                  <a:pt x="257" y="427"/>
                  <a:pt x="242" y="435"/>
                  <a:pt x="225" y="441"/>
                </a:cubicBezTo>
                <a:cubicBezTo>
                  <a:pt x="206" y="470"/>
                  <a:pt x="171" y="479"/>
                  <a:pt x="138" y="486"/>
                </a:cubicBezTo>
                <a:cubicBezTo>
                  <a:pt x="129" y="492"/>
                  <a:pt x="120" y="495"/>
                  <a:pt x="111" y="501"/>
                </a:cubicBezTo>
                <a:cubicBezTo>
                  <a:pt x="106" y="515"/>
                  <a:pt x="97" y="514"/>
                  <a:pt x="84" y="519"/>
                </a:cubicBezTo>
                <a:cubicBezTo>
                  <a:pt x="79" y="533"/>
                  <a:pt x="62" y="537"/>
                  <a:pt x="48" y="540"/>
                </a:cubicBezTo>
                <a:cubicBezTo>
                  <a:pt x="39" y="546"/>
                  <a:pt x="30" y="549"/>
                  <a:pt x="21" y="555"/>
                </a:cubicBezTo>
                <a:cubicBezTo>
                  <a:pt x="14" y="577"/>
                  <a:pt x="0" y="611"/>
                  <a:pt x="30" y="621"/>
                </a:cubicBezTo>
                <a:cubicBezTo>
                  <a:pt x="32" y="629"/>
                  <a:pt x="39" y="636"/>
                  <a:pt x="39" y="645"/>
                </a:cubicBezTo>
                <a:cubicBezTo>
                  <a:pt x="41" y="684"/>
                  <a:pt x="37" y="694"/>
                  <a:pt x="30" y="726"/>
                </a:cubicBezTo>
                <a:cubicBezTo>
                  <a:pt x="33" y="755"/>
                  <a:pt x="31" y="757"/>
                  <a:pt x="48" y="774"/>
                </a:cubicBezTo>
                <a:cubicBezTo>
                  <a:pt x="53" y="788"/>
                  <a:pt x="58" y="808"/>
                  <a:pt x="69" y="819"/>
                </a:cubicBezTo>
                <a:cubicBezTo>
                  <a:pt x="84" y="834"/>
                  <a:pt x="120" y="846"/>
                  <a:pt x="141" y="84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Freeform 17">
            <a:extLst>
              <a:ext uri="{FF2B5EF4-FFF2-40B4-BE49-F238E27FC236}">
                <a16:creationId xmlns:a16="http://schemas.microsoft.com/office/drawing/2014/main" id="{4ADF5509-2194-264F-8628-8D3482FC54B6}"/>
              </a:ext>
            </a:extLst>
          </p:cNvPr>
          <p:cNvSpPr>
            <a:spLocks/>
          </p:cNvSpPr>
          <p:nvPr/>
        </p:nvSpPr>
        <p:spPr bwMode="auto">
          <a:xfrm>
            <a:off x="2867026" y="3297238"/>
            <a:ext cx="690563" cy="336550"/>
          </a:xfrm>
          <a:custGeom>
            <a:avLst/>
            <a:gdLst>
              <a:gd name="T0" fmla="*/ 435 w 435"/>
              <a:gd name="T1" fmla="*/ 212 h 212"/>
              <a:gd name="T2" fmla="*/ 417 w 435"/>
              <a:gd name="T3" fmla="*/ 206 h 212"/>
              <a:gd name="T4" fmla="*/ 414 w 435"/>
              <a:gd name="T5" fmla="*/ 173 h 212"/>
              <a:gd name="T6" fmla="*/ 372 w 435"/>
              <a:gd name="T7" fmla="*/ 89 h 212"/>
              <a:gd name="T8" fmla="*/ 327 w 435"/>
              <a:gd name="T9" fmla="*/ 71 h 212"/>
              <a:gd name="T10" fmla="*/ 261 w 435"/>
              <a:gd name="T11" fmla="*/ 44 h 212"/>
              <a:gd name="T12" fmla="*/ 192 w 435"/>
              <a:gd name="T13" fmla="*/ 29 h 212"/>
              <a:gd name="T14" fmla="*/ 126 w 435"/>
              <a:gd name="T15" fmla="*/ 17 h 212"/>
              <a:gd name="T16" fmla="*/ 18 w 435"/>
              <a:gd name="T17" fmla="*/ 23 h 212"/>
              <a:gd name="T18" fmla="*/ 0 w 435"/>
              <a:gd name="T19" fmla="*/ 29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212">
                <a:moveTo>
                  <a:pt x="435" y="212"/>
                </a:moveTo>
                <a:cubicBezTo>
                  <a:pt x="429" y="210"/>
                  <a:pt x="423" y="208"/>
                  <a:pt x="417" y="206"/>
                </a:cubicBezTo>
                <a:cubicBezTo>
                  <a:pt x="407" y="203"/>
                  <a:pt x="415" y="184"/>
                  <a:pt x="414" y="173"/>
                </a:cubicBezTo>
                <a:cubicBezTo>
                  <a:pt x="410" y="141"/>
                  <a:pt x="410" y="97"/>
                  <a:pt x="372" y="89"/>
                </a:cubicBezTo>
                <a:cubicBezTo>
                  <a:pt x="358" y="79"/>
                  <a:pt x="344" y="74"/>
                  <a:pt x="327" y="71"/>
                </a:cubicBezTo>
                <a:cubicBezTo>
                  <a:pt x="310" y="59"/>
                  <a:pt x="281" y="49"/>
                  <a:pt x="261" y="44"/>
                </a:cubicBezTo>
                <a:cubicBezTo>
                  <a:pt x="242" y="32"/>
                  <a:pt x="213" y="32"/>
                  <a:pt x="192" y="29"/>
                </a:cubicBezTo>
                <a:cubicBezTo>
                  <a:pt x="170" y="22"/>
                  <a:pt x="148" y="19"/>
                  <a:pt x="126" y="17"/>
                </a:cubicBezTo>
                <a:cubicBezTo>
                  <a:pt x="100" y="0"/>
                  <a:pt x="48" y="20"/>
                  <a:pt x="18" y="23"/>
                </a:cubicBezTo>
                <a:cubicBezTo>
                  <a:pt x="2" y="29"/>
                  <a:pt x="8" y="29"/>
                  <a:pt x="0" y="2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AutoShape 18">
            <a:extLst>
              <a:ext uri="{FF2B5EF4-FFF2-40B4-BE49-F238E27FC236}">
                <a16:creationId xmlns:a16="http://schemas.microsoft.com/office/drawing/2014/main" id="{49013AEB-E45F-EF47-BE62-C89CAF8B5D03}"/>
              </a:ext>
            </a:extLst>
          </p:cNvPr>
          <p:cNvSpPr>
            <a:spLocks noChangeArrowheads="1"/>
          </p:cNvSpPr>
          <p:nvPr/>
        </p:nvSpPr>
        <p:spPr bwMode="auto">
          <a:xfrm rot="19436566">
            <a:off x="3352800" y="2743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5075" name="Freeform 19">
            <a:extLst>
              <a:ext uri="{FF2B5EF4-FFF2-40B4-BE49-F238E27FC236}">
                <a16:creationId xmlns:a16="http://schemas.microsoft.com/office/drawing/2014/main" id="{D3AD2085-67A2-8440-9C0F-535A4003009E}"/>
              </a:ext>
            </a:extLst>
          </p:cNvPr>
          <p:cNvSpPr>
            <a:spLocks/>
          </p:cNvSpPr>
          <p:nvPr/>
        </p:nvSpPr>
        <p:spPr bwMode="auto">
          <a:xfrm>
            <a:off x="5186364" y="1743076"/>
            <a:ext cx="376237" cy="942975"/>
          </a:xfrm>
          <a:custGeom>
            <a:avLst/>
            <a:gdLst>
              <a:gd name="T0" fmla="*/ 219 w 237"/>
              <a:gd name="T1" fmla="*/ 0 h 594"/>
              <a:gd name="T2" fmla="*/ 207 w 237"/>
              <a:gd name="T3" fmla="*/ 84 h 594"/>
              <a:gd name="T4" fmla="*/ 168 w 237"/>
              <a:gd name="T5" fmla="*/ 171 h 594"/>
              <a:gd name="T6" fmla="*/ 153 w 237"/>
              <a:gd name="T7" fmla="*/ 201 h 594"/>
              <a:gd name="T8" fmla="*/ 126 w 237"/>
              <a:gd name="T9" fmla="*/ 306 h 594"/>
              <a:gd name="T10" fmla="*/ 108 w 237"/>
              <a:gd name="T11" fmla="*/ 414 h 594"/>
              <a:gd name="T12" fmla="*/ 87 w 237"/>
              <a:gd name="T13" fmla="*/ 477 h 594"/>
              <a:gd name="T14" fmla="*/ 63 w 237"/>
              <a:gd name="T15" fmla="*/ 513 h 594"/>
              <a:gd name="T16" fmla="*/ 36 w 237"/>
              <a:gd name="T17" fmla="*/ 540 h 594"/>
              <a:gd name="T18" fmla="*/ 18 w 237"/>
              <a:gd name="T19" fmla="*/ 567 h 594"/>
              <a:gd name="T20" fmla="*/ 6 w 237"/>
              <a:gd name="T21" fmla="*/ 585 h 594"/>
              <a:gd name="T22" fmla="*/ 0 w 237"/>
              <a:gd name="T23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594">
                <a:moveTo>
                  <a:pt x="219" y="0"/>
                </a:moveTo>
                <a:cubicBezTo>
                  <a:pt x="237" y="27"/>
                  <a:pt x="220" y="58"/>
                  <a:pt x="207" y="84"/>
                </a:cubicBezTo>
                <a:cubicBezTo>
                  <a:pt x="203" y="110"/>
                  <a:pt x="191" y="156"/>
                  <a:pt x="168" y="171"/>
                </a:cubicBezTo>
                <a:cubicBezTo>
                  <a:pt x="161" y="181"/>
                  <a:pt x="160" y="191"/>
                  <a:pt x="153" y="201"/>
                </a:cubicBezTo>
                <a:cubicBezTo>
                  <a:pt x="147" y="234"/>
                  <a:pt x="146" y="277"/>
                  <a:pt x="126" y="306"/>
                </a:cubicBezTo>
                <a:cubicBezTo>
                  <a:pt x="122" y="342"/>
                  <a:pt x="112" y="377"/>
                  <a:pt x="108" y="414"/>
                </a:cubicBezTo>
                <a:cubicBezTo>
                  <a:pt x="105" y="437"/>
                  <a:pt x="108" y="463"/>
                  <a:pt x="87" y="477"/>
                </a:cubicBezTo>
                <a:cubicBezTo>
                  <a:pt x="78" y="490"/>
                  <a:pt x="74" y="502"/>
                  <a:pt x="63" y="513"/>
                </a:cubicBezTo>
                <a:cubicBezTo>
                  <a:pt x="59" y="524"/>
                  <a:pt x="46" y="533"/>
                  <a:pt x="36" y="540"/>
                </a:cubicBezTo>
                <a:cubicBezTo>
                  <a:pt x="32" y="552"/>
                  <a:pt x="27" y="558"/>
                  <a:pt x="18" y="567"/>
                </a:cubicBezTo>
                <a:cubicBezTo>
                  <a:pt x="13" y="583"/>
                  <a:pt x="18" y="570"/>
                  <a:pt x="6" y="585"/>
                </a:cubicBezTo>
                <a:cubicBezTo>
                  <a:pt x="4" y="588"/>
                  <a:pt x="0" y="594"/>
                  <a:pt x="0" y="59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Freeform 20">
            <a:extLst>
              <a:ext uri="{FF2B5EF4-FFF2-40B4-BE49-F238E27FC236}">
                <a16:creationId xmlns:a16="http://schemas.microsoft.com/office/drawing/2014/main" id="{B9479663-0BCB-B245-A7C1-33731A054C98}"/>
              </a:ext>
            </a:extLst>
          </p:cNvPr>
          <p:cNvSpPr>
            <a:spLocks/>
          </p:cNvSpPr>
          <p:nvPr/>
        </p:nvSpPr>
        <p:spPr bwMode="auto">
          <a:xfrm>
            <a:off x="5472114" y="2057400"/>
            <a:ext cx="1874837" cy="1214438"/>
          </a:xfrm>
          <a:custGeom>
            <a:avLst/>
            <a:gdLst>
              <a:gd name="T0" fmla="*/ 0 w 1181"/>
              <a:gd name="T1" fmla="*/ 603 h 765"/>
              <a:gd name="T2" fmla="*/ 21 w 1181"/>
              <a:gd name="T3" fmla="*/ 633 h 765"/>
              <a:gd name="T4" fmla="*/ 48 w 1181"/>
              <a:gd name="T5" fmla="*/ 660 h 765"/>
              <a:gd name="T6" fmla="*/ 75 w 1181"/>
              <a:gd name="T7" fmla="*/ 684 h 765"/>
              <a:gd name="T8" fmla="*/ 126 w 1181"/>
              <a:gd name="T9" fmla="*/ 741 h 765"/>
              <a:gd name="T10" fmla="*/ 153 w 1181"/>
              <a:gd name="T11" fmla="*/ 765 h 765"/>
              <a:gd name="T12" fmla="*/ 243 w 1181"/>
              <a:gd name="T13" fmla="*/ 738 h 765"/>
              <a:gd name="T14" fmla="*/ 345 w 1181"/>
              <a:gd name="T15" fmla="*/ 717 h 765"/>
              <a:gd name="T16" fmla="*/ 360 w 1181"/>
              <a:gd name="T17" fmla="*/ 699 h 765"/>
              <a:gd name="T18" fmla="*/ 378 w 1181"/>
              <a:gd name="T19" fmla="*/ 645 h 765"/>
              <a:gd name="T20" fmla="*/ 417 w 1181"/>
              <a:gd name="T21" fmla="*/ 618 h 765"/>
              <a:gd name="T22" fmla="*/ 444 w 1181"/>
              <a:gd name="T23" fmla="*/ 591 h 765"/>
              <a:gd name="T24" fmla="*/ 525 w 1181"/>
              <a:gd name="T25" fmla="*/ 537 h 765"/>
              <a:gd name="T26" fmla="*/ 597 w 1181"/>
              <a:gd name="T27" fmla="*/ 501 h 765"/>
              <a:gd name="T28" fmla="*/ 633 w 1181"/>
              <a:gd name="T29" fmla="*/ 492 h 765"/>
              <a:gd name="T30" fmla="*/ 684 w 1181"/>
              <a:gd name="T31" fmla="*/ 483 h 765"/>
              <a:gd name="T32" fmla="*/ 705 w 1181"/>
              <a:gd name="T33" fmla="*/ 465 h 765"/>
              <a:gd name="T34" fmla="*/ 783 w 1181"/>
              <a:gd name="T35" fmla="*/ 420 h 765"/>
              <a:gd name="T36" fmla="*/ 867 w 1181"/>
              <a:gd name="T37" fmla="*/ 384 h 765"/>
              <a:gd name="T38" fmla="*/ 912 w 1181"/>
              <a:gd name="T39" fmla="*/ 357 h 765"/>
              <a:gd name="T40" fmla="*/ 930 w 1181"/>
              <a:gd name="T41" fmla="*/ 342 h 765"/>
              <a:gd name="T42" fmla="*/ 954 w 1181"/>
              <a:gd name="T43" fmla="*/ 339 h 765"/>
              <a:gd name="T44" fmla="*/ 1008 w 1181"/>
              <a:gd name="T45" fmla="*/ 321 h 765"/>
              <a:gd name="T46" fmla="*/ 1062 w 1181"/>
              <a:gd name="T47" fmla="*/ 294 h 765"/>
              <a:gd name="T48" fmla="*/ 1089 w 1181"/>
              <a:gd name="T49" fmla="*/ 276 h 765"/>
              <a:gd name="T50" fmla="*/ 1116 w 1181"/>
              <a:gd name="T51" fmla="*/ 150 h 765"/>
              <a:gd name="T52" fmla="*/ 1143 w 1181"/>
              <a:gd name="T53" fmla="*/ 33 h 765"/>
              <a:gd name="T54" fmla="*/ 1164 w 1181"/>
              <a:gd name="T55" fmla="*/ 15 h 765"/>
              <a:gd name="T56" fmla="*/ 1176 w 1181"/>
              <a:gd name="T57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81" h="765">
                <a:moveTo>
                  <a:pt x="0" y="603"/>
                </a:moveTo>
                <a:cubicBezTo>
                  <a:pt x="4" y="615"/>
                  <a:pt x="9" y="629"/>
                  <a:pt x="21" y="633"/>
                </a:cubicBezTo>
                <a:cubicBezTo>
                  <a:pt x="28" y="643"/>
                  <a:pt x="37" y="656"/>
                  <a:pt x="48" y="660"/>
                </a:cubicBezTo>
                <a:cubicBezTo>
                  <a:pt x="57" y="669"/>
                  <a:pt x="67" y="675"/>
                  <a:pt x="75" y="684"/>
                </a:cubicBezTo>
                <a:cubicBezTo>
                  <a:pt x="91" y="704"/>
                  <a:pt x="98" y="732"/>
                  <a:pt x="126" y="741"/>
                </a:cubicBezTo>
                <a:cubicBezTo>
                  <a:pt x="147" y="762"/>
                  <a:pt x="137" y="754"/>
                  <a:pt x="153" y="765"/>
                </a:cubicBezTo>
                <a:cubicBezTo>
                  <a:pt x="192" y="762"/>
                  <a:pt x="211" y="752"/>
                  <a:pt x="243" y="738"/>
                </a:cubicBezTo>
                <a:cubicBezTo>
                  <a:pt x="274" y="725"/>
                  <a:pt x="313" y="728"/>
                  <a:pt x="345" y="717"/>
                </a:cubicBezTo>
                <a:cubicBezTo>
                  <a:pt x="349" y="711"/>
                  <a:pt x="358" y="706"/>
                  <a:pt x="360" y="699"/>
                </a:cubicBezTo>
                <a:cubicBezTo>
                  <a:pt x="380" y="640"/>
                  <a:pt x="355" y="668"/>
                  <a:pt x="378" y="645"/>
                </a:cubicBezTo>
                <a:cubicBezTo>
                  <a:pt x="383" y="629"/>
                  <a:pt x="402" y="623"/>
                  <a:pt x="417" y="618"/>
                </a:cubicBezTo>
                <a:cubicBezTo>
                  <a:pt x="426" y="604"/>
                  <a:pt x="427" y="597"/>
                  <a:pt x="444" y="591"/>
                </a:cubicBezTo>
                <a:cubicBezTo>
                  <a:pt x="463" y="563"/>
                  <a:pt x="497" y="551"/>
                  <a:pt x="525" y="537"/>
                </a:cubicBezTo>
                <a:cubicBezTo>
                  <a:pt x="549" y="525"/>
                  <a:pt x="572" y="510"/>
                  <a:pt x="597" y="501"/>
                </a:cubicBezTo>
                <a:cubicBezTo>
                  <a:pt x="623" y="491"/>
                  <a:pt x="600" y="497"/>
                  <a:pt x="633" y="492"/>
                </a:cubicBezTo>
                <a:cubicBezTo>
                  <a:pt x="650" y="489"/>
                  <a:pt x="684" y="483"/>
                  <a:pt x="684" y="483"/>
                </a:cubicBezTo>
                <a:cubicBezTo>
                  <a:pt x="695" y="476"/>
                  <a:pt x="693" y="469"/>
                  <a:pt x="705" y="465"/>
                </a:cubicBezTo>
                <a:cubicBezTo>
                  <a:pt x="723" y="447"/>
                  <a:pt x="759" y="424"/>
                  <a:pt x="783" y="420"/>
                </a:cubicBezTo>
                <a:cubicBezTo>
                  <a:pt x="806" y="404"/>
                  <a:pt x="840" y="391"/>
                  <a:pt x="867" y="384"/>
                </a:cubicBezTo>
                <a:cubicBezTo>
                  <a:pt x="882" y="374"/>
                  <a:pt x="896" y="365"/>
                  <a:pt x="912" y="357"/>
                </a:cubicBezTo>
                <a:cubicBezTo>
                  <a:pt x="919" y="354"/>
                  <a:pt x="923" y="345"/>
                  <a:pt x="930" y="342"/>
                </a:cubicBezTo>
                <a:cubicBezTo>
                  <a:pt x="938" y="339"/>
                  <a:pt x="946" y="340"/>
                  <a:pt x="954" y="339"/>
                </a:cubicBezTo>
                <a:cubicBezTo>
                  <a:pt x="973" y="334"/>
                  <a:pt x="990" y="327"/>
                  <a:pt x="1008" y="321"/>
                </a:cubicBezTo>
                <a:cubicBezTo>
                  <a:pt x="1015" y="299"/>
                  <a:pt x="1042" y="296"/>
                  <a:pt x="1062" y="294"/>
                </a:cubicBezTo>
                <a:cubicBezTo>
                  <a:pt x="1072" y="287"/>
                  <a:pt x="1080" y="285"/>
                  <a:pt x="1089" y="276"/>
                </a:cubicBezTo>
                <a:cubicBezTo>
                  <a:pt x="1102" y="237"/>
                  <a:pt x="1097" y="178"/>
                  <a:pt x="1116" y="150"/>
                </a:cubicBezTo>
                <a:cubicBezTo>
                  <a:pt x="1117" y="128"/>
                  <a:pt x="1112" y="43"/>
                  <a:pt x="1143" y="33"/>
                </a:cubicBezTo>
                <a:cubicBezTo>
                  <a:pt x="1147" y="21"/>
                  <a:pt x="1152" y="19"/>
                  <a:pt x="1164" y="15"/>
                </a:cubicBezTo>
                <a:cubicBezTo>
                  <a:pt x="1167" y="10"/>
                  <a:pt x="1181" y="0"/>
                  <a:pt x="1176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AutoShape 21">
            <a:extLst>
              <a:ext uri="{FF2B5EF4-FFF2-40B4-BE49-F238E27FC236}">
                <a16:creationId xmlns:a16="http://schemas.microsoft.com/office/drawing/2014/main" id="{F1869DA5-7016-294F-9281-CD4F4A473F59}"/>
              </a:ext>
            </a:extLst>
          </p:cNvPr>
          <p:cNvSpPr>
            <a:spLocks noChangeArrowheads="1"/>
          </p:cNvSpPr>
          <p:nvPr/>
        </p:nvSpPr>
        <p:spPr bwMode="auto">
          <a:xfrm rot="19866594">
            <a:off x="5715000" y="2438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45078" name="AutoShape 22">
            <a:extLst>
              <a:ext uri="{FF2B5EF4-FFF2-40B4-BE49-F238E27FC236}">
                <a16:creationId xmlns:a16="http://schemas.microsoft.com/office/drawing/2014/main" id="{C5B6BFED-602E-474F-892B-B1834362B84F}"/>
              </a:ext>
            </a:extLst>
          </p:cNvPr>
          <p:cNvSpPr>
            <a:spLocks noChangeArrowheads="1"/>
          </p:cNvSpPr>
          <p:nvPr/>
        </p:nvSpPr>
        <p:spPr bwMode="auto">
          <a:xfrm rot="19939937">
            <a:off x="6324600" y="30480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5079" name="Freeform 23">
            <a:extLst>
              <a:ext uri="{FF2B5EF4-FFF2-40B4-BE49-F238E27FC236}">
                <a16:creationId xmlns:a16="http://schemas.microsoft.com/office/drawing/2014/main" id="{8B2A7327-42F5-C445-A3F9-4316129CA640}"/>
              </a:ext>
            </a:extLst>
          </p:cNvPr>
          <p:cNvSpPr>
            <a:spLocks/>
          </p:cNvSpPr>
          <p:nvPr/>
        </p:nvSpPr>
        <p:spPr bwMode="auto">
          <a:xfrm>
            <a:off x="7781926" y="2214563"/>
            <a:ext cx="898525" cy="1219200"/>
          </a:xfrm>
          <a:custGeom>
            <a:avLst/>
            <a:gdLst>
              <a:gd name="T0" fmla="*/ 0 w 566"/>
              <a:gd name="T1" fmla="*/ 0 h 768"/>
              <a:gd name="T2" fmla="*/ 24 w 566"/>
              <a:gd name="T3" fmla="*/ 27 h 768"/>
              <a:gd name="T4" fmla="*/ 63 w 566"/>
              <a:gd name="T5" fmla="*/ 45 h 768"/>
              <a:gd name="T6" fmla="*/ 63 w 566"/>
              <a:gd name="T7" fmla="*/ 45 h 768"/>
              <a:gd name="T8" fmla="*/ 90 w 566"/>
              <a:gd name="T9" fmla="*/ 66 h 768"/>
              <a:gd name="T10" fmla="*/ 114 w 566"/>
              <a:gd name="T11" fmla="*/ 93 h 768"/>
              <a:gd name="T12" fmla="*/ 132 w 566"/>
              <a:gd name="T13" fmla="*/ 129 h 768"/>
              <a:gd name="T14" fmla="*/ 144 w 566"/>
              <a:gd name="T15" fmla="*/ 171 h 768"/>
              <a:gd name="T16" fmla="*/ 168 w 566"/>
              <a:gd name="T17" fmla="*/ 252 h 768"/>
              <a:gd name="T18" fmla="*/ 195 w 566"/>
              <a:gd name="T19" fmla="*/ 288 h 768"/>
              <a:gd name="T20" fmla="*/ 243 w 566"/>
              <a:gd name="T21" fmla="*/ 324 h 768"/>
              <a:gd name="T22" fmla="*/ 279 w 566"/>
              <a:gd name="T23" fmla="*/ 354 h 768"/>
              <a:gd name="T24" fmla="*/ 306 w 566"/>
              <a:gd name="T25" fmla="*/ 372 h 768"/>
              <a:gd name="T26" fmla="*/ 402 w 566"/>
              <a:gd name="T27" fmla="*/ 468 h 768"/>
              <a:gd name="T28" fmla="*/ 438 w 566"/>
              <a:gd name="T29" fmla="*/ 594 h 768"/>
              <a:gd name="T30" fmla="*/ 483 w 566"/>
              <a:gd name="T31" fmla="*/ 657 h 768"/>
              <a:gd name="T32" fmla="*/ 513 w 566"/>
              <a:gd name="T33" fmla="*/ 696 h 768"/>
              <a:gd name="T34" fmla="*/ 546 w 566"/>
              <a:gd name="T35" fmla="*/ 732 h 768"/>
              <a:gd name="T36" fmla="*/ 564 w 566"/>
              <a:gd name="T37" fmla="*/ 747 h 768"/>
              <a:gd name="T38" fmla="*/ 564 w 566"/>
              <a:gd name="T3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6" h="768">
                <a:moveTo>
                  <a:pt x="0" y="0"/>
                </a:moveTo>
                <a:cubicBezTo>
                  <a:pt x="8" y="8"/>
                  <a:pt x="14" y="21"/>
                  <a:pt x="24" y="27"/>
                </a:cubicBezTo>
                <a:lnTo>
                  <a:pt x="63" y="45"/>
                </a:lnTo>
                <a:cubicBezTo>
                  <a:pt x="63" y="45"/>
                  <a:pt x="63" y="45"/>
                  <a:pt x="63" y="45"/>
                </a:cubicBezTo>
                <a:cubicBezTo>
                  <a:pt x="83" y="65"/>
                  <a:pt x="73" y="60"/>
                  <a:pt x="90" y="66"/>
                </a:cubicBezTo>
                <a:cubicBezTo>
                  <a:pt x="97" y="76"/>
                  <a:pt x="114" y="93"/>
                  <a:pt x="114" y="93"/>
                </a:cubicBezTo>
                <a:cubicBezTo>
                  <a:pt x="118" y="105"/>
                  <a:pt x="125" y="118"/>
                  <a:pt x="132" y="129"/>
                </a:cubicBezTo>
                <a:cubicBezTo>
                  <a:pt x="135" y="143"/>
                  <a:pt x="144" y="171"/>
                  <a:pt x="144" y="171"/>
                </a:cubicBezTo>
                <a:cubicBezTo>
                  <a:pt x="148" y="197"/>
                  <a:pt x="148" y="232"/>
                  <a:pt x="168" y="252"/>
                </a:cubicBezTo>
                <a:cubicBezTo>
                  <a:pt x="173" y="266"/>
                  <a:pt x="185" y="278"/>
                  <a:pt x="195" y="288"/>
                </a:cubicBezTo>
                <a:cubicBezTo>
                  <a:pt x="204" y="314"/>
                  <a:pt x="224" y="309"/>
                  <a:pt x="243" y="324"/>
                </a:cubicBezTo>
                <a:cubicBezTo>
                  <a:pt x="257" y="335"/>
                  <a:pt x="262" y="348"/>
                  <a:pt x="279" y="354"/>
                </a:cubicBezTo>
                <a:cubicBezTo>
                  <a:pt x="288" y="363"/>
                  <a:pt x="294" y="368"/>
                  <a:pt x="306" y="372"/>
                </a:cubicBezTo>
                <a:cubicBezTo>
                  <a:pt x="337" y="403"/>
                  <a:pt x="365" y="443"/>
                  <a:pt x="402" y="468"/>
                </a:cubicBezTo>
                <a:cubicBezTo>
                  <a:pt x="405" y="510"/>
                  <a:pt x="398" y="568"/>
                  <a:pt x="438" y="594"/>
                </a:cubicBezTo>
                <a:cubicBezTo>
                  <a:pt x="445" y="615"/>
                  <a:pt x="467" y="641"/>
                  <a:pt x="483" y="657"/>
                </a:cubicBezTo>
                <a:cubicBezTo>
                  <a:pt x="487" y="669"/>
                  <a:pt x="502" y="692"/>
                  <a:pt x="513" y="696"/>
                </a:cubicBezTo>
                <a:cubicBezTo>
                  <a:pt x="522" y="710"/>
                  <a:pt x="534" y="720"/>
                  <a:pt x="546" y="732"/>
                </a:cubicBezTo>
                <a:cubicBezTo>
                  <a:pt x="551" y="737"/>
                  <a:pt x="562" y="740"/>
                  <a:pt x="564" y="747"/>
                </a:cubicBezTo>
                <a:cubicBezTo>
                  <a:pt x="566" y="754"/>
                  <a:pt x="564" y="761"/>
                  <a:pt x="564" y="76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AutoShape 24">
            <a:extLst>
              <a:ext uri="{FF2B5EF4-FFF2-40B4-BE49-F238E27FC236}">
                <a16:creationId xmlns:a16="http://schemas.microsoft.com/office/drawing/2014/main" id="{5E4B5639-88AC-6242-808B-526A5311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286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081" name="AutoShape 25">
            <a:extLst>
              <a:ext uri="{FF2B5EF4-FFF2-40B4-BE49-F238E27FC236}">
                <a16:creationId xmlns:a16="http://schemas.microsoft.com/office/drawing/2014/main" id="{ABCCB025-3FF4-7940-8EEF-C3EA3C5D4AD6}"/>
              </a:ext>
            </a:extLst>
          </p:cNvPr>
          <p:cNvSpPr>
            <a:spLocks noChangeArrowheads="1"/>
          </p:cNvSpPr>
          <p:nvPr/>
        </p:nvSpPr>
        <p:spPr bwMode="auto">
          <a:xfrm rot="2813737">
            <a:off x="8039100" y="29337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900000" lon="19799999" rev="0"/>
            </a:camera>
            <a:lightRig rig="legacyFlat2" dir="t"/>
          </a:scene3d>
          <a:sp3d extrusionH="49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>
            <a:flatTx/>
          </a:bodyPr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5082" name="Freeform 26">
            <a:extLst>
              <a:ext uri="{FF2B5EF4-FFF2-40B4-BE49-F238E27FC236}">
                <a16:creationId xmlns:a16="http://schemas.microsoft.com/office/drawing/2014/main" id="{86B67809-645D-D44D-A604-F71B9A4737AA}"/>
              </a:ext>
            </a:extLst>
          </p:cNvPr>
          <p:cNvSpPr>
            <a:spLocks/>
          </p:cNvSpPr>
          <p:nvPr/>
        </p:nvSpPr>
        <p:spPr bwMode="auto">
          <a:xfrm>
            <a:off x="7862889" y="1693863"/>
            <a:ext cx="2662237" cy="239712"/>
          </a:xfrm>
          <a:custGeom>
            <a:avLst/>
            <a:gdLst>
              <a:gd name="T0" fmla="*/ 0 w 1677"/>
              <a:gd name="T1" fmla="*/ 151 h 151"/>
              <a:gd name="T2" fmla="*/ 54 w 1677"/>
              <a:gd name="T3" fmla="*/ 130 h 151"/>
              <a:gd name="T4" fmla="*/ 192 w 1677"/>
              <a:gd name="T5" fmla="*/ 94 h 151"/>
              <a:gd name="T6" fmla="*/ 219 w 1677"/>
              <a:gd name="T7" fmla="*/ 82 h 151"/>
              <a:gd name="T8" fmla="*/ 264 w 1677"/>
              <a:gd name="T9" fmla="*/ 64 h 151"/>
              <a:gd name="T10" fmla="*/ 453 w 1677"/>
              <a:gd name="T11" fmla="*/ 55 h 151"/>
              <a:gd name="T12" fmla="*/ 639 w 1677"/>
              <a:gd name="T13" fmla="*/ 70 h 151"/>
              <a:gd name="T14" fmla="*/ 702 w 1677"/>
              <a:gd name="T15" fmla="*/ 55 h 151"/>
              <a:gd name="T16" fmla="*/ 723 w 1677"/>
              <a:gd name="T17" fmla="*/ 37 h 151"/>
              <a:gd name="T18" fmla="*/ 786 w 1677"/>
              <a:gd name="T19" fmla="*/ 19 h 151"/>
              <a:gd name="T20" fmla="*/ 882 w 1677"/>
              <a:gd name="T21" fmla="*/ 10 h 151"/>
              <a:gd name="T22" fmla="*/ 954 w 1677"/>
              <a:gd name="T23" fmla="*/ 22 h 151"/>
              <a:gd name="T24" fmla="*/ 1053 w 1677"/>
              <a:gd name="T25" fmla="*/ 31 h 151"/>
              <a:gd name="T26" fmla="*/ 1125 w 1677"/>
              <a:gd name="T27" fmla="*/ 52 h 151"/>
              <a:gd name="T28" fmla="*/ 1254 w 1677"/>
              <a:gd name="T29" fmla="*/ 37 h 151"/>
              <a:gd name="T30" fmla="*/ 1296 w 1677"/>
              <a:gd name="T31" fmla="*/ 52 h 151"/>
              <a:gd name="T32" fmla="*/ 1404 w 1677"/>
              <a:gd name="T33" fmla="*/ 97 h 151"/>
              <a:gd name="T34" fmla="*/ 1461 w 1677"/>
              <a:gd name="T35" fmla="*/ 100 h 151"/>
              <a:gd name="T36" fmla="*/ 1515 w 1677"/>
              <a:gd name="T37" fmla="*/ 85 h 151"/>
              <a:gd name="T38" fmla="*/ 1677 w 1677"/>
              <a:gd name="T39" fmla="*/ 8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77" h="151">
                <a:moveTo>
                  <a:pt x="0" y="151"/>
                </a:moveTo>
                <a:cubicBezTo>
                  <a:pt x="20" y="148"/>
                  <a:pt x="37" y="141"/>
                  <a:pt x="54" y="130"/>
                </a:cubicBezTo>
                <a:cubicBezTo>
                  <a:pt x="67" y="91"/>
                  <a:pt x="180" y="95"/>
                  <a:pt x="192" y="94"/>
                </a:cubicBezTo>
                <a:cubicBezTo>
                  <a:pt x="202" y="91"/>
                  <a:pt x="209" y="85"/>
                  <a:pt x="219" y="82"/>
                </a:cubicBezTo>
                <a:cubicBezTo>
                  <a:pt x="235" y="66"/>
                  <a:pt x="238" y="67"/>
                  <a:pt x="264" y="64"/>
                </a:cubicBezTo>
                <a:cubicBezTo>
                  <a:pt x="328" y="66"/>
                  <a:pt x="390" y="71"/>
                  <a:pt x="453" y="55"/>
                </a:cubicBezTo>
                <a:cubicBezTo>
                  <a:pt x="517" y="58"/>
                  <a:pt x="575" y="68"/>
                  <a:pt x="639" y="70"/>
                </a:cubicBezTo>
                <a:cubicBezTo>
                  <a:pt x="661" y="84"/>
                  <a:pt x="681" y="62"/>
                  <a:pt x="702" y="55"/>
                </a:cubicBezTo>
                <a:cubicBezTo>
                  <a:pt x="706" y="43"/>
                  <a:pt x="711" y="41"/>
                  <a:pt x="723" y="37"/>
                </a:cubicBezTo>
                <a:cubicBezTo>
                  <a:pt x="742" y="18"/>
                  <a:pt x="757" y="22"/>
                  <a:pt x="786" y="19"/>
                </a:cubicBezTo>
                <a:cubicBezTo>
                  <a:pt x="818" y="16"/>
                  <a:pt x="882" y="10"/>
                  <a:pt x="882" y="10"/>
                </a:cubicBezTo>
                <a:cubicBezTo>
                  <a:pt x="916" y="0"/>
                  <a:pt x="924" y="13"/>
                  <a:pt x="954" y="22"/>
                </a:cubicBezTo>
                <a:cubicBezTo>
                  <a:pt x="986" y="32"/>
                  <a:pt x="1020" y="28"/>
                  <a:pt x="1053" y="31"/>
                </a:cubicBezTo>
                <a:cubicBezTo>
                  <a:pt x="1077" y="39"/>
                  <a:pt x="1100" y="47"/>
                  <a:pt x="1125" y="52"/>
                </a:cubicBezTo>
                <a:cubicBezTo>
                  <a:pt x="1172" y="48"/>
                  <a:pt x="1209" y="41"/>
                  <a:pt x="1254" y="37"/>
                </a:cubicBezTo>
                <a:cubicBezTo>
                  <a:pt x="1269" y="42"/>
                  <a:pt x="1282" y="47"/>
                  <a:pt x="1296" y="52"/>
                </a:cubicBezTo>
                <a:cubicBezTo>
                  <a:pt x="1313" y="69"/>
                  <a:pt x="1378" y="93"/>
                  <a:pt x="1404" y="97"/>
                </a:cubicBezTo>
                <a:cubicBezTo>
                  <a:pt x="1425" y="107"/>
                  <a:pt x="1438" y="106"/>
                  <a:pt x="1461" y="100"/>
                </a:cubicBezTo>
                <a:cubicBezTo>
                  <a:pt x="1479" y="88"/>
                  <a:pt x="1491" y="89"/>
                  <a:pt x="1515" y="85"/>
                </a:cubicBezTo>
                <a:cubicBezTo>
                  <a:pt x="1572" y="87"/>
                  <a:pt x="1623" y="82"/>
                  <a:pt x="1677" y="8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4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05783827-5B30-5247-815D-632A65F1B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1440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rgbClr val="FFFFFF"/>
                </a:solidFill>
                <a:latin typeface="Times New Roman" panose="02020603050405020304" pitchFamily="18" charset="0"/>
              </a:rPr>
              <a:t>Flake scars are in order of removal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A47FAC2-E50B-F848-94E3-CFF104A830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52400"/>
            <a:ext cx="4343400" cy="685800"/>
          </a:xfrm>
        </p:spPr>
        <p:txBody>
          <a:bodyPr anchor="ctr"/>
          <a:lstStyle/>
          <a:p>
            <a:r>
              <a:rPr lang="en-US" altLang="en-US" sz="3600">
                <a:solidFill>
                  <a:schemeClr val="bg1"/>
                </a:solidFill>
              </a:rPr>
              <a:t>KJS5610EXC1(a-b)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5B31BD40-0D4C-0646-8780-481F4235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143001"/>
            <a:ext cx="30448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77174055-3371-9A46-B039-E6E6452D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219200"/>
            <a:ext cx="3286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64C12C08-79D0-6D43-89C3-3FB9E19F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3400"/>
            <a:ext cx="28194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9" name="Freeform 7">
            <a:extLst>
              <a:ext uri="{FF2B5EF4-FFF2-40B4-BE49-F238E27FC236}">
                <a16:creationId xmlns:a16="http://schemas.microsoft.com/office/drawing/2014/main" id="{CD5A11AC-C970-8B44-BAD7-CB73F65E0145}"/>
              </a:ext>
            </a:extLst>
          </p:cNvPr>
          <p:cNvSpPr>
            <a:spLocks/>
          </p:cNvSpPr>
          <p:nvPr/>
        </p:nvSpPr>
        <p:spPr bwMode="auto">
          <a:xfrm>
            <a:off x="3536950" y="1781176"/>
            <a:ext cx="1409700" cy="2030413"/>
          </a:xfrm>
          <a:custGeom>
            <a:avLst/>
            <a:gdLst>
              <a:gd name="T0" fmla="*/ 688 w 888"/>
              <a:gd name="T1" fmla="*/ 0 h 1279"/>
              <a:gd name="T2" fmla="*/ 670 w 888"/>
              <a:gd name="T3" fmla="*/ 34 h 1279"/>
              <a:gd name="T4" fmla="*/ 656 w 888"/>
              <a:gd name="T5" fmla="*/ 54 h 1279"/>
              <a:gd name="T6" fmla="*/ 640 w 888"/>
              <a:gd name="T7" fmla="*/ 70 h 1279"/>
              <a:gd name="T8" fmla="*/ 628 w 888"/>
              <a:gd name="T9" fmla="*/ 84 h 1279"/>
              <a:gd name="T10" fmla="*/ 598 w 888"/>
              <a:gd name="T11" fmla="*/ 120 h 1279"/>
              <a:gd name="T12" fmla="*/ 554 w 888"/>
              <a:gd name="T13" fmla="*/ 128 h 1279"/>
              <a:gd name="T14" fmla="*/ 452 w 888"/>
              <a:gd name="T15" fmla="*/ 94 h 1279"/>
              <a:gd name="T16" fmla="*/ 418 w 888"/>
              <a:gd name="T17" fmla="*/ 86 h 1279"/>
              <a:gd name="T18" fmla="*/ 272 w 888"/>
              <a:gd name="T19" fmla="*/ 108 h 1279"/>
              <a:gd name="T20" fmla="*/ 248 w 888"/>
              <a:gd name="T21" fmla="*/ 118 h 1279"/>
              <a:gd name="T22" fmla="*/ 220 w 888"/>
              <a:gd name="T23" fmla="*/ 154 h 1279"/>
              <a:gd name="T24" fmla="*/ 196 w 888"/>
              <a:gd name="T25" fmla="*/ 282 h 1279"/>
              <a:gd name="T26" fmla="*/ 178 w 888"/>
              <a:gd name="T27" fmla="*/ 372 h 1279"/>
              <a:gd name="T28" fmla="*/ 148 w 888"/>
              <a:gd name="T29" fmla="*/ 472 h 1279"/>
              <a:gd name="T30" fmla="*/ 144 w 888"/>
              <a:gd name="T31" fmla="*/ 502 h 1279"/>
              <a:gd name="T32" fmla="*/ 130 w 888"/>
              <a:gd name="T33" fmla="*/ 606 h 1279"/>
              <a:gd name="T34" fmla="*/ 104 w 888"/>
              <a:gd name="T35" fmla="*/ 664 h 1279"/>
              <a:gd name="T36" fmla="*/ 88 w 888"/>
              <a:gd name="T37" fmla="*/ 724 h 1279"/>
              <a:gd name="T38" fmla="*/ 76 w 888"/>
              <a:gd name="T39" fmla="*/ 742 h 1279"/>
              <a:gd name="T40" fmla="*/ 58 w 888"/>
              <a:gd name="T41" fmla="*/ 766 h 1279"/>
              <a:gd name="T42" fmla="*/ 66 w 888"/>
              <a:gd name="T43" fmla="*/ 810 h 1279"/>
              <a:gd name="T44" fmla="*/ 58 w 888"/>
              <a:gd name="T45" fmla="*/ 840 h 1279"/>
              <a:gd name="T46" fmla="*/ 60 w 888"/>
              <a:gd name="T47" fmla="*/ 918 h 1279"/>
              <a:gd name="T48" fmla="*/ 52 w 888"/>
              <a:gd name="T49" fmla="*/ 952 h 1279"/>
              <a:gd name="T50" fmla="*/ 52 w 888"/>
              <a:gd name="T51" fmla="*/ 1014 h 1279"/>
              <a:gd name="T52" fmla="*/ 22 w 888"/>
              <a:gd name="T53" fmla="*/ 1098 h 1279"/>
              <a:gd name="T54" fmla="*/ 24 w 888"/>
              <a:gd name="T55" fmla="*/ 1140 h 1279"/>
              <a:gd name="T56" fmla="*/ 16 w 888"/>
              <a:gd name="T57" fmla="*/ 1156 h 1279"/>
              <a:gd name="T58" fmla="*/ 4 w 888"/>
              <a:gd name="T59" fmla="*/ 1168 h 1279"/>
              <a:gd name="T60" fmla="*/ 22 w 888"/>
              <a:gd name="T61" fmla="*/ 1182 h 1279"/>
              <a:gd name="T62" fmla="*/ 42 w 888"/>
              <a:gd name="T63" fmla="*/ 1200 h 1279"/>
              <a:gd name="T64" fmla="*/ 58 w 888"/>
              <a:gd name="T65" fmla="*/ 1202 h 1279"/>
              <a:gd name="T66" fmla="*/ 102 w 888"/>
              <a:gd name="T67" fmla="*/ 1218 h 1279"/>
              <a:gd name="T68" fmla="*/ 148 w 888"/>
              <a:gd name="T69" fmla="*/ 1242 h 1279"/>
              <a:gd name="T70" fmla="*/ 168 w 888"/>
              <a:gd name="T71" fmla="*/ 1254 h 1279"/>
              <a:gd name="T72" fmla="*/ 184 w 888"/>
              <a:gd name="T73" fmla="*/ 1260 h 1279"/>
              <a:gd name="T74" fmla="*/ 202 w 888"/>
              <a:gd name="T75" fmla="*/ 1266 h 1279"/>
              <a:gd name="T76" fmla="*/ 226 w 888"/>
              <a:gd name="T77" fmla="*/ 1278 h 1279"/>
              <a:gd name="T78" fmla="*/ 280 w 888"/>
              <a:gd name="T79" fmla="*/ 1276 h 1279"/>
              <a:gd name="T80" fmla="*/ 282 w 888"/>
              <a:gd name="T81" fmla="*/ 1270 h 1279"/>
              <a:gd name="T82" fmla="*/ 316 w 888"/>
              <a:gd name="T83" fmla="*/ 1256 h 1279"/>
              <a:gd name="T84" fmla="*/ 346 w 888"/>
              <a:gd name="T85" fmla="*/ 1244 h 1279"/>
              <a:gd name="T86" fmla="*/ 382 w 888"/>
              <a:gd name="T87" fmla="*/ 1232 h 1279"/>
              <a:gd name="T88" fmla="*/ 462 w 888"/>
              <a:gd name="T89" fmla="*/ 1214 h 1279"/>
              <a:gd name="T90" fmla="*/ 514 w 888"/>
              <a:gd name="T91" fmla="*/ 1202 h 1279"/>
              <a:gd name="T92" fmla="*/ 576 w 888"/>
              <a:gd name="T93" fmla="*/ 1190 h 1279"/>
              <a:gd name="T94" fmla="*/ 630 w 888"/>
              <a:gd name="T95" fmla="*/ 1178 h 1279"/>
              <a:gd name="T96" fmla="*/ 726 w 888"/>
              <a:gd name="T97" fmla="*/ 1188 h 1279"/>
              <a:gd name="T98" fmla="*/ 750 w 888"/>
              <a:gd name="T99" fmla="*/ 1200 h 1279"/>
              <a:gd name="T100" fmla="*/ 772 w 888"/>
              <a:gd name="T101" fmla="*/ 1212 h 1279"/>
              <a:gd name="T102" fmla="*/ 816 w 888"/>
              <a:gd name="T103" fmla="*/ 1240 h 1279"/>
              <a:gd name="T104" fmla="*/ 844 w 888"/>
              <a:gd name="T105" fmla="*/ 1260 h 1279"/>
              <a:gd name="T106" fmla="*/ 872 w 888"/>
              <a:gd name="T107" fmla="*/ 1268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8" h="1279">
                <a:moveTo>
                  <a:pt x="688" y="0"/>
                </a:moveTo>
                <a:cubicBezTo>
                  <a:pt x="686" y="17"/>
                  <a:pt x="681" y="23"/>
                  <a:pt x="670" y="34"/>
                </a:cubicBezTo>
                <a:cubicBezTo>
                  <a:pt x="667" y="42"/>
                  <a:pt x="664" y="51"/>
                  <a:pt x="656" y="54"/>
                </a:cubicBezTo>
                <a:cubicBezTo>
                  <a:pt x="651" y="61"/>
                  <a:pt x="647" y="65"/>
                  <a:pt x="640" y="70"/>
                </a:cubicBezTo>
                <a:cubicBezTo>
                  <a:pt x="637" y="78"/>
                  <a:pt x="636" y="81"/>
                  <a:pt x="628" y="84"/>
                </a:cubicBezTo>
                <a:cubicBezTo>
                  <a:pt x="623" y="99"/>
                  <a:pt x="614" y="115"/>
                  <a:pt x="598" y="120"/>
                </a:cubicBezTo>
                <a:cubicBezTo>
                  <a:pt x="580" y="134"/>
                  <a:pt x="585" y="130"/>
                  <a:pt x="554" y="128"/>
                </a:cubicBezTo>
                <a:cubicBezTo>
                  <a:pt x="520" y="106"/>
                  <a:pt x="494" y="98"/>
                  <a:pt x="452" y="94"/>
                </a:cubicBezTo>
                <a:cubicBezTo>
                  <a:pt x="429" y="86"/>
                  <a:pt x="440" y="89"/>
                  <a:pt x="418" y="86"/>
                </a:cubicBezTo>
                <a:cubicBezTo>
                  <a:pt x="368" y="72"/>
                  <a:pt x="321" y="103"/>
                  <a:pt x="272" y="108"/>
                </a:cubicBezTo>
                <a:cubicBezTo>
                  <a:pt x="252" y="115"/>
                  <a:pt x="259" y="110"/>
                  <a:pt x="248" y="118"/>
                </a:cubicBezTo>
                <a:cubicBezTo>
                  <a:pt x="240" y="131"/>
                  <a:pt x="231" y="143"/>
                  <a:pt x="220" y="154"/>
                </a:cubicBezTo>
                <a:cubicBezTo>
                  <a:pt x="206" y="195"/>
                  <a:pt x="216" y="242"/>
                  <a:pt x="196" y="282"/>
                </a:cubicBezTo>
                <a:cubicBezTo>
                  <a:pt x="191" y="313"/>
                  <a:pt x="192" y="343"/>
                  <a:pt x="178" y="372"/>
                </a:cubicBezTo>
                <a:cubicBezTo>
                  <a:pt x="174" y="395"/>
                  <a:pt x="163" y="457"/>
                  <a:pt x="148" y="472"/>
                </a:cubicBezTo>
                <a:cubicBezTo>
                  <a:pt x="145" y="482"/>
                  <a:pt x="141" y="492"/>
                  <a:pt x="144" y="502"/>
                </a:cubicBezTo>
                <a:cubicBezTo>
                  <a:pt x="142" y="537"/>
                  <a:pt x="140" y="572"/>
                  <a:pt x="130" y="606"/>
                </a:cubicBezTo>
                <a:cubicBezTo>
                  <a:pt x="124" y="626"/>
                  <a:pt x="111" y="644"/>
                  <a:pt x="104" y="664"/>
                </a:cubicBezTo>
                <a:cubicBezTo>
                  <a:pt x="102" y="685"/>
                  <a:pt x="104" y="708"/>
                  <a:pt x="88" y="724"/>
                </a:cubicBezTo>
                <a:cubicBezTo>
                  <a:pt x="85" y="732"/>
                  <a:pt x="82" y="736"/>
                  <a:pt x="76" y="742"/>
                </a:cubicBezTo>
                <a:cubicBezTo>
                  <a:pt x="73" y="751"/>
                  <a:pt x="65" y="759"/>
                  <a:pt x="58" y="766"/>
                </a:cubicBezTo>
                <a:cubicBezTo>
                  <a:pt x="62" y="782"/>
                  <a:pt x="65" y="793"/>
                  <a:pt x="66" y="810"/>
                </a:cubicBezTo>
                <a:cubicBezTo>
                  <a:pt x="64" y="824"/>
                  <a:pt x="65" y="829"/>
                  <a:pt x="58" y="840"/>
                </a:cubicBezTo>
                <a:cubicBezTo>
                  <a:pt x="56" y="866"/>
                  <a:pt x="52" y="893"/>
                  <a:pt x="60" y="918"/>
                </a:cubicBezTo>
                <a:cubicBezTo>
                  <a:pt x="56" y="930"/>
                  <a:pt x="59" y="941"/>
                  <a:pt x="52" y="952"/>
                </a:cubicBezTo>
                <a:cubicBezTo>
                  <a:pt x="46" y="975"/>
                  <a:pt x="47" y="991"/>
                  <a:pt x="52" y="1014"/>
                </a:cubicBezTo>
                <a:cubicBezTo>
                  <a:pt x="50" y="1050"/>
                  <a:pt x="47" y="1073"/>
                  <a:pt x="22" y="1098"/>
                </a:cubicBezTo>
                <a:cubicBezTo>
                  <a:pt x="19" y="1112"/>
                  <a:pt x="19" y="1126"/>
                  <a:pt x="24" y="1140"/>
                </a:cubicBezTo>
                <a:cubicBezTo>
                  <a:pt x="21" y="1158"/>
                  <a:pt x="26" y="1147"/>
                  <a:pt x="16" y="1156"/>
                </a:cubicBezTo>
                <a:cubicBezTo>
                  <a:pt x="12" y="1160"/>
                  <a:pt x="4" y="1168"/>
                  <a:pt x="4" y="1168"/>
                </a:cubicBezTo>
                <a:cubicBezTo>
                  <a:pt x="0" y="1180"/>
                  <a:pt x="12" y="1180"/>
                  <a:pt x="22" y="1182"/>
                </a:cubicBezTo>
                <a:cubicBezTo>
                  <a:pt x="26" y="1193"/>
                  <a:pt x="30" y="1197"/>
                  <a:pt x="42" y="1200"/>
                </a:cubicBezTo>
                <a:cubicBezTo>
                  <a:pt x="55" y="1209"/>
                  <a:pt x="39" y="1200"/>
                  <a:pt x="58" y="1202"/>
                </a:cubicBezTo>
                <a:cubicBezTo>
                  <a:pt x="73" y="1203"/>
                  <a:pt x="87" y="1214"/>
                  <a:pt x="102" y="1218"/>
                </a:cubicBezTo>
                <a:cubicBezTo>
                  <a:pt x="117" y="1228"/>
                  <a:pt x="132" y="1234"/>
                  <a:pt x="148" y="1242"/>
                </a:cubicBezTo>
                <a:cubicBezTo>
                  <a:pt x="156" y="1246"/>
                  <a:pt x="158" y="1252"/>
                  <a:pt x="168" y="1254"/>
                </a:cubicBezTo>
                <a:cubicBezTo>
                  <a:pt x="179" y="1261"/>
                  <a:pt x="169" y="1256"/>
                  <a:pt x="184" y="1260"/>
                </a:cubicBezTo>
                <a:cubicBezTo>
                  <a:pt x="190" y="1262"/>
                  <a:pt x="202" y="1266"/>
                  <a:pt x="202" y="1266"/>
                </a:cubicBezTo>
                <a:cubicBezTo>
                  <a:pt x="208" y="1272"/>
                  <a:pt x="226" y="1278"/>
                  <a:pt x="226" y="1278"/>
                </a:cubicBezTo>
                <a:cubicBezTo>
                  <a:pt x="244" y="1277"/>
                  <a:pt x="262" y="1279"/>
                  <a:pt x="280" y="1276"/>
                </a:cubicBezTo>
                <a:cubicBezTo>
                  <a:pt x="282" y="1276"/>
                  <a:pt x="281" y="1271"/>
                  <a:pt x="282" y="1270"/>
                </a:cubicBezTo>
                <a:cubicBezTo>
                  <a:pt x="288" y="1264"/>
                  <a:pt x="307" y="1258"/>
                  <a:pt x="316" y="1256"/>
                </a:cubicBezTo>
                <a:cubicBezTo>
                  <a:pt x="326" y="1250"/>
                  <a:pt x="335" y="1246"/>
                  <a:pt x="346" y="1244"/>
                </a:cubicBezTo>
                <a:cubicBezTo>
                  <a:pt x="356" y="1237"/>
                  <a:pt x="370" y="1234"/>
                  <a:pt x="382" y="1232"/>
                </a:cubicBezTo>
                <a:cubicBezTo>
                  <a:pt x="406" y="1220"/>
                  <a:pt x="435" y="1216"/>
                  <a:pt x="462" y="1214"/>
                </a:cubicBezTo>
                <a:cubicBezTo>
                  <a:pt x="479" y="1210"/>
                  <a:pt x="497" y="1205"/>
                  <a:pt x="514" y="1202"/>
                </a:cubicBezTo>
                <a:cubicBezTo>
                  <a:pt x="531" y="1193"/>
                  <a:pt x="556" y="1193"/>
                  <a:pt x="576" y="1190"/>
                </a:cubicBezTo>
                <a:cubicBezTo>
                  <a:pt x="593" y="1179"/>
                  <a:pt x="609" y="1179"/>
                  <a:pt x="630" y="1178"/>
                </a:cubicBezTo>
                <a:cubicBezTo>
                  <a:pt x="664" y="1179"/>
                  <a:pt x="693" y="1183"/>
                  <a:pt x="726" y="1188"/>
                </a:cubicBezTo>
                <a:cubicBezTo>
                  <a:pt x="733" y="1193"/>
                  <a:pt x="742" y="1197"/>
                  <a:pt x="750" y="1200"/>
                </a:cubicBezTo>
                <a:cubicBezTo>
                  <a:pt x="757" y="1207"/>
                  <a:pt x="763" y="1209"/>
                  <a:pt x="772" y="1212"/>
                </a:cubicBezTo>
                <a:cubicBezTo>
                  <a:pt x="785" y="1225"/>
                  <a:pt x="802" y="1229"/>
                  <a:pt x="816" y="1240"/>
                </a:cubicBezTo>
                <a:cubicBezTo>
                  <a:pt x="826" y="1249"/>
                  <a:pt x="831" y="1256"/>
                  <a:pt x="844" y="1260"/>
                </a:cubicBezTo>
                <a:cubicBezTo>
                  <a:pt x="850" y="1266"/>
                  <a:pt x="888" y="1276"/>
                  <a:pt x="872" y="126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Freeform 8">
            <a:extLst>
              <a:ext uri="{FF2B5EF4-FFF2-40B4-BE49-F238E27FC236}">
                <a16:creationId xmlns:a16="http://schemas.microsoft.com/office/drawing/2014/main" id="{6EC3FEFA-57FD-0244-8273-63E7CD4BC87B}"/>
              </a:ext>
            </a:extLst>
          </p:cNvPr>
          <p:cNvSpPr>
            <a:spLocks/>
          </p:cNvSpPr>
          <p:nvPr/>
        </p:nvSpPr>
        <p:spPr bwMode="auto">
          <a:xfrm>
            <a:off x="3101976" y="3673476"/>
            <a:ext cx="1298575" cy="746125"/>
          </a:xfrm>
          <a:custGeom>
            <a:avLst/>
            <a:gdLst>
              <a:gd name="T0" fmla="*/ 296 w 818"/>
              <a:gd name="T1" fmla="*/ 0 h 470"/>
              <a:gd name="T2" fmla="*/ 188 w 818"/>
              <a:gd name="T3" fmla="*/ 60 h 470"/>
              <a:gd name="T4" fmla="*/ 116 w 818"/>
              <a:gd name="T5" fmla="*/ 62 h 470"/>
              <a:gd name="T6" fmla="*/ 30 w 818"/>
              <a:gd name="T7" fmla="*/ 108 h 470"/>
              <a:gd name="T8" fmla="*/ 0 w 818"/>
              <a:gd name="T9" fmla="*/ 110 h 470"/>
              <a:gd name="T10" fmla="*/ 26 w 818"/>
              <a:gd name="T11" fmla="*/ 140 h 470"/>
              <a:gd name="T12" fmla="*/ 32 w 818"/>
              <a:gd name="T13" fmla="*/ 198 h 470"/>
              <a:gd name="T14" fmla="*/ 44 w 818"/>
              <a:gd name="T15" fmla="*/ 236 h 470"/>
              <a:gd name="T16" fmla="*/ 68 w 818"/>
              <a:gd name="T17" fmla="*/ 314 h 470"/>
              <a:gd name="T18" fmla="*/ 80 w 818"/>
              <a:gd name="T19" fmla="*/ 330 h 470"/>
              <a:gd name="T20" fmla="*/ 98 w 818"/>
              <a:gd name="T21" fmla="*/ 408 h 470"/>
              <a:gd name="T22" fmla="*/ 112 w 818"/>
              <a:gd name="T23" fmla="*/ 420 h 470"/>
              <a:gd name="T24" fmla="*/ 124 w 818"/>
              <a:gd name="T25" fmla="*/ 434 h 470"/>
              <a:gd name="T26" fmla="*/ 136 w 818"/>
              <a:gd name="T27" fmla="*/ 452 h 470"/>
              <a:gd name="T28" fmla="*/ 260 w 818"/>
              <a:gd name="T29" fmla="*/ 442 h 470"/>
              <a:gd name="T30" fmla="*/ 296 w 818"/>
              <a:gd name="T31" fmla="*/ 432 h 470"/>
              <a:gd name="T32" fmla="*/ 338 w 818"/>
              <a:gd name="T33" fmla="*/ 446 h 470"/>
              <a:gd name="T34" fmla="*/ 502 w 818"/>
              <a:gd name="T35" fmla="*/ 450 h 470"/>
              <a:gd name="T36" fmla="*/ 598 w 818"/>
              <a:gd name="T37" fmla="*/ 436 h 470"/>
              <a:gd name="T38" fmla="*/ 694 w 818"/>
              <a:gd name="T39" fmla="*/ 432 h 470"/>
              <a:gd name="T40" fmla="*/ 752 w 818"/>
              <a:gd name="T41" fmla="*/ 446 h 470"/>
              <a:gd name="T42" fmla="*/ 790 w 818"/>
              <a:gd name="T43" fmla="*/ 458 h 470"/>
              <a:gd name="T44" fmla="*/ 812 w 818"/>
              <a:gd name="T45" fmla="*/ 468 h 470"/>
              <a:gd name="T46" fmla="*/ 818 w 818"/>
              <a:gd name="T4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8" h="470">
                <a:moveTo>
                  <a:pt x="296" y="0"/>
                </a:moveTo>
                <a:cubicBezTo>
                  <a:pt x="287" y="26"/>
                  <a:pt x="214" y="58"/>
                  <a:pt x="188" y="60"/>
                </a:cubicBezTo>
                <a:cubicBezTo>
                  <a:pt x="164" y="62"/>
                  <a:pt x="140" y="61"/>
                  <a:pt x="116" y="62"/>
                </a:cubicBezTo>
                <a:cubicBezTo>
                  <a:pt x="88" y="71"/>
                  <a:pt x="54" y="104"/>
                  <a:pt x="30" y="108"/>
                </a:cubicBezTo>
                <a:cubicBezTo>
                  <a:pt x="20" y="110"/>
                  <a:pt x="10" y="109"/>
                  <a:pt x="0" y="110"/>
                </a:cubicBezTo>
                <a:cubicBezTo>
                  <a:pt x="7" y="121"/>
                  <a:pt x="19" y="129"/>
                  <a:pt x="26" y="140"/>
                </a:cubicBezTo>
                <a:cubicBezTo>
                  <a:pt x="25" y="157"/>
                  <a:pt x="18" y="184"/>
                  <a:pt x="32" y="198"/>
                </a:cubicBezTo>
                <a:cubicBezTo>
                  <a:pt x="36" y="211"/>
                  <a:pt x="40" y="223"/>
                  <a:pt x="44" y="236"/>
                </a:cubicBezTo>
                <a:cubicBezTo>
                  <a:pt x="47" y="262"/>
                  <a:pt x="48" y="294"/>
                  <a:pt x="68" y="314"/>
                </a:cubicBezTo>
                <a:cubicBezTo>
                  <a:pt x="71" y="322"/>
                  <a:pt x="73" y="325"/>
                  <a:pt x="80" y="330"/>
                </a:cubicBezTo>
                <a:cubicBezTo>
                  <a:pt x="88" y="353"/>
                  <a:pt x="83" y="393"/>
                  <a:pt x="98" y="408"/>
                </a:cubicBezTo>
                <a:cubicBezTo>
                  <a:pt x="101" y="416"/>
                  <a:pt x="105" y="415"/>
                  <a:pt x="112" y="420"/>
                </a:cubicBezTo>
                <a:cubicBezTo>
                  <a:pt x="117" y="427"/>
                  <a:pt x="116" y="431"/>
                  <a:pt x="124" y="434"/>
                </a:cubicBezTo>
                <a:cubicBezTo>
                  <a:pt x="128" y="441"/>
                  <a:pt x="133" y="444"/>
                  <a:pt x="136" y="452"/>
                </a:cubicBezTo>
                <a:cubicBezTo>
                  <a:pt x="181" y="451"/>
                  <a:pt x="217" y="447"/>
                  <a:pt x="260" y="442"/>
                </a:cubicBezTo>
                <a:cubicBezTo>
                  <a:pt x="270" y="435"/>
                  <a:pt x="284" y="435"/>
                  <a:pt x="296" y="432"/>
                </a:cubicBezTo>
                <a:cubicBezTo>
                  <a:pt x="310" y="437"/>
                  <a:pt x="323" y="443"/>
                  <a:pt x="338" y="446"/>
                </a:cubicBezTo>
                <a:cubicBezTo>
                  <a:pt x="365" y="464"/>
                  <a:pt x="463" y="451"/>
                  <a:pt x="502" y="450"/>
                </a:cubicBezTo>
                <a:cubicBezTo>
                  <a:pt x="534" y="444"/>
                  <a:pt x="565" y="439"/>
                  <a:pt x="598" y="436"/>
                </a:cubicBezTo>
                <a:cubicBezTo>
                  <a:pt x="618" y="423"/>
                  <a:pt x="683" y="432"/>
                  <a:pt x="694" y="432"/>
                </a:cubicBezTo>
                <a:cubicBezTo>
                  <a:pt x="713" y="436"/>
                  <a:pt x="733" y="444"/>
                  <a:pt x="752" y="446"/>
                </a:cubicBezTo>
                <a:cubicBezTo>
                  <a:pt x="762" y="453"/>
                  <a:pt x="778" y="455"/>
                  <a:pt x="790" y="458"/>
                </a:cubicBezTo>
                <a:cubicBezTo>
                  <a:pt x="797" y="463"/>
                  <a:pt x="804" y="465"/>
                  <a:pt x="812" y="468"/>
                </a:cubicBezTo>
                <a:cubicBezTo>
                  <a:pt x="814" y="469"/>
                  <a:pt x="818" y="470"/>
                  <a:pt x="818" y="47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Freeform 9">
            <a:extLst>
              <a:ext uri="{FF2B5EF4-FFF2-40B4-BE49-F238E27FC236}">
                <a16:creationId xmlns:a16="http://schemas.microsoft.com/office/drawing/2014/main" id="{1084E275-6AC3-C444-B6C4-5229BFB20F9F}"/>
              </a:ext>
            </a:extLst>
          </p:cNvPr>
          <p:cNvSpPr>
            <a:spLocks/>
          </p:cNvSpPr>
          <p:nvPr/>
        </p:nvSpPr>
        <p:spPr bwMode="auto">
          <a:xfrm>
            <a:off x="3278188" y="4387850"/>
            <a:ext cx="36512" cy="103188"/>
          </a:xfrm>
          <a:custGeom>
            <a:avLst/>
            <a:gdLst>
              <a:gd name="T0" fmla="*/ 23 w 23"/>
              <a:gd name="T1" fmla="*/ 0 h 65"/>
              <a:gd name="T2" fmla="*/ 3 w 23"/>
              <a:gd name="T3" fmla="*/ 24 h 65"/>
              <a:gd name="T4" fmla="*/ 11 w 23"/>
              <a:gd name="T5" fmla="*/ 6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5">
                <a:moveTo>
                  <a:pt x="23" y="0"/>
                </a:moveTo>
                <a:cubicBezTo>
                  <a:pt x="4" y="3"/>
                  <a:pt x="6" y="6"/>
                  <a:pt x="3" y="24"/>
                </a:cubicBezTo>
                <a:cubicBezTo>
                  <a:pt x="4" y="36"/>
                  <a:pt x="0" y="65"/>
                  <a:pt x="11" y="6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Freeform 10">
            <a:extLst>
              <a:ext uri="{FF2B5EF4-FFF2-40B4-BE49-F238E27FC236}">
                <a16:creationId xmlns:a16="http://schemas.microsoft.com/office/drawing/2014/main" id="{FAAE1747-3360-DD41-9143-C9AA712B4D94}"/>
              </a:ext>
            </a:extLst>
          </p:cNvPr>
          <p:cNvSpPr>
            <a:spLocks/>
          </p:cNvSpPr>
          <p:nvPr/>
        </p:nvSpPr>
        <p:spPr bwMode="auto">
          <a:xfrm>
            <a:off x="6686551" y="1835150"/>
            <a:ext cx="1622425" cy="641350"/>
          </a:xfrm>
          <a:custGeom>
            <a:avLst/>
            <a:gdLst>
              <a:gd name="T0" fmla="*/ 0 w 1022"/>
              <a:gd name="T1" fmla="*/ 0 h 404"/>
              <a:gd name="T2" fmla="*/ 24 w 1022"/>
              <a:gd name="T3" fmla="*/ 14 h 404"/>
              <a:gd name="T4" fmla="*/ 38 w 1022"/>
              <a:gd name="T5" fmla="*/ 26 h 404"/>
              <a:gd name="T6" fmla="*/ 158 w 1022"/>
              <a:gd name="T7" fmla="*/ 44 h 404"/>
              <a:gd name="T8" fmla="*/ 198 w 1022"/>
              <a:gd name="T9" fmla="*/ 56 h 404"/>
              <a:gd name="T10" fmla="*/ 228 w 1022"/>
              <a:gd name="T11" fmla="*/ 68 h 404"/>
              <a:gd name="T12" fmla="*/ 258 w 1022"/>
              <a:gd name="T13" fmla="*/ 80 h 404"/>
              <a:gd name="T14" fmla="*/ 284 w 1022"/>
              <a:gd name="T15" fmla="*/ 92 h 404"/>
              <a:gd name="T16" fmla="*/ 302 w 1022"/>
              <a:gd name="T17" fmla="*/ 104 h 404"/>
              <a:gd name="T18" fmla="*/ 318 w 1022"/>
              <a:gd name="T19" fmla="*/ 116 h 404"/>
              <a:gd name="T20" fmla="*/ 344 w 1022"/>
              <a:gd name="T21" fmla="*/ 140 h 404"/>
              <a:gd name="T22" fmla="*/ 374 w 1022"/>
              <a:gd name="T23" fmla="*/ 164 h 404"/>
              <a:gd name="T24" fmla="*/ 390 w 1022"/>
              <a:gd name="T25" fmla="*/ 182 h 404"/>
              <a:gd name="T26" fmla="*/ 404 w 1022"/>
              <a:gd name="T27" fmla="*/ 204 h 404"/>
              <a:gd name="T28" fmla="*/ 426 w 1022"/>
              <a:gd name="T29" fmla="*/ 224 h 404"/>
              <a:gd name="T30" fmla="*/ 444 w 1022"/>
              <a:gd name="T31" fmla="*/ 242 h 404"/>
              <a:gd name="T32" fmla="*/ 456 w 1022"/>
              <a:gd name="T33" fmla="*/ 252 h 404"/>
              <a:gd name="T34" fmla="*/ 468 w 1022"/>
              <a:gd name="T35" fmla="*/ 266 h 404"/>
              <a:gd name="T36" fmla="*/ 492 w 1022"/>
              <a:gd name="T37" fmla="*/ 282 h 404"/>
              <a:gd name="T38" fmla="*/ 530 w 1022"/>
              <a:gd name="T39" fmla="*/ 308 h 404"/>
              <a:gd name="T40" fmla="*/ 570 w 1022"/>
              <a:gd name="T41" fmla="*/ 330 h 404"/>
              <a:gd name="T42" fmla="*/ 602 w 1022"/>
              <a:gd name="T43" fmla="*/ 350 h 404"/>
              <a:gd name="T44" fmla="*/ 642 w 1022"/>
              <a:gd name="T45" fmla="*/ 366 h 404"/>
              <a:gd name="T46" fmla="*/ 690 w 1022"/>
              <a:gd name="T47" fmla="*/ 386 h 404"/>
              <a:gd name="T48" fmla="*/ 786 w 1022"/>
              <a:gd name="T49" fmla="*/ 402 h 404"/>
              <a:gd name="T50" fmla="*/ 852 w 1022"/>
              <a:gd name="T51" fmla="*/ 384 h 404"/>
              <a:gd name="T52" fmla="*/ 872 w 1022"/>
              <a:gd name="T53" fmla="*/ 372 h 404"/>
              <a:gd name="T54" fmla="*/ 926 w 1022"/>
              <a:gd name="T55" fmla="*/ 352 h 404"/>
              <a:gd name="T56" fmla="*/ 954 w 1022"/>
              <a:gd name="T57" fmla="*/ 340 h 404"/>
              <a:gd name="T58" fmla="*/ 984 w 1022"/>
              <a:gd name="T59" fmla="*/ 328 h 404"/>
              <a:gd name="T60" fmla="*/ 1008 w 1022"/>
              <a:gd name="T61" fmla="*/ 318 h 404"/>
              <a:gd name="T62" fmla="*/ 1022 w 1022"/>
              <a:gd name="T63" fmla="*/ 312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22" h="404">
                <a:moveTo>
                  <a:pt x="0" y="0"/>
                </a:moveTo>
                <a:cubicBezTo>
                  <a:pt x="12" y="4"/>
                  <a:pt x="12" y="12"/>
                  <a:pt x="24" y="14"/>
                </a:cubicBezTo>
                <a:cubicBezTo>
                  <a:pt x="27" y="23"/>
                  <a:pt x="30" y="22"/>
                  <a:pt x="38" y="26"/>
                </a:cubicBezTo>
                <a:cubicBezTo>
                  <a:pt x="85" y="50"/>
                  <a:pt x="75" y="42"/>
                  <a:pt x="158" y="44"/>
                </a:cubicBezTo>
                <a:cubicBezTo>
                  <a:pt x="171" y="48"/>
                  <a:pt x="185" y="53"/>
                  <a:pt x="198" y="56"/>
                </a:cubicBezTo>
                <a:cubicBezTo>
                  <a:pt x="207" y="62"/>
                  <a:pt x="217" y="66"/>
                  <a:pt x="228" y="68"/>
                </a:cubicBezTo>
                <a:cubicBezTo>
                  <a:pt x="237" y="74"/>
                  <a:pt x="248" y="78"/>
                  <a:pt x="258" y="80"/>
                </a:cubicBezTo>
                <a:cubicBezTo>
                  <a:pt x="267" y="89"/>
                  <a:pt x="272" y="90"/>
                  <a:pt x="284" y="92"/>
                </a:cubicBezTo>
                <a:cubicBezTo>
                  <a:pt x="292" y="97"/>
                  <a:pt x="292" y="102"/>
                  <a:pt x="302" y="104"/>
                </a:cubicBezTo>
                <a:cubicBezTo>
                  <a:pt x="307" y="111"/>
                  <a:pt x="310" y="113"/>
                  <a:pt x="318" y="116"/>
                </a:cubicBezTo>
                <a:cubicBezTo>
                  <a:pt x="321" y="125"/>
                  <a:pt x="335" y="138"/>
                  <a:pt x="344" y="140"/>
                </a:cubicBezTo>
                <a:cubicBezTo>
                  <a:pt x="353" y="149"/>
                  <a:pt x="362" y="160"/>
                  <a:pt x="374" y="164"/>
                </a:cubicBezTo>
                <a:cubicBezTo>
                  <a:pt x="378" y="171"/>
                  <a:pt x="390" y="182"/>
                  <a:pt x="390" y="182"/>
                </a:cubicBezTo>
                <a:cubicBezTo>
                  <a:pt x="393" y="191"/>
                  <a:pt x="397" y="199"/>
                  <a:pt x="404" y="204"/>
                </a:cubicBezTo>
                <a:cubicBezTo>
                  <a:pt x="410" y="214"/>
                  <a:pt x="415" y="220"/>
                  <a:pt x="426" y="224"/>
                </a:cubicBezTo>
                <a:cubicBezTo>
                  <a:pt x="429" y="232"/>
                  <a:pt x="436" y="239"/>
                  <a:pt x="444" y="242"/>
                </a:cubicBezTo>
                <a:cubicBezTo>
                  <a:pt x="448" y="246"/>
                  <a:pt x="453" y="248"/>
                  <a:pt x="456" y="252"/>
                </a:cubicBezTo>
                <a:cubicBezTo>
                  <a:pt x="461" y="259"/>
                  <a:pt x="458" y="263"/>
                  <a:pt x="468" y="266"/>
                </a:cubicBezTo>
                <a:cubicBezTo>
                  <a:pt x="476" y="274"/>
                  <a:pt x="483" y="276"/>
                  <a:pt x="492" y="282"/>
                </a:cubicBezTo>
                <a:cubicBezTo>
                  <a:pt x="496" y="294"/>
                  <a:pt x="518" y="304"/>
                  <a:pt x="530" y="308"/>
                </a:cubicBezTo>
                <a:cubicBezTo>
                  <a:pt x="539" y="321"/>
                  <a:pt x="556" y="324"/>
                  <a:pt x="570" y="330"/>
                </a:cubicBezTo>
                <a:cubicBezTo>
                  <a:pt x="574" y="341"/>
                  <a:pt x="590" y="347"/>
                  <a:pt x="602" y="350"/>
                </a:cubicBezTo>
                <a:cubicBezTo>
                  <a:pt x="613" y="357"/>
                  <a:pt x="629" y="361"/>
                  <a:pt x="642" y="366"/>
                </a:cubicBezTo>
                <a:cubicBezTo>
                  <a:pt x="652" y="376"/>
                  <a:pt x="676" y="384"/>
                  <a:pt x="690" y="386"/>
                </a:cubicBezTo>
                <a:cubicBezTo>
                  <a:pt x="717" y="404"/>
                  <a:pt x="756" y="400"/>
                  <a:pt x="786" y="402"/>
                </a:cubicBezTo>
                <a:cubicBezTo>
                  <a:pt x="809" y="400"/>
                  <a:pt x="832" y="397"/>
                  <a:pt x="852" y="384"/>
                </a:cubicBezTo>
                <a:cubicBezTo>
                  <a:pt x="856" y="372"/>
                  <a:pt x="852" y="379"/>
                  <a:pt x="872" y="372"/>
                </a:cubicBezTo>
                <a:cubicBezTo>
                  <a:pt x="890" y="366"/>
                  <a:pt x="907" y="357"/>
                  <a:pt x="926" y="352"/>
                </a:cubicBezTo>
                <a:cubicBezTo>
                  <a:pt x="935" y="346"/>
                  <a:pt x="944" y="342"/>
                  <a:pt x="954" y="340"/>
                </a:cubicBezTo>
                <a:cubicBezTo>
                  <a:pt x="964" y="334"/>
                  <a:pt x="973" y="330"/>
                  <a:pt x="984" y="328"/>
                </a:cubicBezTo>
                <a:cubicBezTo>
                  <a:pt x="992" y="324"/>
                  <a:pt x="1000" y="321"/>
                  <a:pt x="1008" y="318"/>
                </a:cubicBezTo>
                <a:cubicBezTo>
                  <a:pt x="1013" y="316"/>
                  <a:pt x="1022" y="312"/>
                  <a:pt x="1022" y="31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Freeform 11">
            <a:extLst>
              <a:ext uri="{FF2B5EF4-FFF2-40B4-BE49-F238E27FC236}">
                <a16:creationId xmlns:a16="http://schemas.microsoft.com/office/drawing/2014/main" id="{3556C442-F043-B54B-8F2F-2E834A42C276}"/>
              </a:ext>
            </a:extLst>
          </p:cNvPr>
          <p:cNvSpPr>
            <a:spLocks/>
          </p:cNvSpPr>
          <p:nvPr/>
        </p:nvSpPr>
        <p:spPr bwMode="auto">
          <a:xfrm>
            <a:off x="6677025" y="1555751"/>
            <a:ext cx="190500" cy="288925"/>
          </a:xfrm>
          <a:custGeom>
            <a:avLst/>
            <a:gdLst>
              <a:gd name="T0" fmla="*/ 0 w 120"/>
              <a:gd name="T1" fmla="*/ 182 h 182"/>
              <a:gd name="T2" fmla="*/ 12 w 120"/>
              <a:gd name="T3" fmla="*/ 164 h 182"/>
              <a:gd name="T4" fmla="*/ 24 w 120"/>
              <a:gd name="T5" fmla="*/ 152 h 182"/>
              <a:gd name="T6" fmla="*/ 36 w 120"/>
              <a:gd name="T7" fmla="*/ 138 h 182"/>
              <a:gd name="T8" fmla="*/ 60 w 120"/>
              <a:gd name="T9" fmla="*/ 108 h 182"/>
              <a:gd name="T10" fmla="*/ 78 w 120"/>
              <a:gd name="T11" fmla="*/ 84 h 182"/>
              <a:gd name="T12" fmla="*/ 96 w 120"/>
              <a:gd name="T13" fmla="*/ 62 h 182"/>
              <a:gd name="T14" fmla="*/ 110 w 120"/>
              <a:gd name="T15" fmla="*/ 42 h 182"/>
              <a:gd name="T16" fmla="*/ 120 w 120"/>
              <a:gd name="T1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82">
                <a:moveTo>
                  <a:pt x="0" y="182"/>
                </a:moveTo>
                <a:cubicBezTo>
                  <a:pt x="2" y="175"/>
                  <a:pt x="7" y="169"/>
                  <a:pt x="12" y="164"/>
                </a:cubicBezTo>
                <a:cubicBezTo>
                  <a:pt x="16" y="160"/>
                  <a:pt x="24" y="152"/>
                  <a:pt x="24" y="152"/>
                </a:cubicBezTo>
                <a:cubicBezTo>
                  <a:pt x="27" y="144"/>
                  <a:pt x="28" y="141"/>
                  <a:pt x="36" y="138"/>
                </a:cubicBezTo>
                <a:cubicBezTo>
                  <a:pt x="38" y="132"/>
                  <a:pt x="54" y="110"/>
                  <a:pt x="60" y="108"/>
                </a:cubicBezTo>
                <a:cubicBezTo>
                  <a:pt x="63" y="100"/>
                  <a:pt x="70" y="87"/>
                  <a:pt x="78" y="84"/>
                </a:cubicBezTo>
                <a:cubicBezTo>
                  <a:pt x="86" y="76"/>
                  <a:pt x="87" y="68"/>
                  <a:pt x="96" y="62"/>
                </a:cubicBezTo>
                <a:cubicBezTo>
                  <a:pt x="99" y="54"/>
                  <a:pt x="102" y="45"/>
                  <a:pt x="110" y="42"/>
                </a:cubicBezTo>
                <a:cubicBezTo>
                  <a:pt x="120" y="27"/>
                  <a:pt x="120" y="20"/>
                  <a:pt x="12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Freeform 12">
            <a:extLst>
              <a:ext uri="{FF2B5EF4-FFF2-40B4-BE49-F238E27FC236}">
                <a16:creationId xmlns:a16="http://schemas.microsoft.com/office/drawing/2014/main" id="{CE664522-E601-4640-8074-870290323E77}"/>
              </a:ext>
            </a:extLst>
          </p:cNvPr>
          <p:cNvSpPr>
            <a:spLocks/>
          </p:cNvSpPr>
          <p:nvPr/>
        </p:nvSpPr>
        <p:spPr bwMode="auto">
          <a:xfrm>
            <a:off x="6175375" y="3292476"/>
            <a:ext cx="1212850" cy="923925"/>
          </a:xfrm>
          <a:custGeom>
            <a:avLst/>
            <a:gdLst>
              <a:gd name="T0" fmla="*/ 0 w 764"/>
              <a:gd name="T1" fmla="*/ 0 h 582"/>
              <a:gd name="T2" fmla="*/ 14 w 764"/>
              <a:gd name="T3" fmla="*/ 14 h 582"/>
              <a:gd name="T4" fmla="*/ 46 w 764"/>
              <a:gd name="T5" fmla="*/ 60 h 582"/>
              <a:gd name="T6" fmla="*/ 68 w 764"/>
              <a:gd name="T7" fmla="*/ 92 h 582"/>
              <a:gd name="T8" fmla="*/ 80 w 764"/>
              <a:gd name="T9" fmla="*/ 104 h 582"/>
              <a:gd name="T10" fmla="*/ 94 w 764"/>
              <a:gd name="T11" fmla="*/ 126 h 582"/>
              <a:gd name="T12" fmla="*/ 128 w 764"/>
              <a:gd name="T13" fmla="*/ 158 h 582"/>
              <a:gd name="T14" fmla="*/ 154 w 764"/>
              <a:gd name="T15" fmla="*/ 180 h 582"/>
              <a:gd name="T16" fmla="*/ 232 w 764"/>
              <a:gd name="T17" fmla="*/ 216 h 582"/>
              <a:gd name="T18" fmla="*/ 254 w 764"/>
              <a:gd name="T19" fmla="*/ 296 h 582"/>
              <a:gd name="T20" fmla="*/ 272 w 764"/>
              <a:gd name="T21" fmla="*/ 378 h 582"/>
              <a:gd name="T22" fmla="*/ 286 w 764"/>
              <a:gd name="T23" fmla="*/ 410 h 582"/>
              <a:gd name="T24" fmla="*/ 304 w 764"/>
              <a:gd name="T25" fmla="*/ 446 h 582"/>
              <a:gd name="T26" fmla="*/ 316 w 764"/>
              <a:gd name="T27" fmla="*/ 462 h 582"/>
              <a:gd name="T28" fmla="*/ 332 w 764"/>
              <a:gd name="T29" fmla="*/ 480 h 582"/>
              <a:gd name="T30" fmla="*/ 380 w 764"/>
              <a:gd name="T31" fmla="*/ 518 h 582"/>
              <a:gd name="T32" fmla="*/ 418 w 764"/>
              <a:gd name="T33" fmla="*/ 536 h 582"/>
              <a:gd name="T34" fmla="*/ 500 w 764"/>
              <a:gd name="T35" fmla="*/ 540 h 582"/>
              <a:gd name="T36" fmla="*/ 538 w 764"/>
              <a:gd name="T37" fmla="*/ 522 h 582"/>
              <a:gd name="T38" fmla="*/ 614 w 764"/>
              <a:gd name="T39" fmla="*/ 510 h 582"/>
              <a:gd name="T40" fmla="*/ 668 w 764"/>
              <a:gd name="T41" fmla="*/ 512 h 582"/>
              <a:gd name="T42" fmla="*/ 706 w 764"/>
              <a:gd name="T43" fmla="*/ 530 h 582"/>
              <a:gd name="T44" fmla="*/ 736 w 764"/>
              <a:gd name="T45" fmla="*/ 548 h 582"/>
              <a:gd name="T46" fmla="*/ 764 w 764"/>
              <a:gd name="T47" fmla="*/ 578 h 582"/>
              <a:gd name="T48" fmla="*/ 758 w 764"/>
              <a:gd name="T49" fmla="*/ 576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4" h="582">
                <a:moveTo>
                  <a:pt x="0" y="0"/>
                </a:moveTo>
                <a:cubicBezTo>
                  <a:pt x="3" y="8"/>
                  <a:pt x="8" y="8"/>
                  <a:pt x="14" y="14"/>
                </a:cubicBezTo>
                <a:cubicBezTo>
                  <a:pt x="17" y="23"/>
                  <a:pt x="38" y="55"/>
                  <a:pt x="46" y="60"/>
                </a:cubicBezTo>
                <a:cubicBezTo>
                  <a:pt x="52" y="71"/>
                  <a:pt x="60" y="83"/>
                  <a:pt x="68" y="92"/>
                </a:cubicBezTo>
                <a:cubicBezTo>
                  <a:pt x="72" y="96"/>
                  <a:pt x="80" y="104"/>
                  <a:pt x="80" y="104"/>
                </a:cubicBezTo>
                <a:cubicBezTo>
                  <a:pt x="83" y="113"/>
                  <a:pt x="87" y="121"/>
                  <a:pt x="94" y="126"/>
                </a:cubicBezTo>
                <a:cubicBezTo>
                  <a:pt x="102" y="137"/>
                  <a:pt x="114" y="153"/>
                  <a:pt x="128" y="158"/>
                </a:cubicBezTo>
                <a:cubicBezTo>
                  <a:pt x="132" y="171"/>
                  <a:pt x="145" y="172"/>
                  <a:pt x="154" y="180"/>
                </a:cubicBezTo>
                <a:cubicBezTo>
                  <a:pt x="176" y="199"/>
                  <a:pt x="206" y="203"/>
                  <a:pt x="232" y="216"/>
                </a:cubicBezTo>
                <a:cubicBezTo>
                  <a:pt x="239" y="227"/>
                  <a:pt x="250" y="279"/>
                  <a:pt x="254" y="296"/>
                </a:cubicBezTo>
                <a:cubicBezTo>
                  <a:pt x="255" y="322"/>
                  <a:pt x="252" y="358"/>
                  <a:pt x="272" y="378"/>
                </a:cubicBezTo>
                <a:cubicBezTo>
                  <a:pt x="276" y="389"/>
                  <a:pt x="283" y="399"/>
                  <a:pt x="286" y="410"/>
                </a:cubicBezTo>
                <a:cubicBezTo>
                  <a:pt x="289" y="421"/>
                  <a:pt x="291" y="442"/>
                  <a:pt x="304" y="446"/>
                </a:cubicBezTo>
                <a:cubicBezTo>
                  <a:pt x="309" y="453"/>
                  <a:pt x="309" y="457"/>
                  <a:pt x="316" y="462"/>
                </a:cubicBezTo>
                <a:cubicBezTo>
                  <a:pt x="320" y="469"/>
                  <a:pt x="332" y="480"/>
                  <a:pt x="332" y="480"/>
                </a:cubicBezTo>
                <a:cubicBezTo>
                  <a:pt x="339" y="502"/>
                  <a:pt x="358" y="514"/>
                  <a:pt x="380" y="518"/>
                </a:cubicBezTo>
                <a:cubicBezTo>
                  <a:pt x="391" y="525"/>
                  <a:pt x="405" y="533"/>
                  <a:pt x="418" y="536"/>
                </a:cubicBezTo>
                <a:cubicBezTo>
                  <a:pt x="443" y="553"/>
                  <a:pt x="464" y="541"/>
                  <a:pt x="500" y="540"/>
                </a:cubicBezTo>
                <a:cubicBezTo>
                  <a:pt x="513" y="536"/>
                  <a:pt x="525" y="526"/>
                  <a:pt x="538" y="522"/>
                </a:cubicBezTo>
                <a:cubicBezTo>
                  <a:pt x="562" y="514"/>
                  <a:pt x="589" y="515"/>
                  <a:pt x="614" y="510"/>
                </a:cubicBezTo>
                <a:cubicBezTo>
                  <a:pt x="632" y="511"/>
                  <a:pt x="650" y="510"/>
                  <a:pt x="668" y="512"/>
                </a:cubicBezTo>
                <a:cubicBezTo>
                  <a:pt x="680" y="513"/>
                  <a:pt x="694" y="527"/>
                  <a:pt x="706" y="530"/>
                </a:cubicBezTo>
                <a:cubicBezTo>
                  <a:pt x="715" y="536"/>
                  <a:pt x="726" y="545"/>
                  <a:pt x="736" y="548"/>
                </a:cubicBezTo>
                <a:cubicBezTo>
                  <a:pt x="747" y="559"/>
                  <a:pt x="748" y="573"/>
                  <a:pt x="764" y="578"/>
                </a:cubicBezTo>
                <a:cubicBezTo>
                  <a:pt x="757" y="580"/>
                  <a:pt x="758" y="582"/>
                  <a:pt x="758" y="57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Freeform 13">
            <a:extLst>
              <a:ext uri="{FF2B5EF4-FFF2-40B4-BE49-F238E27FC236}">
                <a16:creationId xmlns:a16="http://schemas.microsoft.com/office/drawing/2014/main" id="{B267B382-C9B7-7443-AA3C-1D7A4EB16CBE}"/>
              </a:ext>
            </a:extLst>
          </p:cNvPr>
          <p:cNvSpPr>
            <a:spLocks/>
          </p:cNvSpPr>
          <p:nvPr/>
        </p:nvSpPr>
        <p:spPr bwMode="auto">
          <a:xfrm>
            <a:off x="6273801" y="1847851"/>
            <a:ext cx="390525" cy="1597025"/>
          </a:xfrm>
          <a:custGeom>
            <a:avLst/>
            <a:gdLst>
              <a:gd name="T0" fmla="*/ 246 w 246"/>
              <a:gd name="T1" fmla="*/ 0 h 1006"/>
              <a:gd name="T2" fmla="*/ 228 w 246"/>
              <a:gd name="T3" fmla="*/ 36 h 1006"/>
              <a:gd name="T4" fmla="*/ 204 w 246"/>
              <a:gd name="T5" fmla="*/ 70 h 1006"/>
              <a:gd name="T6" fmla="*/ 174 w 246"/>
              <a:gd name="T7" fmla="*/ 126 h 1006"/>
              <a:gd name="T8" fmla="*/ 162 w 246"/>
              <a:gd name="T9" fmla="*/ 142 h 1006"/>
              <a:gd name="T10" fmla="*/ 142 w 246"/>
              <a:gd name="T11" fmla="*/ 172 h 1006"/>
              <a:gd name="T12" fmla="*/ 120 w 246"/>
              <a:gd name="T13" fmla="*/ 208 h 1006"/>
              <a:gd name="T14" fmla="*/ 100 w 246"/>
              <a:gd name="T15" fmla="*/ 234 h 1006"/>
              <a:gd name="T16" fmla="*/ 88 w 246"/>
              <a:gd name="T17" fmla="*/ 250 h 1006"/>
              <a:gd name="T18" fmla="*/ 78 w 246"/>
              <a:gd name="T19" fmla="*/ 268 h 1006"/>
              <a:gd name="T20" fmla="*/ 66 w 246"/>
              <a:gd name="T21" fmla="*/ 280 h 1006"/>
              <a:gd name="T22" fmla="*/ 54 w 246"/>
              <a:gd name="T23" fmla="*/ 294 h 1006"/>
              <a:gd name="T24" fmla="*/ 34 w 246"/>
              <a:gd name="T25" fmla="*/ 328 h 1006"/>
              <a:gd name="T26" fmla="*/ 18 w 246"/>
              <a:gd name="T27" fmla="*/ 348 h 1006"/>
              <a:gd name="T28" fmla="*/ 6 w 246"/>
              <a:gd name="T29" fmla="*/ 364 h 1006"/>
              <a:gd name="T30" fmla="*/ 0 w 246"/>
              <a:gd name="T31" fmla="*/ 382 h 1006"/>
              <a:gd name="T32" fmla="*/ 24 w 246"/>
              <a:gd name="T33" fmla="*/ 420 h 1006"/>
              <a:gd name="T34" fmla="*/ 48 w 246"/>
              <a:gd name="T35" fmla="*/ 450 h 1006"/>
              <a:gd name="T36" fmla="*/ 66 w 246"/>
              <a:gd name="T37" fmla="*/ 480 h 1006"/>
              <a:gd name="T38" fmla="*/ 90 w 246"/>
              <a:gd name="T39" fmla="*/ 574 h 1006"/>
              <a:gd name="T40" fmla="*/ 102 w 246"/>
              <a:gd name="T41" fmla="*/ 592 h 1006"/>
              <a:gd name="T42" fmla="*/ 120 w 246"/>
              <a:gd name="T43" fmla="*/ 618 h 1006"/>
              <a:gd name="T44" fmla="*/ 140 w 246"/>
              <a:gd name="T45" fmla="*/ 646 h 1006"/>
              <a:gd name="T46" fmla="*/ 168 w 246"/>
              <a:gd name="T47" fmla="*/ 688 h 1006"/>
              <a:gd name="T48" fmla="*/ 186 w 246"/>
              <a:gd name="T49" fmla="*/ 718 h 1006"/>
              <a:gd name="T50" fmla="*/ 194 w 246"/>
              <a:gd name="T51" fmla="*/ 790 h 1006"/>
              <a:gd name="T52" fmla="*/ 180 w 246"/>
              <a:gd name="T53" fmla="*/ 870 h 1006"/>
              <a:gd name="T54" fmla="*/ 154 w 246"/>
              <a:gd name="T55" fmla="*/ 946 h 1006"/>
              <a:gd name="T56" fmla="*/ 66 w 246"/>
              <a:gd name="T57" fmla="*/ 948 h 1006"/>
              <a:gd name="T58" fmla="*/ 28 w 246"/>
              <a:gd name="T59" fmla="*/ 966 h 1006"/>
              <a:gd name="T60" fmla="*/ 16 w 246"/>
              <a:gd name="T61" fmla="*/ 990 h 1006"/>
              <a:gd name="T62" fmla="*/ 10 w 246"/>
              <a:gd name="T63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6" h="1006">
                <a:moveTo>
                  <a:pt x="246" y="0"/>
                </a:moveTo>
                <a:cubicBezTo>
                  <a:pt x="241" y="14"/>
                  <a:pt x="237" y="24"/>
                  <a:pt x="228" y="36"/>
                </a:cubicBezTo>
                <a:cubicBezTo>
                  <a:pt x="224" y="48"/>
                  <a:pt x="210" y="58"/>
                  <a:pt x="204" y="70"/>
                </a:cubicBezTo>
                <a:cubicBezTo>
                  <a:pt x="195" y="88"/>
                  <a:pt x="188" y="112"/>
                  <a:pt x="174" y="126"/>
                </a:cubicBezTo>
                <a:cubicBezTo>
                  <a:pt x="171" y="134"/>
                  <a:pt x="169" y="137"/>
                  <a:pt x="162" y="142"/>
                </a:cubicBezTo>
                <a:cubicBezTo>
                  <a:pt x="158" y="153"/>
                  <a:pt x="148" y="163"/>
                  <a:pt x="142" y="172"/>
                </a:cubicBezTo>
                <a:cubicBezTo>
                  <a:pt x="133" y="184"/>
                  <a:pt x="133" y="199"/>
                  <a:pt x="120" y="208"/>
                </a:cubicBezTo>
                <a:cubicBezTo>
                  <a:pt x="117" y="216"/>
                  <a:pt x="108" y="231"/>
                  <a:pt x="100" y="234"/>
                </a:cubicBezTo>
                <a:cubicBezTo>
                  <a:pt x="95" y="241"/>
                  <a:pt x="95" y="245"/>
                  <a:pt x="88" y="250"/>
                </a:cubicBezTo>
                <a:cubicBezTo>
                  <a:pt x="84" y="256"/>
                  <a:pt x="83" y="263"/>
                  <a:pt x="78" y="268"/>
                </a:cubicBezTo>
                <a:cubicBezTo>
                  <a:pt x="74" y="272"/>
                  <a:pt x="66" y="280"/>
                  <a:pt x="66" y="280"/>
                </a:cubicBezTo>
                <a:cubicBezTo>
                  <a:pt x="63" y="288"/>
                  <a:pt x="62" y="291"/>
                  <a:pt x="54" y="294"/>
                </a:cubicBezTo>
                <a:cubicBezTo>
                  <a:pt x="50" y="305"/>
                  <a:pt x="44" y="322"/>
                  <a:pt x="34" y="328"/>
                </a:cubicBezTo>
                <a:cubicBezTo>
                  <a:pt x="29" y="335"/>
                  <a:pt x="24" y="342"/>
                  <a:pt x="18" y="348"/>
                </a:cubicBezTo>
                <a:cubicBezTo>
                  <a:pt x="11" y="368"/>
                  <a:pt x="24" y="332"/>
                  <a:pt x="6" y="364"/>
                </a:cubicBezTo>
                <a:cubicBezTo>
                  <a:pt x="3" y="369"/>
                  <a:pt x="0" y="382"/>
                  <a:pt x="0" y="382"/>
                </a:cubicBezTo>
                <a:cubicBezTo>
                  <a:pt x="4" y="397"/>
                  <a:pt x="13" y="409"/>
                  <a:pt x="24" y="420"/>
                </a:cubicBezTo>
                <a:cubicBezTo>
                  <a:pt x="26" y="426"/>
                  <a:pt x="42" y="448"/>
                  <a:pt x="48" y="450"/>
                </a:cubicBezTo>
                <a:cubicBezTo>
                  <a:pt x="51" y="460"/>
                  <a:pt x="60" y="471"/>
                  <a:pt x="66" y="480"/>
                </a:cubicBezTo>
                <a:cubicBezTo>
                  <a:pt x="68" y="505"/>
                  <a:pt x="65" y="558"/>
                  <a:pt x="90" y="574"/>
                </a:cubicBezTo>
                <a:cubicBezTo>
                  <a:pt x="93" y="582"/>
                  <a:pt x="96" y="586"/>
                  <a:pt x="102" y="592"/>
                </a:cubicBezTo>
                <a:cubicBezTo>
                  <a:pt x="105" y="602"/>
                  <a:pt x="110" y="615"/>
                  <a:pt x="120" y="618"/>
                </a:cubicBezTo>
                <a:cubicBezTo>
                  <a:pt x="123" y="627"/>
                  <a:pt x="133" y="641"/>
                  <a:pt x="140" y="646"/>
                </a:cubicBezTo>
                <a:cubicBezTo>
                  <a:pt x="149" y="660"/>
                  <a:pt x="156" y="676"/>
                  <a:pt x="168" y="688"/>
                </a:cubicBezTo>
                <a:cubicBezTo>
                  <a:pt x="171" y="698"/>
                  <a:pt x="180" y="709"/>
                  <a:pt x="186" y="718"/>
                </a:cubicBezTo>
                <a:cubicBezTo>
                  <a:pt x="187" y="743"/>
                  <a:pt x="191" y="765"/>
                  <a:pt x="194" y="790"/>
                </a:cubicBezTo>
                <a:cubicBezTo>
                  <a:pt x="193" y="818"/>
                  <a:pt x="196" y="846"/>
                  <a:pt x="180" y="870"/>
                </a:cubicBezTo>
                <a:cubicBezTo>
                  <a:pt x="178" y="883"/>
                  <a:pt x="183" y="944"/>
                  <a:pt x="154" y="946"/>
                </a:cubicBezTo>
                <a:cubicBezTo>
                  <a:pt x="125" y="948"/>
                  <a:pt x="95" y="947"/>
                  <a:pt x="66" y="948"/>
                </a:cubicBezTo>
                <a:cubicBezTo>
                  <a:pt x="54" y="954"/>
                  <a:pt x="41" y="962"/>
                  <a:pt x="28" y="966"/>
                </a:cubicBezTo>
                <a:cubicBezTo>
                  <a:pt x="23" y="973"/>
                  <a:pt x="19" y="982"/>
                  <a:pt x="16" y="990"/>
                </a:cubicBezTo>
                <a:cubicBezTo>
                  <a:pt x="14" y="995"/>
                  <a:pt x="10" y="1006"/>
                  <a:pt x="10" y="100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AutoShape 14">
            <a:extLst>
              <a:ext uri="{FF2B5EF4-FFF2-40B4-BE49-F238E27FC236}">
                <a16:creationId xmlns:a16="http://schemas.microsoft.com/office/drawing/2014/main" id="{0CABD4F5-B602-C544-B5A7-6EC2A7992DC5}"/>
              </a:ext>
            </a:extLst>
          </p:cNvPr>
          <p:cNvSpPr>
            <a:spLocks noChangeArrowheads="1"/>
          </p:cNvSpPr>
          <p:nvPr/>
        </p:nvSpPr>
        <p:spPr bwMode="auto">
          <a:xfrm rot="2985818">
            <a:off x="7353300" y="17907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27" name="AutoShape 15">
            <a:extLst>
              <a:ext uri="{FF2B5EF4-FFF2-40B4-BE49-F238E27FC236}">
                <a16:creationId xmlns:a16="http://schemas.microsoft.com/office/drawing/2014/main" id="{16853EC9-7CDB-B44D-8874-B204899929FF}"/>
              </a:ext>
            </a:extLst>
          </p:cNvPr>
          <p:cNvSpPr>
            <a:spLocks noChangeArrowheads="1"/>
          </p:cNvSpPr>
          <p:nvPr/>
        </p:nvSpPr>
        <p:spPr bwMode="auto">
          <a:xfrm rot="1711320">
            <a:off x="7162800" y="2667000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4528" name="AutoShape 16">
            <a:extLst>
              <a:ext uri="{FF2B5EF4-FFF2-40B4-BE49-F238E27FC236}">
                <a16:creationId xmlns:a16="http://schemas.microsoft.com/office/drawing/2014/main" id="{DAA7BC09-0494-D040-8665-3B1203B85895}"/>
              </a:ext>
            </a:extLst>
          </p:cNvPr>
          <p:cNvSpPr>
            <a:spLocks noChangeArrowheads="1"/>
          </p:cNvSpPr>
          <p:nvPr/>
        </p:nvSpPr>
        <p:spPr bwMode="auto">
          <a:xfrm rot="19916659">
            <a:off x="6172200" y="3657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399999" lon="19199999" rev="0"/>
            </a:camera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4529" name="AutoShape 17">
            <a:extLst>
              <a:ext uri="{FF2B5EF4-FFF2-40B4-BE49-F238E27FC236}">
                <a16:creationId xmlns:a16="http://schemas.microsoft.com/office/drawing/2014/main" id="{59414977-6C8F-8F41-8DF2-35D735963E51}"/>
              </a:ext>
            </a:extLst>
          </p:cNvPr>
          <p:cNvSpPr>
            <a:spLocks noChangeArrowheads="1"/>
          </p:cNvSpPr>
          <p:nvPr/>
        </p:nvSpPr>
        <p:spPr bwMode="auto">
          <a:xfrm rot="994341">
            <a:off x="4191000" y="2819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4530" name="AutoShape 18">
            <a:extLst>
              <a:ext uri="{FF2B5EF4-FFF2-40B4-BE49-F238E27FC236}">
                <a16:creationId xmlns:a16="http://schemas.microsoft.com/office/drawing/2014/main" id="{3E688A0D-C573-2A4C-A3B5-F4CD32FDA0FD}"/>
              </a:ext>
            </a:extLst>
          </p:cNvPr>
          <p:cNvSpPr>
            <a:spLocks noChangeArrowheads="1"/>
          </p:cNvSpPr>
          <p:nvPr/>
        </p:nvSpPr>
        <p:spPr bwMode="auto">
          <a:xfrm rot="516773">
            <a:off x="3886200" y="3962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4531" name="Freeform 19">
            <a:extLst>
              <a:ext uri="{FF2B5EF4-FFF2-40B4-BE49-F238E27FC236}">
                <a16:creationId xmlns:a16="http://schemas.microsoft.com/office/drawing/2014/main" id="{7836A4D9-70C9-3C4D-9461-BCB4BA063738}"/>
              </a:ext>
            </a:extLst>
          </p:cNvPr>
          <p:cNvSpPr>
            <a:spLocks/>
          </p:cNvSpPr>
          <p:nvPr/>
        </p:nvSpPr>
        <p:spPr bwMode="auto">
          <a:xfrm>
            <a:off x="7424739" y="4448175"/>
            <a:ext cx="998537" cy="1098550"/>
          </a:xfrm>
          <a:custGeom>
            <a:avLst/>
            <a:gdLst>
              <a:gd name="T0" fmla="*/ 87 w 629"/>
              <a:gd name="T1" fmla="*/ 60 h 692"/>
              <a:gd name="T2" fmla="*/ 77 w 629"/>
              <a:gd name="T3" fmla="*/ 92 h 692"/>
              <a:gd name="T4" fmla="*/ 61 w 629"/>
              <a:gd name="T5" fmla="*/ 156 h 692"/>
              <a:gd name="T6" fmla="*/ 49 w 629"/>
              <a:gd name="T7" fmla="*/ 212 h 692"/>
              <a:gd name="T8" fmla="*/ 37 w 629"/>
              <a:gd name="T9" fmla="*/ 252 h 692"/>
              <a:gd name="T10" fmla="*/ 31 w 629"/>
              <a:gd name="T11" fmla="*/ 270 h 692"/>
              <a:gd name="T12" fmla="*/ 39 w 629"/>
              <a:gd name="T13" fmla="*/ 398 h 692"/>
              <a:gd name="T14" fmla="*/ 31 w 629"/>
              <a:gd name="T15" fmla="*/ 564 h 692"/>
              <a:gd name="T16" fmla="*/ 19 w 629"/>
              <a:gd name="T17" fmla="*/ 600 h 692"/>
              <a:gd name="T18" fmla="*/ 45 w 629"/>
              <a:gd name="T19" fmla="*/ 678 h 692"/>
              <a:gd name="T20" fmla="*/ 79 w 629"/>
              <a:gd name="T21" fmla="*/ 692 h 692"/>
              <a:gd name="T22" fmla="*/ 193 w 629"/>
              <a:gd name="T23" fmla="*/ 682 h 692"/>
              <a:gd name="T24" fmla="*/ 277 w 629"/>
              <a:gd name="T25" fmla="*/ 670 h 692"/>
              <a:gd name="T26" fmla="*/ 375 w 629"/>
              <a:gd name="T27" fmla="*/ 646 h 692"/>
              <a:gd name="T28" fmla="*/ 445 w 629"/>
              <a:gd name="T29" fmla="*/ 636 h 692"/>
              <a:gd name="T30" fmla="*/ 463 w 629"/>
              <a:gd name="T31" fmla="*/ 634 h 692"/>
              <a:gd name="T32" fmla="*/ 483 w 629"/>
              <a:gd name="T33" fmla="*/ 624 h 692"/>
              <a:gd name="T34" fmla="*/ 511 w 629"/>
              <a:gd name="T35" fmla="*/ 606 h 692"/>
              <a:gd name="T36" fmla="*/ 541 w 629"/>
              <a:gd name="T37" fmla="*/ 586 h 692"/>
              <a:gd name="T38" fmla="*/ 585 w 629"/>
              <a:gd name="T39" fmla="*/ 574 h 692"/>
              <a:gd name="T40" fmla="*/ 613 w 629"/>
              <a:gd name="T41" fmla="*/ 552 h 692"/>
              <a:gd name="T42" fmla="*/ 619 w 629"/>
              <a:gd name="T43" fmla="*/ 444 h 692"/>
              <a:gd name="T44" fmla="*/ 607 w 629"/>
              <a:gd name="T45" fmla="*/ 162 h 692"/>
              <a:gd name="T46" fmla="*/ 557 w 629"/>
              <a:gd name="T47" fmla="*/ 12 h 692"/>
              <a:gd name="T48" fmla="*/ 551 w 629"/>
              <a:gd name="T49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29" h="692">
                <a:moveTo>
                  <a:pt x="87" y="60"/>
                </a:moveTo>
                <a:cubicBezTo>
                  <a:pt x="84" y="71"/>
                  <a:pt x="79" y="81"/>
                  <a:pt x="77" y="92"/>
                </a:cubicBezTo>
                <a:cubicBezTo>
                  <a:pt x="73" y="112"/>
                  <a:pt x="73" y="138"/>
                  <a:pt x="61" y="156"/>
                </a:cubicBezTo>
                <a:cubicBezTo>
                  <a:pt x="57" y="173"/>
                  <a:pt x="56" y="197"/>
                  <a:pt x="49" y="212"/>
                </a:cubicBezTo>
                <a:cubicBezTo>
                  <a:pt x="47" y="226"/>
                  <a:pt x="42" y="239"/>
                  <a:pt x="37" y="252"/>
                </a:cubicBezTo>
                <a:cubicBezTo>
                  <a:pt x="35" y="258"/>
                  <a:pt x="31" y="270"/>
                  <a:pt x="31" y="270"/>
                </a:cubicBezTo>
                <a:cubicBezTo>
                  <a:pt x="30" y="317"/>
                  <a:pt x="25" y="355"/>
                  <a:pt x="39" y="398"/>
                </a:cubicBezTo>
                <a:cubicBezTo>
                  <a:pt x="41" y="445"/>
                  <a:pt x="59" y="521"/>
                  <a:pt x="31" y="564"/>
                </a:cubicBezTo>
                <a:cubicBezTo>
                  <a:pt x="28" y="576"/>
                  <a:pt x="22" y="587"/>
                  <a:pt x="19" y="600"/>
                </a:cubicBezTo>
                <a:cubicBezTo>
                  <a:pt x="17" y="652"/>
                  <a:pt x="0" y="669"/>
                  <a:pt x="45" y="678"/>
                </a:cubicBezTo>
                <a:cubicBezTo>
                  <a:pt x="53" y="686"/>
                  <a:pt x="68" y="690"/>
                  <a:pt x="79" y="692"/>
                </a:cubicBezTo>
                <a:cubicBezTo>
                  <a:pt x="119" y="691"/>
                  <a:pt x="155" y="688"/>
                  <a:pt x="193" y="682"/>
                </a:cubicBezTo>
                <a:cubicBezTo>
                  <a:pt x="220" y="664"/>
                  <a:pt x="235" y="671"/>
                  <a:pt x="277" y="670"/>
                </a:cubicBezTo>
                <a:cubicBezTo>
                  <a:pt x="309" y="661"/>
                  <a:pt x="342" y="650"/>
                  <a:pt x="375" y="646"/>
                </a:cubicBezTo>
                <a:cubicBezTo>
                  <a:pt x="409" y="638"/>
                  <a:pt x="386" y="643"/>
                  <a:pt x="445" y="636"/>
                </a:cubicBezTo>
                <a:cubicBezTo>
                  <a:pt x="451" y="635"/>
                  <a:pt x="463" y="634"/>
                  <a:pt x="463" y="634"/>
                </a:cubicBezTo>
                <a:cubicBezTo>
                  <a:pt x="470" y="630"/>
                  <a:pt x="476" y="628"/>
                  <a:pt x="483" y="624"/>
                </a:cubicBezTo>
                <a:cubicBezTo>
                  <a:pt x="489" y="614"/>
                  <a:pt x="501" y="612"/>
                  <a:pt x="511" y="606"/>
                </a:cubicBezTo>
                <a:cubicBezTo>
                  <a:pt x="515" y="595"/>
                  <a:pt x="530" y="588"/>
                  <a:pt x="541" y="586"/>
                </a:cubicBezTo>
                <a:cubicBezTo>
                  <a:pt x="553" y="578"/>
                  <a:pt x="571" y="575"/>
                  <a:pt x="585" y="574"/>
                </a:cubicBezTo>
                <a:cubicBezTo>
                  <a:pt x="602" y="570"/>
                  <a:pt x="604" y="566"/>
                  <a:pt x="613" y="552"/>
                </a:cubicBezTo>
                <a:cubicBezTo>
                  <a:pt x="609" y="518"/>
                  <a:pt x="606" y="476"/>
                  <a:pt x="619" y="444"/>
                </a:cubicBezTo>
                <a:cubicBezTo>
                  <a:pt x="629" y="348"/>
                  <a:pt x="623" y="256"/>
                  <a:pt x="607" y="162"/>
                </a:cubicBezTo>
                <a:cubicBezTo>
                  <a:pt x="604" y="91"/>
                  <a:pt x="615" y="50"/>
                  <a:pt x="557" y="12"/>
                </a:cubicBezTo>
                <a:cubicBezTo>
                  <a:pt x="555" y="8"/>
                  <a:pt x="551" y="0"/>
                  <a:pt x="551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Freeform 20">
            <a:extLst>
              <a:ext uri="{FF2B5EF4-FFF2-40B4-BE49-F238E27FC236}">
                <a16:creationId xmlns:a16="http://schemas.microsoft.com/office/drawing/2014/main" id="{820EF375-3FDB-1B4B-8131-39179CA2D9A0}"/>
              </a:ext>
            </a:extLst>
          </p:cNvPr>
          <p:cNvSpPr>
            <a:spLocks/>
          </p:cNvSpPr>
          <p:nvPr/>
        </p:nvSpPr>
        <p:spPr bwMode="auto">
          <a:xfrm>
            <a:off x="6553201" y="4629150"/>
            <a:ext cx="892175" cy="1060450"/>
          </a:xfrm>
          <a:custGeom>
            <a:avLst/>
            <a:gdLst>
              <a:gd name="T0" fmla="*/ 562 w 562"/>
              <a:gd name="T1" fmla="*/ 546 h 668"/>
              <a:gd name="T2" fmla="*/ 544 w 562"/>
              <a:gd name="T3" fmla="*/ 554 h 668"/>
              <a:gd name="T4" fmla="*/ 508 w 562"/>
              <a:gd name="T5" fmla="*/ 572 h 668"/>
              <a:gd name="T6" fmla="*/ 388 w 562"/>
              <a:gd name="T7" fmla="*/ 612 h 668"/>
              <a:gd name="T8" fmla="*/ 346 w 562"/>
              <a:gd name="T9" fmla="*/ 598 h 668"/>
              <a:gd name="T10" fmla="*/ 296 w 562"/>
              <a:gd name="T11" fmla="*/ 602 h 668"/>
              <a:gd name="T12" fmla="*/ 248 w 562"/>
              <a:gd name="T13" fmla="*/ 638 h 668"/>
              <a:gd name="T14" fmla="*/ 184 w 562"/>
              <a:gd name="T15" fmla="*/ 650 h 668"/>
              <a:gd name="T16" fmla="*/ 136 w 562"/>
              <a:gd name="T17" fmla="*/ 668 h 668"/>
              <a:gd name="T18" fmla="*/ 112 w 562"/>
              <a:gd name="T19" fmla="*/ 658 h 668"/>
              <a:gd name="T20" fmla="*/ 76 w 562"/>
              <a:gd name="T21" fmla="*/ 634 h 668"/>
              <a:gd name="T22" fmla="*/ 56 w 562"/>
              <a:gd name="T23" fmla="*/ 612 h 668"/>
              <a:gd name="T24" fmla="*/ 70 w 562"/>
              <a:gd name="T25" fmla="*/ 558 h 668"/>
              <a:gd name="T26" fmla="*/ 76 w 562"/>
              <a:gd name="T27" fmla="*/ 544 h 668"/>
              <a:gd name="T28" fmla="*/ 82 w 562"/>
              <a:gd name="T29" fmla="*/ 526 h 668"/>
              <a:gd name="T30" fmla="*/ 58 w 562"/>
              <a:gd name="T31" fmla="*/ 352 h 668"/>
              <a:gd name="T32" fmla="*/ 46 w 562"/>
              <a:gd name="T33" fmla="*/ 244 h 668"/>
              <a:gd name="T34" fmla="*/ 4 w 562"/>
              <a:gd name="T35" fmla="*/ 40 h 668"/>
              <a:gd name="T36" fmla="*/ 2 w 562"/>
              <a:gd name="T37" fmla="*/ 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2" h="668">
                <a:moveTo>
                  <a:pt x="562" y="546"/>
                </a:moveTo>
                <a:cubicBezTo>
                  <a:pt x="555" y="548"/>
                  <a:pt x="551" y="552"/>
                  <a:pt x="544" y="554"/>
                </a:cubicBezTo>
                <a:cubicBezTo>
                  <a:pt x="534" y="564"/>
                  <a:pt x="522" y="570"/>
                  <a:pt x="508" y="572"/>
                </a:cubicBezTo>
                <a:cubicBezTo>
                  <a:pt x="472" y="596"/>
                  <a:pt x="424" y="588"/>
                  <a:pt x="388" y="612"/>
                </a:cubicBezTo>
                <a:cubicBezTo>
                  <a:pt x="373" y="608"/>
                  <a:pt x="361" y="601"/>
                  <a:pt x="346" y="598"/>
                </a:cubicBezTo>
                <a:cubicBezTo>
                  <a:pt x="328" y="589"/>
                  <a:pt x="313" y="596"/>
                  <a:pt x="296" y="602"/>
                </a:cubicBezTo>
                <a:cubicBezTo>
                  <a:pt x="278" y="620"/>
                  <a:pt x="279" y="633"/>
                  <a:pt x="248" y="638"/>
                </a:cubicBezTo>
                <a:cubicBezTo>
                  <a:pt x="228" y="646"/>
                  <a:pt x="206" y="647"/>
                  <a:pt x="184" y="650"/>
                </a:cubicBezTo>
                <a:cubicBezTo>
                  <a:pt x="170" y="659"/>
                  <a:pt x="152" y="666"/>
                  <a:pt x="136" y="668"/>
                </a:cubicBezTo>
                <a:cubicBezTo>
                  <a:pt x="124" y="666"/>
                  <a:pt x="123" y="662"/>
                  <a:pt x="112" y="658"/>
                </a:cubicBezTo>
                <a:cubicBezTo>
                  <a:pt x="99" y="645"/>
                  <a:pt x="97" y="638"/>
                  <a:pt x="76" y="634"/>
                </a:cubicBezTo>
                <a:cubicBezTo>
                  <a:pt x="68" y="626"/>
                  <a:pt x="60" y="624"/>
                  <a:pt x="56" y="612"/>
                </a:cubicBezTo>
                <a:cubicBezTo>
                  <a:pt x="59" y="592"/>
                  <a:pt x="59" y="575"/>
                  <a:pt x="70" y="558"/>
                </a:cubicBezTo>
                <a:cubicBezTo>
                  <a:pt x="76" y="533"/>
                  <a:pt x="67" y="565"/>
                  <a:pt x="76" y="544"/>
                </a:cubicBezTo>
                <a:cubicBezTo>
                  <a:pt x="78" y="538"/>
                  <a:pt x="82" y="526"/>
                  <a:pt x="82" y="526"/>
                </a:cubicBezTo>
                <a:cubicBezTo>
                  <a:pt x="79" y="482"/>
                  <a:pt x="81" y="398"/>
                  <a:pt x="58" y="352"/>
                </a:cubicBezTo>
                <a:cubicBezTo>
                  <a:pt x="56" y="317"/>
                  <a:pt x="57" y="278"/>
                  <a:pt x="46" y="244"/>
                </a:cubicBezTo>
                <a:cubicBezTo>
                  <a:pt x="43" y="180"/>
                  <a:pt x="41" y="96"/>
                  <a:pt x="4" y="40"/>
                </a:cubicBezTo>
                <a:cubicBezTo>
                  <a:pt x="0" y="20"/>
                  <a:pt x="2" y="33"/>
                  <a:pt x="2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AutoShape 21">
            <a:extLst>
              <a:ext uri="{FF2B5EF4-FFF2-40B4-BE49-F238E27FC236}">
                <a16:creationId xmlns:a16="http://schemas.microsoft.com/office/drawing/2014/main" id="{964F2A27-C878-D04F-99B8-9B5296A52B41}"/>
              </a:ext>
            </a:extLst>
          </p:cNvPr>
          <p:cNvSpPr>
            <a:spLocks noChangeArrowheads="1"/>
          </p:cNvSpPr>
          <p:nvPr/>
        </p:nvSpPr>
        <p:spPr bwMode="auto">
          <a:xfrm rot="1221973">
            <a:off x="6934200" y="47244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4534" name="AutoShape 22">
            <a:extLst>
              <a:ext uri="{FF2B5EF4-FFF2-40B4-BE49-F238E27FC236}">
                <a16:creationId xmlns:a16="http://schemas.microsoft.com/office/drawing/2014/main" id="{CFF9DFC9-A76A-D341-A7C6-09277EC768BC}"/>
              </a:ext>
            </a:extLst>
          </p:cNvPr>
          <p:cNvSpPr>
            <a:spLocks noChangeArrowheads="1"/>
          </p:cNvSpPr>
          <p:nvPr/>
        </p:nvSpPr>
        <p:spPr bwMode="auto">
          <a:xfrm rot="508147">
            <a:off x="7848600" y="48768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4535" name="Freeform 23">
            <a:extLst>
              <a:ext uri="{FF2B5EF4-FFF2-40B4-BE49-F238E27FC236}">
                <a16:creationId xmlns:a16="http://schemas.microsoft.com/office/drawing/2014/main" id="{F257A104-D638-C947-9F0D-BCD1968F0F56}"/>
              </a:ext>
            </a:extLst>
          </p:cNvPr>
          <p:cNvSpPr>
            <a:spLocks/>
          </p:cNvSpPr>
          <p:nvPr/>
        </p:nvSpPr>
        <p:spPr bwMode="auto">
          <a:xfrm>
            <a:off x="6440489" y="5619751"/>
            <a:ext cx="198437" cy="180975"/>
          </a:xfrm>
          <a:custGeom>
            <a:avLst/>
            <a:gdLst>
              <a:gd name="T0" fmla="*/ 125 w 125"/>
              <a:gd name="T1" fmla="*/ 0 h 114"/>
              <a:gd name="T2" fmla="*/ 55 w 125"/>
              <a:gd name="T3" fmla="*/ 8 h 114"/>
              <a:gd name="T4" fmla="*/ 21 w 125"/>
              <a:gd name="T5" fmla="*/ 32 h 114"/>
              <a:gd name="T6" fmla="*/ 3 w 125"/>
              <a:gd name="T7" fmla="*/ 48 h 114"/>
              <a:gd name="T8" fmla="*/ 11 w 125"/>
              <a:gd name="T9" fmla="*/ 62 h 114"/>
              <a:gd name="T10" fmla="*/ 21 w 125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" h="114">
                <a:moveTo>
                  <a:pt x="125" y="0"/>
                </a:moveTo>
                <a:cubicBezTo>
                  <a:pt x="102" y="6"/>
                  <a:pt x="78" y="0"/>
                  <a:pt x="55" y="8"/>
                </a:cubicBezTo>
                <a:cubicBezTo>
                  <a:pt x="48" y="19"/>
                  <a:pt x="31" y="23"/>
                  <a:pt x="21" y="32"/>
                </a:cubicBezTo>
                <a:cubicBezTo>
                  <a:pt x="15" y="37"/>
                  <a:pt x="3" y="48"/>
                  <a:pt x="3" y="48"/>
                </a:cubicBezTo>
                <a:cubicBezTo>
                  <a:pt x="0" y="57"/>
                  <a:pt x="3" y="59"/>
                  <a:pt x="11" y="62"/>
                </a:cubicBezTo>
                <a:cubicBezTo>
                  <a:pt x="17" y="78"/>
                  <a:pt x="21" y="97"/>
                  <a:pt x="21" y="11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AutoShape 24">
            <a:extLst>
              <a:ext uri="{FF2B5EF4-FFF2-40B4-BE49-F238E27FC236}">
                <a16:creationId xmlns:a16="http://schemas.microsoft.com/office/drawing/2014/main" id="{0DDE7051-4294-8D4A-9DB1-F5532753E5B1}"/>
              </a:ext>
            </a:extLst>
          </p:cNvPr>
          <p:cNvSpPr>
            <a:spLocks noChangeArrowheads="1"/>
          </p:cNvSpPr>
          <p:nvPr/>
        </p:nvSpPr>
        <p:spPr bwMode="auto">
          <a:xfrm rot="1263270">
            <a:off x="7378700" y="562133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20699999" rev="0"/>
            </a:camera>
            <a:lightRig rig="legacyFlat4" dir="t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4537" name="AutoShape 25">
            <a:extLst>
              <a:ext uri="{FF2B5EF4-FFF2-40B4-BE49-F238E27FC236}">
                <a16:creationId xmlns:a16="http://schemas.microsoft.com/office/drawing/2014/main" id="{A4E2674A-EB48-1F4C-B00A-3EA3C324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212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4538" name="WordArt 26">
            <a:extLst>
              <a:ext uri="{FF2B5EF4-FFF2-40B4-BE49-F238E27FC236}">
                <a16:creationId xmlns:a16="http://schemas.microsoft.com/office/drawing/2014/main" id="{48F37F2D-9992-0547-AB04-42CC761AFB6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51088" y="5445125"/>
            <a:ext cx="344805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unidirectional</a:t>
            </a:r>
          </a:p>
        </p:txBody>
      </p:sp>
    </p:spTree>
    <p:extLst>
      <p:ext uri="{BB962C8B-B14F-4D97-AF65-F5344CB8AC3E}">
        <p14:creationId xmlns:p14="http://schemas.microsoft.com/office/powerpoint/2010/main" val="26476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A481150-A422-BA45-9280-8F774F5538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4876800" cy="9144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KJS8435EXC1(a-b)</a:t>
            </a:r>
          </a:p>
        </p:txBody>
      </p:sp>
      <p:pic>
        <p:nvPicPr>
          <p:cNvPr id="50195" name="Picture 19">
            <a:extLst>
              <a:ext uri="{FF2B5EF4-FFF2-40B4-BE49-F238E27FC236}">
                <a16:creationId xmlns:a16="http://schemas.microsoft.com/office/drawing/2014/main" id="{FD110C70-F71F-7B47-A7D8-A1A17E6A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81200"/>
            <a:ext cx="235426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8" name="Picture 22">
            <a:extLst>
              <a:ext uri="{FF2B5EF4-FFF2-40B4-BE49-F238E27FC236}">
                <a16:creationId xmlns:a16="http://schemas.microsoft.com/office/drawing/2014/main" id="{1A99DDC3-9E3C-414D-B102-B3761D05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311943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9" name="Freeform 23">
            <a:extLst>
              <a:ext uri="{FF2B5EF4-FFF2-40B4-BE49-F238E27FC236}">
                <a16:creationId xmlns:a16="http://schemas.microsoft.com/office/drawing/2014/main" id="{C1AA61C4-7B6F-254C-894D-5A4C5F480E76}"/>
              </a:ext>
            </a:extLst>
          </p:cNvPr>
          <p:cNvSpPr>
            <a:spLocks/>
          </p:cNvSpPr>
          <p:nvPr/>
        </p:nvSpPr>
        <p:spPr bwMode="auto">
          <a:xfrm>
            <a:off x="1866900" y="2962276"/>
            <a:ext cx="395288" cy="1990725"/>
          </a:xfrm>
          <a:custGeom>
            <a:avLst/>
            <a:gdLst>
              <a:gd name="T0" fmla="*/ 0 w 249"/>
              <a:gd name="T1" fmla="*/ 0 h 1254"/>
              <a:gd name="T2" fmla="*/ 24 w 249"/>
              <a:gd name="T3" fmla="*/ 36 h 1254"/>
              <a:gd name="T4" fmla="*/ 42 w 249"/>
              <a:gd name="T5" fmla="*/ 111 h 1254"/>
              <a:gd name="T6" fmla="*/ 6 w 249"/>
              <a:gd name="T7" fmla="*/ 462 h 1254"/>
              <a:gd name="T8" fmla="*/ 24 w 249"/>
              <a:gd name="T9" fmla="*/ 570 h 1254"/>
              <a:gd name="T10" fmla="*/ 42 w 249"/>
              <a:gd name="T11" fmla="*/ 615 h 1254"/>
              <a:gd name="T12" fmla="*/ 60 w 249"/>
              <a:gd name="T13" fmla="*/ 648 h 1254"/>
              <a:gd name="T14" fmla="*/ 81 w 249"/>
              <a:gd name="T15" fmla="*/ 678 h 1254"/>
              <a:gd name="T16" fmla="*/ 123 w 249"/>
              <a:gd name="T17" fmla="*/ 711 h 1254"/>
              <a:gd name="T18" fmla="*/ 162 w 249"/>
              <a:gd name="T19" fmla="*/ 741 h 1254"/>
              <a:gd name="T20" fmla="*/ 198 w 249"/>
              <a:gd name="T21" fmla="*/ 768 h 1254"/>
              <a:gd name="T22" fmla="*/ 204 w 249"/>
              <a:gd name="T23" fmla="*/ 777 h 1254"/>
              <a:gd name="T24" fmla="*/ 213 w 249"/>
              <a:gd name="T25" fmla="*/ 783 h 1254"/>
              <a:gd name="T26" fmla="*/ 231 w 249"/>
              <a:gd name="T27" fmla="*/ 804 h 1254"/>
              <a:gd name="T28" fmla="*/ 249 w 249"/>
              <a:gd name="T29" fmla="*/ 867 h 1254"/>
              <a:gd name="T30" fmla="*/ 231 w 249"/>
              <a:gd name="T31" fmla="*/ 918 h 1254"/>
              <a:gd name="T32" fmla="*/ 204 w 249"/>
              <a:gd name="T33" fmla="*/ 981 h 1254"/>
              <a:gd name="T34" fmla="*/ 177 w 249"/>
              <a:gd name="T35" fmla="*/ 1044 h 1254"/>
              <a:gd name="T36" fmla="*/ 141 w 249"/>
              <a:gd name="T37" fmla="*/ 1143 h 1254"/>
              <a:gd name="T38" fmla="*/ 87 w 249"/>
              <a:gd name="T39" fmla="*/ 1200 h 1254"/>
              <a:gd name="T40" fmla="*/ 69 w 249"/>
              <a:gd name="T41" fmla="*/ 1233 h 1254"/>
              <a:gd name="T42" fmla="*/ 60 w 249"/>
              <a:gd name="T43" fmla="*/ 1248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9" h="1254">
                <a:moveTo>
                  <a:pt x="0" y="0"/>
                </a:moveTo>
                <a:cubicBezTo>
                  <a:pt x="17" y="6"/>
                  <a:pt x="18" y="21"/>
                  <a:pt x="24" y="36"/>
                </a:cubicBezTo>
                <a:cubicBezTo>
                  <a:pt x="27" y="59"/>
                  <a:pt x="29" y="91"/>
                  <a:pt x="42" y="111"/>
                </a:cubicBezTo>
                <a:cubicBezTo>
                  <a:pt x="37" y="226"/>
                  <a:pt x="31" y="350"/>
                  <a:pt x="6" y="462"/>
                </a:cubicBezTo>
                <a:cubicBezTo>
                  <a:pt x="8" y="506"/>
                  <a:pt x="2" y="536"/>
                  <a:pt x="24" y="570"/>
                </a:cubicBezTo>
                <a:cubicBezTo>
                  <a:pt x="27" y="585"/>
                  <a:pt x="33" y="602"/>
                  <a:pt x="42" y="615"/>
                </a:cubicBezTo>
                <a:cubicBezTo>
                  <a:pt x="45" y="632"/>
                  <a:pt x="48" y="636"/>
                  <a:pt x="60" y="648"/>
                </a:cubicBezTo>
                <a:cubicBezTo>
                  <a:pt x="64" y="660"/>
                  <a:pt x="69" y="674"/>
                  <a:pt x="81" y="678"/>
                </a:cubicBezTo>
                <a:cubicBezTo>
                  <a:pt x="92" y="694"/>
                  <a:pt x="107" y="701"/>
                  <a:pt x="123" y="711"/>
                </a:cubicBezTo>
                <a:cubicBezTo>
                  <a:pt x="127" y="722"/>
                  <a:pt x="150" y="737"/>
                  <a:pt x="162" y="741"/>
                </a:cubicBezTo>
                <a:cubicBezTo>
                  <a:pt x="172" y="751"/>
                  <a:pt x="184" y="763"/>
                  <a:pt x="198" y="768"/>
                </a:cubicBezTo>
                <a:cubicBezTo>
                  <a:pt x="200" y="771"/>
                  <a:pt x="201" y="774"/>
                  <a:pt x="204" y="777"/>
                </a:cubicBezTo>
                <a:cubicBezTo>
                  <a:pt x="207" y="780"/>
                  <a:pt x="211" y="780"/>
                  <a:pt x="213" y="783"/>
                </a:cubicBezTo>
                <a:cubicBezTo>
                  <a:pt x="221" y="793"/>
                  <a:pt x="216" y="799"/>
                  <a:pt x="231" y="804"/>
                </a:cubicBezTo>
                <a:cubicBezTo>
                  <a:pt x="238" y="825"/>
                  <a:pt x="244" y="844"/>
                  <a:pt x="249" y="867"/>
                </a:cubicBezTo>
                <a:cubicBezTo>
                  <a:pt x="246" y="888"/>
                  <a:pt x="242" y="901"/>
                  <a:pt x="231" y="918"/>
                </a:cubicBezTo>
                <a:cubicBezTo>
                  <a:pt x="226" y="940"/>
                  <a:pt x="216" y="962"/>
                  <a:pt x="204" y="981"/>
                </a:cubicBezTo>
                <a:cubicBezTo>
                  <a:pt x="199" y="1003"/>
                  <a:pt x="185" y="1023"/>
                  <a:pt x="177" y="1044"/>
                </a:cubicBezTo>
                <a:cubicBezTo>
                  <a:pt x="172" y="1079"/>
                  <a:pt x="167" y="1117"/>
                  <a:pt x="141" y="1143"/>
                </a:cubicBezTo>
                <a:cubicBezTo>
                  <a:pt x="134" y="1164"/>
                  <a:pt x="109" y="1193"/>
                  <a:pt x="87" y="1200"/>
                </a:cubicBezTo>
                <a:cubicBezTo>
                  <a:pt x="76" y="1211"/>
                  <a:pt x="75" y="1219"/>
                  <a:pt x="69" y="1233"/>
                </a:cubicBezTo>
                <a:cubicBezTo>
                  <a:pt x="66" y="1253"/>
                  <a:pt x="71" y="1254"/>
                  <a:pt x="60" y="1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Freeform 24">
            <a:extLst>
              <a:ext uri="{FF2B5EF4-FFF2-40B4-BE49-F238E27FC236}">
                <a16:creationId xmlns:a16="http://schemas.microsoft.com/office/drawing/2014/main" id="{8270568A-52FB-D84F-841D-77B0F2607273}"/>
              </a:ext>
            </a:extLst>
          </p:cNvPr>
          <p:cNvSpPr>
            <a:spLocks/>
          </p:cNvSpPr>
          <p:nvPr/>
        </p:nvSpPr>
        <p:spPr bwMode="auto">
          <a:xfrm>
            <a:off x="2243139" y="2043114"/>
            <a:ext cx="509587" cy="2243137"/>
          </a:xfrm>
          <a:custGeom>
            <a:avLst/>
            <a:gdLst>
              <a:gd name="T0" fmla="*/ 0 w 321"/>
              <a:gd name="T1" fmla="*/ 1413 h 1413"/>
              <a:gd name="T2" fmla="*/ 12 w 321"/>
              <a:gd name="T3" fmla="*/ 1377 h 1413"/>
              <a:gd name="T4" fmla="*/ 39 w 321"/>
              <a:gd name="T5" fmla="*/ 1314 h 1413"/>
              <a:gd name="T6" fmla="*/ 75 w 321"/>
              <a:gd name="T7" fmla="*/ 1242 h 1413"/>
              <a:gd name="T8" fmla="*/ 93 w 321"/>
              <a:gd name="T9" fmla="*/ 1215 h 1413"/>
              <a:gd name="T10" fmla="*/ 141 w 321"/>
              <a:gd name="T11" fmla="*/ 1161 h 1413"/>
              <a:gd name="T12" fmla="*/ 174 w 321"/>
              <a:gd name="T13" fmla="*/ 1116 h 1413"/>
              <a:gd name="T14" fmla="*/ 192 w 321"/>
              <a:gd name="T15" fmla="*/ 1080 h 1413"/>
              <a:gd name="T16" fmla="*/ 210 w 321"/>
              <a:gd name="T17" fmla="*/ 1038 h 1413"/>
              <a:gd name="T18" fmla="*/ 219 w 321"/>
              <a:gd name="T19" fmla="*/ 795 h 1413"/>
              <a:gd name="T20" fmla="*/ 282 w 321"/>
              <a:gd name="T21" fmla="*/ 657 h 1413"/>
              <a:gd name="T22" fmla="*/ 309 w 321"/>
              <a:gd name="T23" fmla="*/ 534 h 1413"/>
              <a:gd name="T24" fmla="*/ 315 w 321"/>
              <a:gd name="T25" fmla="*/ 354 h 1413"/>
              <a:gd name="T26" fmla="*/ 291 w 321"/>
              <a:gd name="T27" fmla="*/ 327 h 1413"/>
              <a:gd name="T28" fmla="*/ 264 w 321"/>
              <a:gd name="T29" fmla="*/ 291 h 1413"/>
              <a:gd name="T30" fmla="*/ 243 w 321"/>
              <a:gd name="T31" fmla="*/ 270 h 1413"/>
              <a:gd name="T32" fmla="*/ 225 w 321"/>
              <a:gd name="T33" fmla="*/ 246 h 1413"/>
              <a:gd name="T34" fmla="*/ 201 w 321"/>
              <a:gd name="T35" fmla="*/ 210 h 1413"/>
              <a:gd name="T36" fmla="*/ 183 w 321"/>
              <a:gd name="T37" fmla="*/ 174 h 1413"/>
              <a:gd name="T38" fmla="*/ 174 w 321"/>
              <a:gd name="T39" fmla="*/ 153 h 1413"/>
              <a:gd name="T40" fmla="*/ 147 w 321"/>
              <a:gd name="T41" fmla="*/ 54 h 1413"/>
              <a:gd name="T42" fmla="*/ 129 w 321"/>
              <a:gd name="T43" fmla="*/ 39 h 1413"/>
              <a:gd name="T44" fmla="*/ 120 w 321"/>
              <a:gd name="T45" fmla="*/ 21 h 1413"/>
              <a:gd name="T46" fmla="*/ 90 w 321"/>
              <a:gd name="T47" fmla="*/ 9 h 1413"/>
              <a:gd name="T48" fmla="*/ 84 w 321"/>
              <a:gd name="T49" fmla="*/ 0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1413">
                <a:moveTo>
                  <a:pt x="0" y="1413"/>
                </a:moveTo>
                <a:cubicBezTo>
                  <a:pt x="4" y="1400"/>
                  <a:pt x="6" y="1389"/>
                  <a:pt x="12" y="1377"/>
                </a:cubicBezTo>
                <a:cubicBezTo>
                  <a:pt x="17" y="1354"/>
                  <a:pt x="29" y="1335"/>
                  <a:pt x="39" y="1314"/>
                </a:cubicBezTo>
                <a:cubicBezTo>
                  <a:pt x="52" y="1289"/>
                  <a:pt x="54" y="1263"/>
                  <a:pt x="75" y="1242"/>
                </a:cubicBezTo>
                <a:cubicBezTo>
                  <a:pt x="79" y="1230"/>
                  <a:pt x="84" y="1224"/>
                  <a:pt x="93" y="1215"/>
                </a:cubicBezTo>
                <a:cubicBezTo>
                  <a:pt x="98" y="1201"/>
                  <a:pt x="127" y="1166"/>
                  <a:pt x="141" y="1161"/>
                </a:cubicBezTo>
                <a:cubicBezTo>
                  <a:pt x="155" y="1147"/>
                  <a:pt x="160" y="1130"/>
                  <a:pt x="174" y="1116"/>
                </a:cubicBezTo>
                <a:cubicBezTo>
                  <a:pt x="178" y="1104"/>
                  <a:pt x="185" y="1091"/>
                  <a:pt x="192" y="1080"/>
                </a:cubicBezTo>
                <a:cubicBezTo>
                  <a:pt x="195" y="1065"/>
                  <a:pt x="201" y="1051"/>
                  <a:pt x="210" y="1038"/>
                </a:cubicBezTo>
                <a:cubicBezTo>
                  <a:pt x="206" y="964"/>
                  <a:pt x="175" y="860"/>
                  <a:pt x="219" y="795"/>
                </a:cubicBezTo>
                <a:cubicBezTo>
                  <a:pt x="231" y="746"/>
                  <a:pt x="264" y="704"/>
                  <a:pt x="282" y="657"/>
                </a:cubicBezTo>
                <a:cubicBezTo>
                  <a:pt x="297" y="617"/>
                  <a:pt x="299" y="575"/>
                  <a:pt x="309" y="534"/>
                </a:cubicBezTo>
                <a:cubicBezTo>
                  <a:pt x="316" y="465"/>
                  <a:pt x="321" y="442"/>
                  <a:pt x="315" y="354"/>
                </a:cubicBezTo>
                <a:cubicBezTo>
                  <a:pt x="314" y="342"/>
                  <a:pt x="291" y="327"/>
                  <a:pt x="291" y="327"/>
                </a:cubicBezTo>
                <a:cubicBezTo>
                  <a:pt x="286" y="313"/>
                  <a:pt x="274" y="301"/>
                  <a:pt x="264" y="291"/>
                </a:cubicBezTo>
                <a:cubicBezTo>
                  <a:pt x="260" y="279"/>
                  <a:pt x="255" y="274"/>
                  <a:pt x="243" y="270"/>
                </a:cubicBezTo>
                <a:cubicBezTo>
                  <a:pt x="236" y="259"/>
                  <a:pt x="236" y="253"/>
                  <a:pt x="225" y="246"/>
                </a:cubicBezTo>
                <a:cubicBezTo>
                  <a:pt x="216" y="233"/>
                  <a:pt x="212" y="221"/>
                  <a:pt x="201" y="210"/>
                </a:cubicBezTo>
                <a:cubicBezTo>
                  <a:pt x="197" y="198"/>
                  <a:pt x="190" y="185"/>
                  <a:pt x="183" y="174"/>
                </a:cubicBezTo>
                <a:cubicBezTo>
                  <a:pt x="181" y="167"/>
                  <a:pt x="175" y="161"/>
                  <a:pt x="174" y="153"/>
                </a:cubicBezTo>
                <a:cubicBezTo>
                  <a:pt x="170" y="128"/>
                  <a:pt x="180" y="65"/>
                  <a:pt x="147" y="54"/>
                </a:cubicBezTo>
                <a:cubicBezTo>
                  <a:pt x="141" y="48"/>
                  <a:pt x="134" y="45"/>
                  <a:pt x="129" y="39"/>
                </a:cubicBezTo>
                <a:cubicBezTo>
                  <a:pt x="119" y="27"/>
                  <a:pt x="134" y="32"/>
                  <a:pt x="120" y="21"/>
                </a:cubicBezTo>
                <a:cubicBezTo>
                  <a:pt x="113" y="15"/>
                  <a:pt x="99" y="11"/>
                  <a:pt x="90" y="9"/>
                </a:cubicBezTo>
                <a:cubicBezTo>
                  <a:pt x="88" y="6"/>
                  <a:pt x="84" y="0"/>
                  <a:pt x="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AutoShape 25">
            <a:extLst>
              <a:ext uri="{FF2B5EF4-FFF2-40B4-BE49-F238E27FC236}">
                <a16:creationId xmlns:a16="http://schemas.microsoft.com/office/drawing/2014/main" id="{0B6F9B22-6306-8E4C-ADE8-D49AF0B8C0C2}"/>
              </a:ext>
            </a:extLst>
          </p:cNvPr>
          <p:cNvSpPr>
            <a:spLocks noChangeArrowheads="1"/>
          </p:cNvSpPr>
          <p:nvPr/>
        </p:nvSpPr>
        <p:spPr bwMode="auto">
          <a:xfrm rot="1666350">
            <a:off x="2209800" y="3048000"/>
            <a:ext cx="304800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202" name="AutoShape 26">
            <a:extLst>
              <a:ext uri="{FF2B5EF4-FFF2-40B4-BE49-F238E27FC236}">
                <a16:creationId xmlns:a16="http://schemas.microsoft.com/office/drawing/2014/main" id="{73E4F943-D37B-FE4C-922C-19E1B189ECF4}"/>
              </a:ext>
            </a:extLst>
          </p:cNvPr>
          <p:cNvSpPr>
            <a:spLocks noChangeArrowheads="1"/>
          </p:cNvSpPr>
          <p:nvPr/>
        </p:nvSpPr>
        <p:spPr bwMode="auto">
          <a:xfrm rot="2542749">
            <a:off x="1752600" y="41148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0203" name="Freeform 27">
            <a:extLst>
              <a:ext uri="{FF2B5EF4-FFF2-40B4-BE49-F238E27FC236}">
                <a16:creationId xmlns:a16="http://schemas.microsoft.com/office/drawing/2014/main" id="{3940577F-83FD-E844-AD80-D49A523F97DE}"/>
              </a:ext>
            </a:extLst>
          </p:cNvPr>
          <p:cNvSpPr>
            <a:spLocks/>
          </p:cNvSpPr>
          <p:nvPr/>
        </p:nvSpPr>
        <p:spPr bwMode="auto">
          <a:xfrm>
            <a:off x="2347913" y="4019550"/>
            <a:ext cx="476250" cy="304800"/>
          </a:xfrm>
          <a:custGeom>
            <a:avLst/>
            <a:gdLst>
              <a:gd name="T0" fmla="*/ 0 w 300"/>
              <a:gd name="T1" fmla="*/ 15 h 192"/>
              <a:gd name="T2" fmla="*/ 39 w 300"/>
              <a:gd name="T3" fmla="*/ 0 h 192"/>
              <a:gd name="T4" fmla="*/ 117 w 300"/>
              <a:gd name="T5" fmla="*/ 3 h 192"/>
              <a:gd name="T6" fmla="*/ 162 w 300"/>
              <a:gd name="T7" fmla="*/ 21 h 192"/>
              <a:gd name="T8" fmla="*/ 201 w 300"/>
              <a:gd name="T9" fmla="*/ 39 h 192"/>
              <a:gd name="T10" fmla="*/ 216 w 300"/>
              <a:gd name="T11" fmla="*/ 66 h 192"/>
              <a:gd name="T12" fmla="*/ 261 w 300"/>
              <a:gd name="T13" fmla="*/ 171 h 192"/>
              <a:gd name="T14" fmla="*/ 300 w 300"/>
              <a:gd name="T1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192">
                <a:moveTo>
                  <a:pt x="0" y="15"/>
                </a:moveTo>
                <a:cubicBezTo>
                  <a:pt x="12" y="7"/>
                  <a:pt x="26" y="7"/>
                  <a:pt x="39" y="0"/>
                </a:cubicBezTo>
                <a:cubicBezTo>
                  <a:pt x="65" y="1"/>
                  <a:pt x="91" y="0"/>
                  <a:pt x="117" y="3"/>
                </a:cubicBezTo>
                <a:cubicBezTo>
                  <a:pt x="132" y="4"/>
                  <a:pt x="147" y="18"/>
                  <a:pt x="162" y="21"/>
                </a:cubicBezTo>
                <a:cubicBezTo>
                  <a:pt x="175" y="27"/>
                  <a:pt x="188" y="35"/>
                  <a:pt x="201" y="39"/>
                </a:cubicBezTo>
                <a:cubicBezTo>
                  <a:pt x="207" y="48"/>
                  <a:pt x="210" y="57"/>
                  <a:pt x="216" y="66"/>
                </a:cubicBezTo>
                <a:cubicBezTo>
                  <a:pt x="220" y="105"/>
                  <a:pt x="226" y="148"/>
                  <a:pt x="261" y="171"/>
                </a:cubicBezTo>
                <a:cubicBezTo>
                  <a:pt x="266" y="185"/>
                  <a:pt x="285" y="192"/>
                  <a:pt x="30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Freeform 28">
            <a:extLst>
              <a:ext uri="{FF2B5EF4-FFF2-40B4-BE49-F238E27FC236}">
                <a16:creationId xmlns:a16="http://schemas.microsoft.com/office/drawing/2014/main" id="{EEC1F499-F27E-3941-A89F-59042176E5AB}"/>
              </a:ext>
            </a:extLst>
          </p:cNvPr>
          <p:cNvSpPr>
            <a:spLocks/>
          </p:cNvSpPr>
          <p:nvPr/>
        </p:nvSpPr>
        <p:spPr bwMode="auto">
          <a:xfrm>
            <a:off x="2733675" y="2519363"/>
            <a:ext cx="457200" cy="476250"/>
          </a:xfrm>
          <a:custGeom>
            <a:avLst/>
            <a:gdLst>
              <a:gd name="T0" fmla="*/ 0 w 288"/>
              <a:gd name="T1" fmla="*/ 60 h 300"/>
              <a:gd name="T2" fmla="*/ 21 w 288"/>
              <a:gd name="T3" fmla="*/ 18 h 300"/>
              <a:gd name="T4" fmla="*/ 30 w 288"/>
              <a:gd name="T5" fmla="*/ 15 h 300"/>
              <a:gd name="T6" fmla="*/ 48 w 288"/>
              <a:gd name="T7" fmla="*/ 0 h 300"/>
              <a:gd name="T8" fmla="*/ 108 w 288"/>
              <a:gd name="T9" fmla="*/ 18 h 300"/>
              <a:gd name="T10" fmla="*/ 126 w 288"/>
              <a:gd name="T11" fmla="*/ 39 h 300"/>
              <a:gd name="T12" fmla="*/ 144 w 288"/>
              <a:gd name="T13" fmla="*/ 75 h 300"/>
              <a:gd name="T14" fmla="*/ 171 w 288"/>
              <a:gd name="T15" fmla="*/ 138 h 300"/>
              <a:gd name="T16" fmla="*/ 198 w 288"/>
              <a:gd name="T17" fmla="*/ 207 h 300"/>
              <a:gd name="T18" fmla="*/ 225 w 288"/>
              <a:gd name="T19" fmla="*/ 255 h 300"/>
              <a:gd name="T20" fmla="*/ 246 w 288"/>
              <a:gd name="T21" fmla="*/ 273 h 300"/>
              <a:gd name="T22" fmla="*/ 270 w 288"/>
              <a:gd name="T23" fmla="*/ 291 h 300"/>
              <a:gd name="T24" fmla="*/ 288 w 288"/>
              <a:gd name="T2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300">
                <a:moveTo>
                  <a:pt x="0" y="60"/>
                </a:moveTo>
                <a:cubicBezTo>
                  <a:pt x="15" y="50"/>
                  <a:pt x="16" y="34"/>
                  <a:pt x="21" y="18"/>
                </a:cubicBezTo>
                <a:cubicBezTo>
                  <a:pt x="22" y="15"/>
                  <a:pt x="27" y="16"/>
                  <a:pt x="30" y="15"/>
                </a:cubicBezTo>
                <a:cubicBezTo>
                  <a:pt x="38" y="11"/>
                  <a:pt x="41" y="7"/>
                  <a:pt x="48" y="0"/>
                </a:cubicBezTo>
                <a:cubicBezTo>
                  <a:pt x="74" y="2"/>
                  <a:pt x="87" y="4"/>
                  <a:pt x="108" y="18"/>
                </a:cubicBezTo>
                <a:cubicBezTo>
                  <a:pt x="112" y="31"/>
                  <a:pt x="120" y="26"/>
                  <a:pt x="126" y="39"/>
                </a:cubicBezTo>
                <a:cubicBezTo>
                  <a:pt x="132" y="51"/>
                  <a:pt x="136" y="64"/>
                  <a:pt x="144" y="75"/>
                </a:cubicBezTo>
                <a:cubicBezTo>
                  <a:pt x="148" y="96"/>
                  <a:pt x="159" y="120"/>
                  <a:pt x="171" y="138"/>
                </a:cubicBezTo>
                <a:cubicBezTo>
                  <a:pt x="175" y="163"/>
                  <a:pt x="190" y="183"/>
                  <a:pt x="198" y="207"/>
                </a:cubicBezTo>
                <a:cubicBezTo>
                  <a:pt x="204" y="225"/>
                  <a:pt x="206" y="249"/>
                  <a:pt x="225" y="255"/>
                </a:cubicBezTo>
                <a:cubicBezTo>
                  <a:pt x="229" y="267"/>
                  <a:pt x="234" y="269"/>
                  <a:pt x="246" y="273"/>
                </a:cubicBezTo>
                <a:cubicBezTo>
                  <a:pt x="254" y="284"/>
                  <a:pt x="258" y="285"/>
                  <a:pt x="270" y="291"/>
                </a:cubicBezTo>
                <a:cubicBezTo>
                  <a:pt x="276" y="294"/>
                  <a:pt x="288" y="300"/>
                  <a:pt x="288" y="3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AutoShape 29">
            <a:extLst>
              <a:ext uri="{FF2B5EF4-FFF2-40B4-BE49-F238E27FC236}">
                <a16:creationId xmlns:a16="http://schemas.microsoft.com/office/drawing/2014/main" id="{7BFD0B18-4D1C-DE4B-A51D-B7C49F55FD8D}"/>
              </a:ext>
            </a:extLst>
          </p:cNvPr>
          <p:cNvSpPr>
            <a:spLocks noChangeArrowheads="1"/>
          </p:cNvSpPr>
          <p:nvPr/>
        </p:nvSpPr>
        <p:spPr bwMode="auto">
          <a:xfrm rot="1742203">
            <a:off x="2613025" y="21955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50206" name="AutoShape 30">
            <a:extLst>
              <a:ext uri="{FF2B5EF4-FFF2-40B4-BE49-F238E27FC236}">
                <a16:creationId xmlns:a16="http://schemas.microsoft.com/office/drawing/2014/main" id="{5A983DC6-2D7F-624D-A964-6E93259587F7}"/>
              </a:ext>
            </a:extLst>
          </p:cNvPr>
          <p:cNvSpPr>
            <a:spLocks noChangeArrowheads="1"/>
          </p:cNvSpPr>
          <p:nvPr/>
        </p:nvSpPr>
        <p:spPr bwMode="auto">
          <a:xfrm rot="2405676">
            <a:off x="2819400" y="3048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999999" lon="18900000" rev="0"/>
            </a:camera>
            <a:lightRig rig="legacyFlat4" dir="t"/>
          </a:scene3d>
          <a:sp3d extrusionH="74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2</a:t>
            </a:r>
          </a:p>
        </p:txBody>
      </p:sp>
      <p:pic>
        <p:nvPicPr>
          <p:cNvPr id="50197" name="Picture 21">
            <a:extLst>
              <a:ext uri="{FF2B5EF4-FFF2-40B4-BE49-F238E27FC236}">
                <a16:creationId xmlns:a16="http://schemas.microsoft.com/office/drawing/2014/main" id="{654CE223-7D8C-0343-B54E-47B0DADA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501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6" name="Picture 20">
            <a:extLst>
              <a:ext uri="{FF2B5EF4-FFF2-40B4-BE49-F238E27FC236}">
                <a16:creationId xmlns:a16="http://schemas.microsoft.com/office/drawing/2014/main" id="{5B433048-3F0D-4442-BE54-5CE3419B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57400"/>
            <a:ext cx="270668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07" name="Freeform 31">
            <a:extLst>
              <a:ext uri="{FF2B5EF4-FFF2-40B4-BE49-F238E27FC236}">
                <a16:creationId xmlns:a16="http://schemas.microsoft.com/office/drawing/2014/main" id="{F2AD8F1C-71E0-524D-8001-F23EB66999D4}"/>
              </a:ext>
            </a:extLst>
          </p:cNvPr>
          <p:cNvSpPr>
            <a:spLocks/>
          </p:cNvSpPr>
          <p:nvPr/>
        </p:nvSpPr>
        <p:spPr bwMode="auto">
          <a:xfrm>
            <a:off x="3924301" y="2495551"/>
            <a:ext cx="1566863" cy="606425"/>
          </a:xfrm>
          <a:custGeom>
            <a:avLst/>
            <a:gdLst>
              <a:gd name="T0" fmla="*/ 0 w 987"/>
              <a:gd name="T1" fmla="*/ 0 h 382"/>
              <a:gd name="T2" fmla="*/ 42 w 987"/>
              <a:gd name="T3" fmla="*/ 42 h 382"/>
              <a:gd name="T4" fmla="*/ 63 w 987"/>
              <a:gd name="T5" fmla="*/ 72 h 382"/>
              <a:gd name="T6" fmla="*/ 87 w 987"/>
              <a:gd name="T7" fmla="*/ 90 h 382"/>
              <a:gd name="T8" fmla="*/ 123 w 987"/>
              <a:gd name="T9" fmla="*/ 132 h 382"/>
              <a:gd name="T10" fmla="*/ 153 w 987"/>
              <a:gd name="T11" fmla="*/ 171 h 382"/>
              <a:gd name="T12" fmla="*/ 171 w 987"/>
              <a:gd name="T13" fmla="*/ 195 h 382"/>
              <a:gd name="T14" fmla="*/ 195 w 987"/>
              <a:gd name="T15" fmla="*/ 213 h 382"/>
              <a:gd name="T16" fmla="*/ 243 w 987"/>
              <a:gd name="T17" fmla="*/ 252 h 382"/>
              <a:gd name="T18" fmla="*/ 333 w 987"/>
              <a:gd name="T19" fmla="*/ 306 h 382"/>
              <a:gd name="T20" fmla="*/ 450 w 987"/>
              <a:gd name="T21" fmla="*/ 312 h 382"/>
              <a:gd name="T22" fmla="*/ 477 w 987"/>
              <a:gd name="T23" fmla="*/ 294 h 382"/>
              <a:gd name="T24" fmla="*/ 522 w 987"/>
              <a:gd name="T25" fmla="*/ 273 h 382"/>
              <a:gd name="T26" fmla="*/ 609 w 987"/>
              <a:gd name="T27" fmla="*/ 285 h 382"/>
              <a:gd name="T28" fmla="*/ 639 w 987"/>
              <a:gd name="T29" fmla="*/ 306 h 382"/>
              <a:gd name="T30" fmla="*/ 681 w 987"/>
              <a:gd name="T31" fmla="*/ 333 h 382"/>
              <a:gd name="T32" fmla="*/ 774 w 987"/>
              <a:gd name="T33" fmla="*/ 351 h 382"/>
              <a:gd name="T34" fmla="*/ 834 w 987"/>
              <a:gd name="T35" fmla="*/ 369 h 382"/>
              <a:gd name="T36" fmla="*/ 909 w 987"/>
              <a:gd name="T37" fmla="*/ 372 h 382"/>
              <a:gd name="T38" fmla="*/ 933 w 987"/>
              <a:gd name="T39" fmla="*/ 348 h 382"/>
              <a:gd name="T40" fmla="*/ 942 w 987"/>
              <a:gd name="T41" fmla="*/ 330 h 382"/>
              <a:gd name="T42" fmla="*/ 978 w 987"/>
              <a:gd name="T43" fmla="*/ 327 h 382"/>
              <a:gd name="T44" fmla="*/ 987 w 987"/>
              <a:gd name="T45" fmla="*/ 321 h 382"/>
              <a:gd name="T46" fmla="*/ 978 w 987"/>
              <a:gd name="T47" fmla="*/ 31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7" h="382">
                <a:moveTo>
                  <a:pt x="0" y="0"/>
                </a:moveTo>
                <a:cubicBezTo>
                  <a:pt x="12" y="12"/>
                  <a:pt x="27" y="32"/>
                  <a:pt x="42" y="42"/>
                </a:cubicBezTo>
                <a:cubicBezTo>
                  <a:pt x="46" y="54"/>
                  <a:pt x="51" y="68"/>
                  <a:pt x="63" y="72"/>
                </a:cubicBezTo>
                <a:cubicBezTo>
                  <a:pt x="70" y="82"/>
                  <a:pt x="75" y="86"/>
                  <a:pt x="87" y="90"/>
                </a:cubicBezTo>
                <a:cubicBezTo>
                  <a:pt x="92" y="104"/>
                  <a:pt x="112" y="121"/>
                  <a:pt x="123" y="132"/>
                </a:cubicBezTo>
                <a:cubicBezTo>
                  <a:pt x="127" y="144"/>
                  <a:pt x="142" y="167"/>
                  <a:pt x="153" y="171"/>
                </a:cubicBezTo>
                <a:cubicBezTo>
                  <a:pt x="160" y="182"/>
                  <a:pt x="160" y="188"/>
                  <a:pt x="171" y="195"/>
                </a:cubicBezTo>
                <a:cubicBezTo>
                  <a:pt x="178" y="206"/>
                  <a:pt x="184" y="206"/>
                  <a:pt x="195" y="213"/>
                </a:cubicBezTo>
                <a:cubicBezTo>
                  <a:pt x="198" y="222"/>
                  <a:pt x="232" y="248"/>
                  <a:pt x="243" y="252"/>
                </a:cubicBezTo>
                <a:cubicBezTo>
                  <a:pt x="267" y="276"/>
                  <a:pt x="300" y="298"/>
                  <a:pt x="333" y="306"/>
                </a:cubicBezTo>
                <a:cubicBezTo>
                  <a:pt x="361" y="325"/>
                  <a:pt x="428" y="313"/>
                  <a:pt x="450" y="312"/>
                </a:cubicBezTo>
                <a:cubicBezTo>
                  <a:pt x="462" y="308"/>
                  <a:pt x="466" y="299"/>
                  <a:pt x="477" y="294"/>
                </a:cubicBezTo>
                <a:cubicBezTo>
                  <a:pt x="491" y="287"/>
                  <a:pt x="507" y="278"/>
                  <a:pt x="522" y="273"/>
                </a:cubicBezTo>
                <a:cubicBezTo>
                  <a:pt x="553" y="275"/>
                  <a:pt x="580" y="274"/>
                  <a:pt x="609" y="285"/>
                </a:cubicBezTo>
                <a:cubicBezTo>
                  <a:pt x="613" y="297"/>
                  <a:pt x="627" y="302"/>
                  <a:pt x="639" y="306"/>
                </a:cubicBezTo>
                <a:cubicBezTo>
                  <a:pt x="652" y="319"/>
                  <a:pt x="665" y="324"/>
                  <a:pt x="681" y="333"/>
                </a:cubicBezTo>
                <a:cubicBezTo>
                  <a:pt x="693" y="368"/>
                  <a:pt x="748" y="350"/>
                  <a:pt x="774" y="351"/>
                </a:cubicBezTo>
                <a:cubicBezTo>
                  <a:pt x="792" y="363"/>
                  <a:pt x="813" y="367"/>
                  <a:pt x="834" y="369"/>
                </a:cubicBezTo>
                <a:cubicBezTo>
                  <a:pt x="860" y="382"/>
                  <a:pt x="882" y="376"/>
                  <a:pt x="909" y="372"/>
                </a:cubicBezTo>
                <a:cubicBezTo>
                  <a:pt x="916" y="361"/>
                  <a:pt x="927" y="360"/>
                  <a:pt x="933" y="348"/>
                </a:cubicBezTo>
                <a:cubicBezTo>
                  <a:pt x="935" y="345"/>
                  <a:pt x="937" y="331"/>
                  <a:pt x="942" y="330"/>
                </a:cubicBezTo>
                <a:cubicBezTo>
                  <a:pt x="954" y="327"/>
                  <a:pt x="966" y="328"/>
                  <a:pt x="978" y="327"/>
                </a:cubicBezTo>
                <a:cubicBezTo>
                  <a:pt x="981" y="325"/>
                  <a:pt x="987" y="325"/>
                  <a:pt x="987" y="321"/>
                </a:cubicBezTo>
                <a:cubicBezTo>
                  <a:pt x="987" y="318"/>
                  <a:pt x="978" y="318"/>
                  <a:pt x="978" y="31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AutoShape 32">
            <a:extLst>
              <a:ext uri="{FF2B5EF4-FFF2-40B4-BE49-F238E27FC236}">
                <a16:creationId xmlns:a16="http://schemas.microsoft.com/office/drawing/2014/main" id="{10ABE545-7DFC-1546-AC2F-2491CEB3BE1E}"/>
              </a:ext>
            </a:extLst>
          </p:cNvPr>
          <p:cNvSpPr>
            <a:spLocks noChangeArrowheads="1"/>
          </p:cNvSpPr>
          <p:nvPr/>
        </p:nvSpPr>
        <p:spPr bwMode="auto">
          <a:xfrm rot="19866078">
            <a:off x="4267200" y="2362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50209" name="Freeform 33">
            <a:extLst>
              <a:ext uri="{FF2B5EF4-FFF2-40B4-BE49-F238E27FC236}">
                <a16:creationId xmlns:a16="http://schemas.microsoft.com/office/drawing/2014/main" id="{807F927D-4FF4-F840-A371-20E5E6B4DE22}"/>
              </a:ext>
            </a:extLst>
          </p:cNvPr>
          <p:cNvSpPr>
            <a:spLocks/>
          </p:cNvSpPr>
          <p:nvPr/>
        </p:nvSpPr>
        <p:spPr bwMode="auto">
          <a:xfrm>
            <a:off x="3419476" y="3914776"/>
            <a:ext cx="1781175" cy="1109663"/>
          </a:xfrm>
          <a:custGeom>
            <a:avLst/>
            <a:gdLst>
              <a:gd name="T0" fmla="*/ 0 w 1122"/>
              <a:gd name="T1" fmla="*/ 165 h 699"/>
              <a:gd name="T2" fmla="*/ 57 w 1122"/>
              <a:gd name="T3" fmla="*/ 168 h 699"/>
              <a:gd name="T4" fmla="*/ 84 w 1122"/>
              <a:gd name="T5" fmla="*/ 183 h 699"/>
              <a:gd name="T6" fmla="*/ 129 w 1122"/>
              <a:gd name="T7" fmla="*/ 213 h 699"/>
              <a:gd name="T8" fmla="*/ 156 w 1122"/>
              <a:gd name="T9" fmla="*/ 231 h 699"/>
              <a:gd name="T10" fmla="*/ 198 w 1122"/>
              <a:gd name="T11" fmla="*/ 258 h 699"/>
              <a:gd name="T12" fmla="*/ 246 w 1122"/>
              <a:gd name="T13" fmla="*/ 243 h 699"/>
              <a:gd name="T14" fmla="*/ 231 w 1122"/>
              <a:gd name="T15" fmla="*/ 216 h 699"/>
              <a:gd name="T16" fmla="*/ 255 w 1122"/>
              <a:gd name="T17" fmla="*/ 165 h 699"/>
              <a:gd name="T18" fmla="*/ 252 w 1122"/>
              <a:gd name="T19" fmla="*/ 129 h 699"/>
              <a:gd name="T20" fmla="*/ 279 w 1122"/>
              <a:gd name="T21" fmla="*/ 54 h 699"/>
              <a:gd name="T22" fmla="*/ 336 w 1122"/>
              <a:gd name="T23" fmla="*/ 3 h 699"/>
              <a:gd name="T24" fmla="*/ 435 w 1122"/>
              <a:gd name="T25" fmla="*/ 0 h 699"/>
              <a:gd name="T26" fmla="*/ 612 w 1122"/>
              <a:gd name="T27" fmla="*/ 15 h 699"/>
              <a:gd name="T28" fmla="*/ 774 w 1122"/>
              <a:gd name="T29" fmla="*/ 78 h 699"/>
              <a:gd name="T30" fmla="*/ 819 w 1122"/>
              <a:gd name="T31" fmla="*/ 93 h 699"/>
              <a:gd name="T32" fmla="*/ 894 w 1122"/>
              <a:gd name="T33" fmla="*/ 132 h 699"/>
              <a:gd name="T34" fmla="*/ 912 w 1122"/>
              <a:gd name="T35" fmla="*/ 156 h 699"/>
              <a:gd name="T36" fmla="*/ 930 w 1122"/>
              <a:gd name="T37" fmla="*/ 165 h 699"/>
              <a:gd name="T38" fmla="*/ 990 w 1122"/>
              <a:gd name="T39" fmla="*/ 210 h 699"/>
              <a:gd name="T40" fmla="*/ 1011 w 1122"/>
              <a:gd name="T41" fmla="*/ 231 h 699"/>
              <a:gd name="T42" fmla="*/ 1065 w 1122"/>
              <a:gd name="T43" fmla="*/ 276 h 699"/>
              <a:gd name="T44" fmla="*/ 1101 w 1122"/>
              <a:gd name="T45" fmla="*/ 303 h 699"/>
              <a:gd name="T46" fmla="*/ 1068 w 1122"/>
              <a:gd name="T47" fmla="*/ 336 h 699"/>
              <a:gd name="T48" fmla="*/ 1035 w 1122"/>
              <a:gd name="T49" fmla="*/ 363 h 699"/>
              <a:gd name="T50" fmla="*/ 1008 w 1122"/>
              <a:gd name="T51" fmla="*/ 393 h 699"/>
              <a:gd name="T52" fmla="*/ 996 w 1122"/>
              <a:gd name="T53" fmla="*/ 411 h 699"/>
              <a:gd name="T54" fmla="*/ 972 w 1122"/>
              <a:gd name="T55" fmla="*/ 453 h 699"/>
              <a:gd name="T56" fmla="*/ 954 w 1122"/>
              <a:gd name="T57" fmla="*/ 474 h 699"/>
              <a:gd name="T58" fmla="*/ 906 w 1122"/>
              <a:gd name="T59" fmla="*/ 546 h 699"/>
              <a:gd name="T60" fmla="*/ 891 w 1122"/>
              <a:gd name="T61" fmla="*/ 561 h 699"/>
              <a:gd name="T62" fmla="*/ 870 w 1122"/>
              <a:gd name="T63" fmla="*/ 606 h 699"/>
              <a:gd name="T64" fmla="*/ 837 w 1122"/>
              <a:gd name="T65" fmla="*/ 633 h 699"/>
              <a:gd name="T66" fmla="*/ 819 w 1122"/>
              <a:gd name="T67" fmla="*/ 660 h 699"/>
              <a:gd name="T68" fmla="*/ 801 w 1122"/>
              <a:gd name="T69" fmla="*/ 678 h 699"/>
              <a:gd name="T70" fmla="*/ 792 w 1122"/>
              <a:gd name="T71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2" h="699">
                <a:moveTo>
                  <a:pt x="0" y="165"/>
                </a:moveTo>
                <a:cubicBezTo>
                  <a:pt x="19" y="160"/>
                  <a:pt x="38" y="166"/>
                  <a:pt x="57" y="168"/>
                </a:cubicBezTo>
                <a:cubicBezTo>
                  <a:pt x="66" y="174"/>
                  <a:pt x="75" y="177"/>
                  <a:pt x="84" y="183"/>
                </a:cubicBezTo>
                <a:cubicBezTo>
                  <a:pt x="92" y="195"/>
                  <a:pt x="115" y="209"/>
                  <a:pt x="129" y="213"/>
                </a:cubicBezTo>
                <a:cubicBezTo>
                  <a:pt x="139" y="220"/>
                  <a:pt x="145" y="227"/>
                  <a:pt x="156" y="231"/>
                </a:cubicBezTo>
                <a:cubicBezTo>
                  <a:pt x="165" y="245"/>
                  <a:pt x="182" y="253"/>
                  <a:pt x="198" y="258"/>
                </a:cubicBezTo>
                <a:cubicBezTo>
                  <a:pt x="218" y="255"/>
                  <a:pt x="228" y="249"/>
                  <a:pt x="246" y="243"/>
                </a:cubicBezTo>
                <a:cubicBezTo>
                  <a:pt x="232" y="222"/>
                  <a:pt x="236" y="232"/>
                  <a:pt x="231" y="216"/>
                </a:cubicBezTo>
                <a:cubicBezTo>
                  <a:pt x="234" y="194"/>
                  <a:pt x="240" y="180"/>
                  <a:pt x="255" y="165"/>
                </a:cubicBezTo>
                <a:cubicBezTo>
                  <a:pt x="261" y="146"/>
                  <a:pt x="262" y="145"/>
                  <a:pt x="252" y="129"/>
                </a:cubicBezTo>
                <a:cubicBezTo>
                  <a:pt x="255" y="106"/>
                  <a:pt x="266" y="74"/>
                  <a:pt x="279" y="54"/>
                </a:cubicBezTo>
                <a:cubicBezTo>
                  <a:pt x="285" y="15"/>
                  <a:pt x="308" y="22"/>
                  <a:pt x="336" y="3"/>
                </a:cubicBezTo>
                <a:cubicBezTo>
                  <a:pt x="366" y="13"/>
                  <a:pt x="403" y="3"/>
                  <a:pt x="435" y="0"/>
                </a:cubicBezTo>
                <a:cubicBezTo>
                  <a:pt x="509" y="2"/>
                  <a:pt x="545" y="3"/>
                  <a:pt x="612" y="15"/>
                </a:cubicBezTo>
                <a:cubicBezTo>
                  <a:pt x="667" y="25"/>
                  <a:pt x="720" y="67"/>
                  <a:pt x="774" y="78"/>
                </a:cubicBezTo>
                <a:cubicBezTo>
                  <a:pt x="789" y="88"/>
                  <a:pt x="800" y="89"/>
                  <a:pt x="819" y="93"/>
                </a:cubicBezTo>
                <a:cubicBezTo>
                  <a:pt x="836" y="110"/>
                  <a:pt x="870" y="126"/>
                  <a:pt x="894" y="132"/>
                </a:cubicBezTo>
                <a:cubicBezTo>
                  <a:pt x="905" y="139"/>
                  <a:pt x="904" y="148"/>
                  <a:pt x="912" y="156"/>
                </a:cubicBezTo>
                <a:cubicBezTo>
                  <a:pt x="917" y="161"/>
                  <a:pt x="925" y="161"/>
                  <a:pt x="930" y="165"/>
                </a:cubicBezTo>
                <a:cubicBezTo>
                  <a:pt x="950" y="182"/>
                  <a:pt x="969" y="196"/>
                  <a:pt x="990" y="210"/>
                </a:cubicBezTo>
                <a:cubicBezTo>
                  <a:pt x="994" y="222"/>
                  <a:pt x="999" y="227"/>
                  <a:pt x="1011" y="231"/>
                </a:cubicBezTo>
                <a:cubicBezTo>
                  <a:pt x="1027" y="247"/>
                  <a:pt x="1044" y="269"/>
                  <a:pt x="1065" y="276"/>
                </a:cubicBezTo>
                <a:cubicBezTo>
                  <a:pt x="1075" y="286"/>
                  <a:pt x="1087" y="298"/>
                  <a:pt x="1101" y="303"/>
                </a:cubicBezTo>
                <a:cubicBezTo>
                  <a:pt x="1122" y="335"/>
                  <a:pt x="1090" y="321"/>
                  <a:pt x="1068" y="336"/>
                </a:cubicBezTo>
                <a:cubicBezTo>
                  <a:pt x="1058" y="351"/>
                  <a:pt x="1049" y="354"/>
                  <a:pt x="1035" y="363"/>
                </a:cubicBezTo>
                <a:cubicBezTo>
                  <a:pt x="1032" y="372"/>
                  <a:pt x="1016" y="385"/>
                  <a:pt x="1008" y="393"/>
                </a:cubicBezTo>
                <a:cubicBezTo>
                  <a:pt x="1000" y="417"/>
                  <a:pt x="1012" y="385"/>
                  <a:pt x="996" y="411"/>
                </a:cubicBezTo>
                <a:cubicBezTo>
                  <a:pt x="986" y="427"/>
                  <a:pt x="989" y="442"/>
                  <a:pt x="972" y="453"/>
                </a:cubicBezTo>
                <a:cubicBezTo>
                  <a:pt x="968" y="465"/>
                  <a:pt x="961" y="463"/>
                  <a:pt x="954" y="474"/>
                </a:cubicBezTo>
                <a:cubicBezTo>
                  <a:pt x="950" y="500"/>
                  <a:pt x="932" y="537"/>
                  <a:pt x="906" y="546"/>
                </a:cubicBezTo>
                <a:cubicBezTo>
                  <a:pt x="902" y="552"/>
                  <a:pt x="894" y="555"/>
                  <a:pt x="891" y="561"/>
                </a:cubicBezTo>
                <a:cubicBezTo>
                  <a:pt x="883" y="579"/>
                  <a:pt x="888" y="594"/>
                  <a:pt x="870" y="606"/>
                </a:cubicBezTo>
                <a:cubicBezTo>
                  <a:pt x="862" y="618"/>
                  <a:pt x="848" y="622"/>
                  <a:pt x="837" y="633"/>
                </a:cubicBezTo>
                <a:cubicBezTo>
                  <a:pt x="834" y="643"/>
                  <a:pt x="826" y="652"/>
                  <a:pt x="819" y="660"/>
                </a:cubicBezTo>
                <a:cubicBezTo>
                  <a:pt x="813" y="666"/>
                  <a:pt x="801" y="678"/>
                  <a:pt x="801" y="678"/>
                </a:cubicBezTo>
                <a:cubicBezTo>
                  <a:pt x="799" y="685"/>
                  <a:pt x="792" y="699"/>
                  <a:pt x="792" y="69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AutoShape 34">
            <a:extLst>
              <a:ext uri="{FF2B5EF4-FFF2-40B4-BE49-F238E27FC236}">
                <a16:creationId xmlns:a16="http://schemas.microsoft.com/office/drawing/2014/main" id="{7508738D-D8D7-BB4C-A761-E831B4F3314C}"/>
              </a:ext>
            </a:extLst>
          </p:cNvPr>
          <p:cNvSpPr>
            <a:spLocks noChangeArrowheads="1"/>
          </p:cNvSpPr>
          <p:nvPr/>
        </p:nvSpPr>
        <p:spPr bwMode="auto">
          <a:xfrm rot="959178">
            <a:off x="4114800" y="4267200"/>
            <a:ext cx="3048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211" name="Freeform 35">
            <a:extLst>
              <a:ext uri="{FF2B5EF4-FFF2-40B4-BE49-F238E27FC236}">
                <a16:creationId xmlns:a16="http://schemas.microsoft.com/office/drawing/2014/main" id="{B76D2D4E-7EE3-224B-B1A2-204A8E744F62}"/>
              </a:ext>
            </a:extLst>
          </p:cNvPr>
          <p:cNvSpPr>
            <a:spLocks/>
          </p:cNvSpPr>
          <p:nvPr/>
        </p:nvSpPr>
        <p:spPr bwMode="auto">
          <a:xfrm>
            <a:off x="5014913" y="3109913"/>
            <a:ext cx="628650" cy="1312862"/>
          </a:xfrm>
          <a:custGeom>
            <a:avLst/>
            <a:gdLst>
              <a:gd name="T0" fmla="*/ 204 w 396"/>
              <a:gd name="T1" fmla="*/ 0 h 827"/>
              <a:gd name="T2" fmla="*/ 183 w 396"/>
              <a:gd name="T3" fmla="*/ 54 h 827"/>
              <a:gd name="T4" fmla="*/ 156 w 396"/>
              <a:gd name="T5" fmla="*/ 105 h 827"/>
              <a:gd name="T6" fmla="*/ 129 w 396"/>
              <a:gd name="T7" fmla="*/ 141 h 827"/>
              <a:gd name="T8" fmla="*/ 99 w 396"/>
              <a:gd name="T9" fmla="*/ 189 h 827"/>
              <a:gd name="T10" fmla="*/ 57 w 396"/>
              <a:gd name="T11" fmla="*/ 279 h 827"/>
              <a:gd name="T12" fmla="*/ 30 w 396"/>
              <a:gd name="T13" fmla="*/ 348 h 827"/>
              <a:gd name="T14" fmla="*/ 18 w 396"/>
              <a:gd name="T15" fmla="*/ 423 h 827"/>
              <a:gd name="T16" fmla="*/ 0 w 396"/>
              <a:gd name="T17" fmla="*/ 558 h 827"/>
              <a:gd name="T18" fmla="*/ 15 w 396"/>
              <a:gd name="T19" fmla="*/ 720 h 827"/>
              <a:gd name="T20" fmla="*/ 24 w 396"/>
              <a:gd name="T21" fmla="*/ 765 h 827"/>
              <a:gd name="T22" fmla="*/ 75 w 396"/>
              <a:gd name="T23" fmla="*/ 780 h 827"/>
              <a:gd name="T24" fmla="*/ 96 w 396"/>
              <a:gd name="T25" fmla="*/ 798 h 827"/>
              <a:gd name="T26" fmla="*/ 123 w 396"/>
              <a:gd name="T27" fmla="*/ 822 h 827"/>
              <a:gd name="T28" fmla="*/ 165 w 396"/>
              <a:gd name="T29" fmla="*/ 804 h 827"/>
              <a:gd name="T30" fmla="*/ 291 w 396"/>
              <a:gd name="T31" fmla="*/ 759 h 827"/>
              <a:gd name="T32" fmla="*/ 354 w 396"/>
              <a:gd name="T33" fmla="*/ 708 h 827"/>
              <a:gd name="T34" fmla="*/ 396 w 396"/>
              <a:gd name="T35" fmla="*/ 687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6" h="827">
                <a:moveTo>
                  <a:pt x="204" y="0"/>
                </a:moveTo>
                <a:cubicBezTo>
                  <a:pt x="198" y="18"/>
                  <a:pt x="193" y="38"/>
                  <a:pt x="183" y="54"/>
                </a:cubicBezTo>
                <a:cubicBezTo>
                  <a:pt x="179" y="74"/>
                  <a:pt x="170" y="91"/>
                  <a:pt x="156" y="105"/>
                </a:cubicBezTo>
                <a:cubicBezTo>
                  <a:pt x="151" y="119"/>
                  <a:pt x="139" y="131"/>
                  <a:pt x="129" y="141"/>
                </a:cubicBezTo>
                <a:cubicBezTo>
                  <a:pt x="124" y="156"/>
                  <a:pt x="114" y="184"/>
                  <a:pt x="99" y="189"/>
                </a:cubicBezTo>
                <a:cubicBezTo>
                  <a:pt x="81" y="217"/>
                  <a:pt x="75" y="252"/>
                  <a:pt x="57" y="279"/>
                </a:cubicBezTo>
                <a:cubicBezTo>
                  <a:pt x="52" y="302"/>
                  <a:pt x="39" y="325"/>
                  <a:pt x="30" y="348"/>
                </a:cubicBezTo>
                <a:cubicBezTo>
                  <a:pt x="27" y="373"/>
                  <a:pt x="26" y="399"/>
                  <a:pt x="18" y="423"/>
                </a:cubicBezTo>
                <a:cubicBezTo>
                  <a:pt x="37" y="479"/>
                  <a:pt x="12" y="511"/>
                  <a:pt x="0" y="558"/>
                </a:cubicBezTo>
                <a:cubicBezTo>
                  <a:pt x="2" y="615"/>
                  <a:pt x="6" y="665"/>
                  <a:pt x="15" y="720"/>
                </a:cubicBezTo>
                <a:cubicBezTo>
                  <a:pt x="18" y="735"/>
                  <a:pt x="10" y="758"/>
                  <a:pt x="24" y="765"/>
                </a:cubicBezTo>
                <a:cubicBezTo>
                  <a:pt x="45" y="776"/>
                  <a:pt x="57" y="768"/>
                  <a:pt x="75" y="780"/>
                </a:cubicBezTo>
                <a:cubicBezTo>
                  <a:pt x="79" y="792"/>
                  <a:pt x="85" y="791"/>
                  <a:pt x="96" y="798"/>
                </a:cubicBezTo>
                <a:cubicBezTo>
                  <a:pt x="109" y="818"/>
                  <a:pt x="93" y="827"/>
                  <a:pt x="123" y="822"/>
                </a:cubicBezTo>
                <a:cubicBezTo>
                  <a:pt x="136" y="813"/>
                  <a:pt x="150" y="807"/>
                  <a:pt x="165" y="804"/>
                </a:cubicBezTo>
                <a:cubicBezTo>
                  <a:pt x="204" y="778"/>
                  <a:pt x="243" y="765"/>
                  <a:pt x="291" y="759"/>
                </a:cubicBezTo>
                <a:cubicBezTo>
                  <a:pt x="304" y="719"/>
                  <a:pt x="323" y="728"/>
                  <a:pt x="354" y="708"/>
                </a:cubicBezTo>
                <a:cubicBezTo>
                  <a:pt x="359" y="694"/>
                  <a:pt x="381" y="687"/>
                  <a:pt x="396" y="68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AutoShape 36">
            <a:extLst>
              <a:ext uri="{FF2B5EF4-FFF2-40B4-BE49-F238E27FC236}">
                <a16:creationId xmlns:a16="http://schemas.microsoft.com/office/drawing/2014/main" id="{9239820E-A0D4-854F-87AE-D072F99911D8}"/>
              </a:ext>
            </a:extLst>
          </p:cNvPr>
          <p:cNvSpPr>
            <a:spLocks noChangeArrowheads="1"/>
          </p:cNvSpPr>
          <p:nvPr/>
        </p:nvSpPr>
        <p:spPr bwMode="auto">
          <a:xfrm rot="20448272">
            <a:off x="5181600" y="3581400"/>
            <a:ext cx="228600" cy="2286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213" name="AutoShape 37">
            <a:extLst>
              <a:ext uri="{FF2B5EF4-FFF2-40B4-BE49-F238E27FC236}">
                <a16:creationId xmlns:a16="http://schemas.microsoft.com/office/drawing/2014/main" id="{6DF25CBD-2B28-1D4A-83D1-AD02B8560ED1}"/>
              </a:ext>
            </a:extLst>
          </p:cNvPr>
          <p:cNvSpPr>
            <a:spLocks noChangeArrowheads="1"/>
          </p:cNvSpPr>
          <p:nvPr/>
        </p:nvSpPr>
        <p:spPr bwMode="auto">
          <a:xfrm rot="2646865">
            <a:off x="3706813" y="3036888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0214" name="Freeform 38">
            <a:extLst>
              <a:ext uri="{FF2B5EF4-FFF2-40B4-BE49-F238E27FC236}">
                <a16:creationId xmlns:a16="http://schemas.microsoft.com/office/drawing/2014/main" id="{E4FA5275-1DBF-AF43-B51D-58B5C489DC6E}"/>
              </a:ext>
            </a:extLst>
          </p:cNvPr>
          <p:cNvSpPr>
            <a:spLocks/>
          </p:cNvSpPr>
          <p:nvPr/>
        </p:nvSpPr>
        <p:spPr bwMode="auto">
          <a:xfrm>
            <a:off x="6456363" y="4260850"/>
            <a:ext cx="754062" cy="635000"/>
          </a:xfrm>
          <a:custGeom>
            <a:avLst/>
            <a:gdLst>
              <a:gd name="T0" fmla="*/ 475 w 475"/>
              <a:gd name="T1" fmla="*/ 10 h 400"/>
              <a:gd name="T2" fmla="*/ 367 w 475"/>
              <a:gd name="T3" fmla="*/ 4 h 400"/>
              <a:gd name="T4" fmla="*/ 325 w 475"/>
              <a:gd name="T5" fmla="*/ 13 h 400"/>
              <a:gd name="T6" fmla="*/ 307 w 475"/>
              <a:gd name="T7" fmla="*/ 28 h 400"/>
              <a:gd name="T8" fmla="*/ 262 w 475"/>
              <a:gd name="T9" fmla="*/ 49 h 400"/>
              <a:gd name="T10" fmla="*/ 235 w 475"/>
              <a:gd name="T11" fmla="*/ 64 h 400"/>
              <a:gd name="T12" fmla="*/ 10 w 475"/>
              <a:gd name="T13" fmla="*/ 109 h 400"/>
              <a:gd name="T14" fmla="*/ 1 w 475"/>
              <a:gd name="T15" fmla="*/ 157 h 400"/>
              <a:gd name="T16" fmla="*/ 31 w 475"/>
              <a:gd name="T17" fmla="*/ 211 h 400"/>
              <a:gd name="T18" fmla="*/ 49 w 475"/>
              <a:gd name="T19" fmla="*/ 226 h 400"/>
              <a:gd name="T20" fmla="*/ 76 w 475"/>
              <a:gd name="T21" fmla="*/ 256 h 400"/>
              <a:gd name="T22" fmla="*/ 61 w 475"/>
              <a:gd name="T23" fmla="*/ 373 h 400"/>
              <a:gd name="T24" fmla="*/ 43 w 475"/>
              <a:gd name="T25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5" h="400">
                <a:moveTo>
                  <a:pt x="475" y="10"/>
                </a:moveTo>
                <a:cubicBezTo>
                  <a:pt x="438" y="8"/>
                  <a:pt x="403" y="0"/>
                  <a:pt x="367" y="4"/>
                </a:cubicBezTo>
                <a:cubicBezTo>
                  <a:pt x="353" y="7"/>
                  <a:pt x="339" y="8"/>
                  <a:pt x="325" y="13"/>
                </a:cubicBezTo>
                <a:cubicBezTo>
                  <a:pt x="315" y="16"/>
                  <a:pt x="315" y="22"/>
                  <a:pt x="307" y="28"/>
                </a:cubicBezTo>
                <a:cubicBezTo>
                  <a:pt x="294" y="36"/>
                  <a:pt x="276" y="46"/>
                  <a:pt x="262" y="49"/>
                </a:cubicBezTo>
                <a:cubicBezTo>
                  <a:pt x="253" y="55"/>
                  <a:pt x="244" y="58"/>
                  <a:pt x="235" y="64"/>
                </a:cubicBezTo>
                <a:cubicBezTo>
                  <a:pt x="155" y="59"/>
                  <a:pt x="59" y="35"/>
                  <a:pt x="10" y="109"/>
                </a:cubicBezTo>
                <a:cubicBezTo>
                  <a:pt x="16" y="126"/>
                  <a:pt x="11" y="142"/>
                  <a:pt x="1" y="157"/>
                </a:cubicBezTo>
                <a:cubicBezTo>
                  <a:pt x="4" y="192"/>
                  <a:pt x="0" y="201"/>
                  <a:pt x="31" y="211"/>
                </a:cubicBezTo>
                <a:cubicBezTo>
                  <a:pt x="37" y="217"/>
                  <a:pt x="44" y="220"/>
                  <a:pt x="49" y="226"/>
                </a:cubicBezTo>
                <a:cubicBezTo>
                  <a:pt x="61" y="241"/>
                  <a:pt x="55" y="249"/>
                  <a:pt x="76" y="256"/>
                </a:cubicBezTo>
                <a:cubicBezTo>
                  <a:pt x="86" y="271"/>
                  <a:pt x="69" y="356"/>
                  <a:pt x="61" y="373"/>
                </a:cubicBezTo>
                <a:cubicBezTo>
                  <a:pt x="58" y="379"/>
                  <a:pt x="50" y="400"/>
                  <a:pt x="43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Freeform 39">
            <a:extLst>
              <a:ext uri="{FF2B5EF4-FFF2-40B4-BE49-F238E27FC236}">
                <a16:creationId xmlns:a16="http://schemas.microsoft.com/office/drawing/2014/main" id="{9B6F6AA1-A139-D145-A20F-9FA60E117B6B}"/>
              </a:ext>
            </a:extLst>
          </p:cNvPr>
          <p:cNvSpPr>
            <a:spLocks/>
          </p:cNvSpPr>
          <p:nvPr/>
        </p:nvSpPr>
        <p:spPr bwMode="auto">
          <a:xfrm>
            <a:off x="6734176" y="2176464"/>
            <a:ext cx="466725" cy="2109787"/>
          </a:xfrm>
          <a:custGeom>
            <a:avLst/>
            <a:gdLst>
              <a:gd name="T0" fmla="*/ 222 w 294"/>
              <a:gd name="T1" fmla="*/ 0 h 1329"/>
              <a:gd name="T2" fmla="*/ 195 w 294"/>
              <a:gd name="T3" fmla="*/ 54 h 1329"/>
              <a:gd name="T4" fmla="*/ 141 w 294"/>
              <a:gd name="T5" fmla="*/ 102 h 1329"/>
              <a:gd name="T6" fmla="*/ 96 w 294"/>
              <a:gd name="T7" fmla="*/ 135 h 1329"/>
              <a:gd name="T8" fmla="*/ 39 w 294"/>
              <a:gd name="T9" fmla="*/ 165 h 1329"/>
              <a:gd name="T10" fmla="*/ 6 w 294"/>
              <a:gd name="T11" fmla="*/ 192 h 1329"/>
              <a:gd name="T12" fmla="*/ 24 w 294"/>
              <a:gd name="T13" fmla="*/ 246 h 1329"/>
              <a:gd name="T14" fmla="*/ 42 w 294"/>
              <a:gd name="T15" fmla="*/ 288 h 1329"/>
              <a:gd name="T16" fmla="*/ 63 w 294"/>
              <a:gd name="T17" fmla="*/ 324 h 1329"/>
              <a:gd name="T18" fmla="*/ 87 w 294"/>
              <a:gd name="T19" fmla="*/ 372 h 1329"/>
              <a:gd name="T20" fmla="*/ 99 w 294"/>
              <a:gd name="T21" fmla="*/ 453 h 1329"/>
              <a:gd name="T22" fmla="*/ 99 w 294"/>
              <a:gd name="T23" fmla="*/ 567 h 1329"/>
              <a:gd name="T24" fmla="*/ 114 w 294"/>
              <a:gd name="T25" fmla="*/ 597 h 1329"/>
              <a:gd name="T26" fmla="*/ 159 w 294"/>
              <a:gd name="T27" fmla="*/ 693 h 1329"/>
              <a:gd name="T28" fmla="*/ 171 w 294"/>
              <a:gd name="T29" fmla="*/ 714 h 1329"/>
              <a:gd name="T30" fmla="*/ 195 w 294"/>
              <a:gd name="T31" fmla="*/ 774 h 1329"/>
              <a:gd name="T32" fmla="*/ 213 w 294"/>
              <a:gd name="T33" fmla="*/ 831 h 1329"/>
              <a:gd name="T34" fmla="*/ 240 w 294"/>
              <a:gd name="T35" fmla="*/ 903 h 1329"/>
              <a:gd name="T36" fmla="*/ 249 w 294"/>
              <a:gd name="T37" fmla="*/ 930 h 1329"/>
              <a:gd name="T38" fmla="*/ 258 w 294"/>
              <a:gd name="T39" fmla="*/ 1146 h 1329"/>
              <a:gd name="T40" fmla="*/ 279 w 294"/>
              <a:gd name="T41" fmla="*/ 1200 h 1329"/>
              <a:gd name="T42" fmla="*/ 294 w 294"/>
              <a:gd name="T43" fmla="*/ 1329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4" h="1329">
                <a:moveTo>
                  <a:pt x="222" y="0"/>
                </a:moveTo>
                <a:cubicBezTo>
                  <a:pt x="218" y="21"/>
                  <a:pt x="210" y="39"/>
                  <a:pt x="195" y="54"/>
                </a:cubicBezTo>
                <a:cubicBezTo>
                  <a:pt x="188" y="76"/>
                  <a:pt x="163" y="95"/>
                  <a:pt x="141" y="102"/>
                </a:cubicBezTo>
                <a:cubicBezTo>
                  <a:pt x="127" y="116"/>
                  <a:pt x="112" y="124"/>
                  <a:pt x="96" y="135"/>
                </a:cubicBezTo>
                <a:cubicBezTo>
                  <a:pt x="90" y="152"/>
                  <a:pt x="56" y="162"/>
                  <a:pt x="39" y="165"/>
                </a:cubicBezTo>
                <a:cubicBezTo>
                  <a:pt x="25" y="174"/>
                  <a:pt x="16" y="177"/>
                  <a:pt x="6" y="192"/>
                </a:cubicBezTo>
                <a:cubicBezTo>
                  <a:pt x="0" y="220"/>
                  <a:pt x="13" y="224"/>
                  <a:pt x="24" y="246"/>
                </a:cubicBezTo>
                <a:cubicBezTo>
                  <a:pt x="31" y="260"/>
                  <a:pt x="33" y="275"/>
                  <a:pt x="42" y="288"/>
                </a:cubicBezTo>
                <a:cubicBezTo>
                  <a:pt x="46" y="302"/>
                  <a:pt x="51" y="316"/>
                  <a:pt x="63" y="324"/>
                </a:cubicBezTo>
                <a:cubicBezTo>
                  <a:pt x="73" y="339"/>
                  <a:pt x="79" y="356"/>
                  <a:pt x="87" y="372"/>
                </a:cubicBezTo>
                <a:cubicBezTo>
                  <a:pt x="90" y="400"/>
                  <a:pt x="96" y="425"/>
                  <a:pt x="99" y="453"/>
                </a:cubicBezTo>
                <a:cubicBezTo>
                  <a:pt x="99" y="463"/>
                  <a:pt x="91" y="537"/>
                  <a:pt x="99" y="567"/>
                </a:cubicBezTo>
                <a:cubicBezTo>
                  <a:pt x="102" y="577"/>
                  <a:pt x="109" y="588"/>
                  <a:pt x="114" y="597"/>
                </a:cubicBezTo>
                <a:cubicBezTo>
                  <a:pt x="130" y="629"/>
                  <a:pt x="139" y="663"/>
                  <a:pt x="159" y="693"/>
                </a:cubicBezTo>
                <a:cubicBezTo>
                  <a:pt x="166" y="721"/>
                  <a:pt x="156" y="690"/>
                  <a:pt x="171" y="714"/>
                </a:cubicBezTo>
                <a:cubicBezTo>
                  <a:pt x="182" y="732"/>
                  <a:pt x="186" y="755"/>
                  <a:pt x="195" y="774"/>
                </a:cubicBezTo>
                <a:cubicBezTo>
                  <a:pt x="204" y="792"/>
                  <a:pt x="204" y="813"/>
                  <a:pt x="213" y="831"/>
                </a:cubicBezTo>
                <a:cubicBezTo>
                  <a:pt x="218" y="856"/>
                  <a:pt x="231" y="879"/>
                  <a:pt x="240" y="903"/>
                </a:cubicBezTo>
                <a:cubicBezTo>
                  <a:pt x="243" y="912"/>
                  <a:pt x="249" y="930"/>
                  <a:pt x="249" y="930"/>
                </a:cubicBezTo>
                <a:cubicBezTo>
                  <a:pt x="246" y="995"/>
                  <a:pt x="219" y="1088"/>
                  <a:pt x="258" y="1146"/>
                </a:cubicBezTo>
                <a:cubicBezTo>
                  <a:pt x="262" y="1165"/>
                  <a:pt x="273" y="1181"/>
                  <a:pt x="279" y="1200"/>
                </a:cubicBezTo>
                <a:cubicBezTo>
                  <a:pt x="283" y="1240"/>
                  <a:pt x="294" y="1289"/>
                  <a:pt x="294" y="132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Freeform 40">
            <a:extLst>
              <a:ext uri="{FF2B5EF4-FFF2-40B4-BE49-F238E27FC236}">
                <a16:creationId xmlns:a16="http://schemas.microsoft.com/office/drawing/2014/main" id="{86206D25-3BE2-B241-84A1-3B3EA95E3CFD}"/>
              </a:ext>
            </a:extLst>
          </p:cNvPr>
          <p:cNvSpPr>
            <a:spLocks/>
          </p:cNvSpPr>
          <p:nvPr/>
        </p:nvSpPr>
        <p:spPr bwMode="auto">
          <a:xfrm>
            <a:off x="7043739" y="3384551"/>
            <a:ext cx="523875" cy="182563"/>
          </a:xfrm>
          <a:custGeom>
            <a:avLst/>
            <a:gdLst>
              <a:gd name="T0" fmla="*/ 0 w 330"/>
              <a:gd name="T1" fmla="*/ 10 h 115"/>
              <a:gd name="T2" fmla="*/ 108 w 330"/>
              <a:gd name="T3" fmla="*/ 22 h 115"/>
              <a:gd name="T4" fmla="*/ 129 w 330"/>
              <a:gd name="T5" fmla="*/ 40 h 115"/>
              <a:gd name="T6" fmla="*/ 198 w 330"/>
              <a:gd name="T7" fmla="*/ 79 h 115"/>
              <a:gd name="T8" fmla="*/ 330 w 330"/>
              <a:gd name="T9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115">
                <a:moveTo>
                  <a:pt x="0" y="10"/>
                </a:moveTo>
                <a:cubicBezTo>
                  <a:pt x="37" y="2"/>
                  <a:pt x="76" y="0"/>
                  <a:pt x="108" y="22"/>
                </a:cubicBezTo>
                <a:cubicBezTo>
                  <a:pt x="112" y="34"/>
                  <a:pt x="118" y="33"/>
                  <a:pt x="129" y="40"/>
                </a:cubicBezTo>
                <a:cubicBezTo>
                  <a:pt x="139" y="54"/>
                  <a:pt x="180" y="73"/>
                  <a:pt x="198" y="79"/>
                </a:cubicBezTo>
                <a:cubicBezTo>
                  <a:pt x="234" y="115"/>
                  <a:pt x="282" y="106"/>
                  <a:pt x="330" y="10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Freeform 41">
            <a:extLst>
              <a:ext uri="{FF2B5EF4-FFF2-40B4-BE49-F238E27FC236}">
                <a16:creationId xmlns:a16="http://schemas.microsoft.com/office/drawing/2014/main" id="{253DBC6E-D432-C641-AABE-7C46A61977AD}"/>
              </a:ext>
            </a:extLst>
          </p:cNvPr>
          <p:cNvSpPr>
            <a:spLocks/>
          </p:cNvSpPr>
          <p:nvPr/>
        </p:nvSpPr>
        <p:spPr bwMode="auto">
          <a:xfrm>
            <a:off x="6210301" y="3143251"/>
            <a:ext cx="804863" cy="1262063"/>
          </a:xfrm>
          <a:custGeom>
            <a:avLst/>
            <a:gdLst>
              <a:gd name="T0" fmla="*/ 507 w 507"/>
              <a:gd name="T1" fmla="*/ 138 h 795"/>
              <a:gd name="T2" fmla="*/ 459 w 507"/>
              <a:gd name="T3" fmla="*/ 126 h 795"/>
              <a:gd name="T4" fmla="*/ 426 w 507"/>
              <a:gd name="T5" fmla="*/ 120 h 795"/>
              <a:gd name="T6" fmla="*/ 354 w 507"/>
              <a:gd name="T7" fmla="*/ 93 h 795"/>
              <a:gd name="T8" fmla="*/ 336 w 507"/>
              <a:gd name="T9" fmla="*/ 54 h 795"/>
              <a:gd name="T10" fmla="*/ 261 w 507"/>
              <a:gd name="T11" fmla="*/ 0 h 795"/>
              <a:gd name="T12" fmla="*/ 237 w 507"/>
              <a:gd name="T13" fmla="*/ 6 h 795"/>
              <a:gd name="T14" fmla="*/ 234 w 507"/>
              <a:gd name="T15" fmla="*/ 15 h 795"/>
              <a:gd name="T16" fmla="*/ 207 w 507"/>
              <a:gd name="T17" fmla="*/ 33 h 795"/>
              <a:gd name="T18" fmla="*/ 174 w 507"/>
              <a:gd name="T19" fmla="*/ 60 h 795"/>
              <a:gd name="T20" fmla="*/ 138 w 507"/>
              <a:gd name="T21" fmla="*/ 96 h 795"/>
              <a:gd name="T22" fmla="*/ 120 w 507"/>
              <a:gd name="T23" fmla="*/ 111 h 795"/>
              <a:gd name="T24" fmla="*/ 117 w 507"/>
              <a:gd name="T25" fmla="*/ 120 h 795"/>
              <a:gd name="T26" fmla="*/ 99 w 507"/>
              <a:gd name="T27" fmla="*/ 129 h 795"/>
              <a:gd name="T28" fmla="*/ 57 w 507"/>
              <a:gd name="T29" fmla="*/ 174 h 795"/>
              <a:gd name="T30" fmla="*/ 30 w 507"/>
              <a:gd name="T31" fmla="*/ 222 h 795"/>
              <a:gd name="T32" fmla="*/ 12 w 507"/>
              <a:gd name="T33" fmla="*/ 345 h 795"/>
              <a:gd name="T34" fmla="*/ 0 w 507"/>
              <a:gd name="T35" fmla="*/ 492 h 795"/>
              <a:gd name="T36" fmla="*/ 15 w 507"/>
              <a:gd name="T37" fmla="*/ 516 h 795"/>
              <a:gd name="T38" fmla="*/ 51 w 507"/>
              <a:gd name="T39" fmla="*/ 555 h 795"/>
              <a:gd name="T40" fmla="*/ 84 w 507"/>
              <a:gd name="T41" fmla="*/ 579 h 795"/>
              <a:gd name="T42" fmla="*/ 147 w 507"/>
              <a:gd name="T43" fmla="*/ 672 h 795"/>
              <a:gd name="T44" fmla="*/ 159 w 507"/>
              <a:gd name="T45" fmla="*/ 690 h 795"/>
              <a:gd name="T46" fmla="*/ 183 w 507"/>
              <a:gd name="T47" fmla="*/ 795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7" h="795">
                <a:moveTo>
                  <a:pt x="507" y="138"/>
                </a:moveTo>
                <a:cubicBezTo>
                  <a:pt x="490" y="134"/>
                  <a:pt x="476" y="128"/>
                  <a:pt x="459" y="126"/>
                </a:cubicBezTo>
                <a:cubicBezTo>
                  <a:pt x="445" y="117"/>
                  <a:pt x="443" y="117"/>
                  <a:pt x="426" y="120"/>
                </a:cubicBezTo>
                <a:cubicBezTo>
                  <a:pt x="371" y="117"/>
                  <a:pt x="382" y="121"/>
                  <a:pt x="354" y="93"/>
                </a:cubicBezTo>
                <a:cubicBezTo>
                  <a:pt x="350" y="78"/>
                  <a:pt x="343" y="67"/>
                  <a:pt x="336" y="54"/>
                </a:cubicBezTo>
                <a:cubicBezTo>
                  <a:pt x="317" y="16"/>
                  <a:pt x="306" y="5"/>
                  <a:pt x="261" y="0"/>
                </a:cubicBezTo>
                <a:cubicBezTo>
                  <a:pt x="253" y="2"/>
                  <a:pt x="243" y="0"/>
                  <a:pt x="237" y="6"/>
                </a:cubicBezTo>
                <a:cubicBezTo>
                  <a:pt x="235" y="8"/>
                  <a:pt x="236" y="12"/>
                  <a:pt x="234" y="15"/>
                </a:cubicBezTo>
                <a:cubicBezTo>
                  <a:pt x="228" y="25"/>
                  <a:pt x="217" y="30"/>
                  <a:pt x="207" y="33"/>
                </a:cubicBezTo>
                <a:cubicBezTo>
                  <a:pt x="198" y="47"/>
                  <a:pt x="190" y="57"/>
                  <a:pt x="174" y="60"/>
                </a:cubicBezTo>
                <a:cubicBezTo>
                  <a:pt x="161" y="73"/>
                  <a:pt x="156" y="90"/>
                  <a:pt x="138" y="96"/>
                </a:cubicBezTo>
                <a:cubicBezTo>
                  <a:pt x="132" y="102"/>
                  <a:pt x="125" y="105"/>
                  <a:pt x="120" y="111"/>
                </a:cubicBezTo>
                <a:cubicBezTo>
                  <a:pt x="118" y="113"/>
                  <a:pt x="119" y="118"/>
                  <a:pt x="117" y="120"/>
                </a:cubicBezTo>
                <a:cubicBezTo>
                  <a:pt x="112" y="125"/>
                  <a:pt x="104" y="125"/>
                  <a:pt x="99" y="129"/>
                </a:cubicBezTo>
                <a:cubicBezTo>
                  <a:pt x="83" y="143"/>
                  <a:pt x="72" y="159"/>
                  <a:pt x="57" y="174"/>
                </a:cubicBezTo>
                <a:cubicBezTo>
                  <a:pt x="52" y="190"/>
                  <a:pt x="38" y="206"/>
                  <a:pt x="30" y="222"/>
                </a:cubicBezTo>
                <a:cubicBezTo>
                  <a:pt x="34" y="264"/>
                  <a:pt x="36" y="308"/>
                  <a:pt x="12" y="345"/>
                </a:cubicBezTo>
                <a:cubicBezTo>
                  <a:pt x="5" y="406"/>
                  <a:pt x="3" y="401"/>
                  <a:pt x="0" y="492"/>
                </a:cubicBezTo>
                <a:cubicBezTo>
                  <a:pt x="7" y="513"/>
                  <a:pt x="1" y="506"/>
                  <a:pt x="15" y="516"/>
                </a:cubicBezTo>
                <a:cubicBezTo>
                  <a:pt x="25" y="530"/>
                  <a:pt x="34" y="549"/>
                  <a:pt x="51" y="555"/>
                </a:cubicBezTo>
                <a:cubicBezTo>
                  <a:pt x="60" y="569"/>
                  <a:pt x="71" y="570"/>
                  <a:pt x="84" y="579"/>
                </a:cubicBezTo>
                <a:cubicBezTo>
                  <a:pt x="93" y="614"/>
                  <a:pt x="109" y="659"/>
                  <a:pt x="147" y="672"/>
                </a:cubicBezTo>
                <a:cubicBezTo>
                  <a:pt x="149" y="679"/>
                  <a:pt x="158" y="683"/>
                  <a:pt x="159" y="690"/>
                </a:cubicBezTo>
                <a:cubicBezTo>
                  <a:pt x="165" y="724"/>
                  <a:pt x="156" y="768"/>
                  <a:pt x="183" y="795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Freeform 42">
            <a:extLst>
              <a:ext uri="{FF2B5EF4-FFF2-40B4-BE49-F238E27FC236}">
                <a16:creationId xmlns:a16="http://schemas.microsoft.com/office/drawing/2014/main" id="{5BDBCD35-67E1-8343-B9D1-1D04C3951931}"/>
              </a:ext>
            </a:extLst>
          </p:cNvPr>
          <p:cNvSpPr>
            <a:spLocks/>
          </p:cNvSpPr>
          <p:nvPr/>
        </p:nvSpPr>
        <p:spPr bwMode="auto">
          <a:xfrm>
            <a:off x="5938839" y="3871914"/>
            <a:ext cx="261937" cy="52387"/>
          </a:xfrm>
          <a:custGeom>
            <a:avLst/>
            <a:gdLst>
              <a:gd name="T0" fmla="*/ 165 w 165"/>
              <a:gd name="T1" fmla="*/ 30 h 33"/>
              <a:gd name="T2" fmla="*/ 120 w 165"/>
              <a:gd name="T3" fmla="*/ 9 h 33"/>
              <a:gd name="T4" fmla="*/ 75 w 165"/>
              <a:gd name="T5" fmla="*/ 0 h 33"/>
              <a:gd name="T6" fmla="*/ 21 w 165"/>
              <a:gd name="T7" fmla="*/ 15 h 33"/>
              <a:gd name="T8" fmla="*/ 0 w 16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3">
                <a:moveTo>
                  <a:pt x="165" y="30"/>
                </a:moveTo>
                <a:cubicBezTo>
                  <a:pt x="159" y="12"/>
                  <a:pt x="137" y="12"/>
                  <a:pt x="120" y="9"/>
                </a:cubicBezTo>
                <a:cubicBezTo>
                  <a:pt x="105" y="6"/>
                  <a:pt x="75" y="0"/>
                  <a:pt x="75" y="0"/>
                </a:cubicBezTo>
                <a:cubicBezTo>
                  <a:pt x="50" y="3"/>
                  <a:pt x="42" y="8"/>
                  <a:pt x="21" y="15"/>
                </a:cubicBezTo>
                <a:cubicBezTo>
                  <a:pt x="14" y="22"/>
                  <a:pt x="7" y="26"/>
                  <a:pt x="0" y="3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Freeform 43">
            <a:extLst>
              <a:ext uri="{FF2B5EF4-FFF2-40B4-BE49-F238E27FC236}">
                <a16:creationId xmlns:a16="http://schemas.microsoft.com/office/drawing/2014/main" id="{0A6A17CD-8DA9-644C-A5F1-FE0EF2FABFCA}"/>
              </a:ext>
            </a:extLst>
          </p:cNvPr>
          <p:cNvSpPr>
            <a:spLocks/>
          </p:cNvSpPr>
          <p:nvPr/>
        </p:nvSpPr>
        <p:spPr bwMode="auto">
          <a:xfrm>
            <a:off x="7191375" y="4276725"/>
            <a:ext cx="171450" cy="342900"/>
          </a:xfrm>
          <a:custGeom>
            <a:avLst/>
            <a:gdLst>
              <a:gd name="T0" fmla="*/ 0 w 108"/>
              <a:gd name="T1" fmla="*/ 0 h 216"/>
              <a:gd name="T2" fmla="*/ 24 w 108"/>
              <a:gd name="T3" fmla="*/ 45 h 216"/>
              <a:gd name="T4" fmla="*/ 36 w 108"/>
              <a:gd name="T5" fmla="*/ 75 h 216"/>
              <a:gd name="T6" fmla="*/ 45 w 108"/>
              <a:gd name="T7" fmla="*/ 120 h 216"/>
              <a:gd name="T8" fmla="*/ 60 w 108"/>
              <a:gd name="T9" fmla="*/ 138 h 216"/>
              <a:gd name="T10" fmla="*/ 81 w 108"/>
              <a:gd name="T11" fmla="*/ 174 h 216"/>
              <a:gd name="T12" fmla="*/ 105 w 108"/>
              <a:gd name="T13" fmla="*/ 216 h 216"/>
              <a:gd name="T14" fmla="*/ 102 w 108"/>
              <a:gd name="T15" fmla="*/ 207 h 216"/>
              <a:gd name="T16" fmla="*/ 108 w 108"/>
              <a:gd name="T17" fmla="*/ 19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216">
                <a:moveTo>
                  <a:pt x="0" y="0"/>
                </a:moveTo>
                <a:cubicBezTo>
                  <a:pt x="10" y="14"/>
                  <a:pt x="14" y="31"/>
                  <a:pt x="24" y="45"/>
                </a:cubicBezTo>
                <a:cubicBezTo>
                  <a:pt x="27" y="56"/>
                  <a:pt x="32" y="64"/>
                  <a:pt x="36" y="75"/>
                </a:cubicBezTo>
                <a:cubicBezTo>
                  <a:pt x="34" y="91"/>
                  <a:pt x="26" y="114"/>
                  <a:pt x="45" y="120"/>
                </a:cubicBezTo>
                <a:cubicBezTo>
                  <a:pt x="49" y="126"/>
                  <a:pt x="57" y="131"/>
                  <a:pt x="60" y="138"/>
                </a:cubicBezTo>
                <a:cubicBezTo>
                  <a:pt x="67" y="152"/>
                  <a:pt x="64" y="168"/>
                  <a:pt x="81" y="174"/>
                </a:cubicBezTo>
                <a:cubicBezTo>
                  <a:pt x="92" y="190"/>
                  <a:pt x="87" y="204"/>
                  <a:pt x="105" y="216"/>
                </a:cubicBezTo>
                <a:cubicBezTo>
                  <a:pt x="104" y="213"/>
                  <a:pt x="101" y="210"/>
                  <a:pt x="102" y="207"/>
                </a:cubicBezTo>
                <a:cubicBezTo>
                  <a:pt x="103" y="203"/>
                  <a:pt x="108" y="198"/>
                  <a:pt x="108" y="19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AutoShape 44">
            <a:extLst>
              <a:ext uri="{FF2B5EF4-FFF2-40B4-BE49-F238E27FC236}">
                <a16:creationId xmlns:a16="http://schemas.microsoft.com/office/drawing/2014/main" id="{D8B6B33A-F973-1C4D-AF5A-645AA9B99FFE}"/>
              </a:ext>
            </a:extLst>
          </p:cNvPr>
          <p:cNvSpPr>
            <a:spLocks noChangeArrowheads="1"/>
          </p:cNvSpPr>
          <p:nvPr/>
        </p:nvSpPr>
        <p:spPr bwMode="auto">
          <a:xfrm rot="2410941">
            <a:off x="6613525" y="209867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900000" lon="2400000" rev="0"/>
            </a:camera>
            <a:lightRig rig="legacyFlat4" dir="b"/>
          </a:scene3d>
          <a:sp3d extrusionH="74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50221" name="AutoShape 45">
            <a:extLst>
              <a:ext uri="{FF2B5EF4-FFF2-40B4-BE49-F238E27FC236}">
                <a16:creationId xmlns:a16="http://schemas.microsoft.com/office/drawing/2014/main" id="{D661CF87-1A29-BC48-AEFD-369B1DD88657}"/>
              </a:ext>
            </a:extLst>
          </p:cNvPr>
          <p:cNvSpPr>
            <a:spLocks noChangeArrowheads="1"/>
          </p:cNvSpPr>
          <p:nvPr/>
        </p:nvSpPr>
        <p:spPr bwMode="auto">
          <a:xfrm rot="2462120">
            <a:off x="7010400" y="25146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50222" name="AutoShape 46">
            <a:extLst>
              <a:ext uri="{FF2B5EF4-FFF2-40B4-BE49-F238E27FC236}">
                <a16:creationId xmlns:a16="http://schemas.microsoft.com/office/drawing/2014/main" id="{1AD3F6B1-95E9-F741-90AD-E866906DDC06}"/>
              </a:ext>
            </a:extLst>
          </p:cNvPr>
          <p:cNvSpPr>
            <a:spLocks noChangeArrowheads="1"/>
          </p:cNvSpPr>
          <p:nvPr/>
        </p:nvSpPr>
        <p:spPr bwMode="auto">
          <a:xfrm rot="925330">
            <a:off x="6629400" y="3581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223" name="AutoShape 47">
            <a:extLst>
              <a:ext uri="{FF2B5EF4-FFF2-40B4-BE49-F238E27FC236}">
                <a16:creationId xmlns:a16="http://schemas.microsoft.com/office/drawing/2014/main" id="{EC963705-0E35-A14E-81B5-7CE1F6D11450}"/>
              </a:ext>
            </a:extLst>
          </p:cNvPr>
          <p:cNvSpPr>
            <a:spLocks noChangeArrowheads="1"/>
          </p:cNvSpPr>
          <p:nvPr/>
        </p:nvSpPr>
        <p:spPr bwMode="auto">
          <a:xfrm rot="1802598">
            <a:off x="6172200" y="419100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74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224" name="AutoShape 48">
            <a:extLst>
              <a:ext uri="{FF2B5EF4-FFF2-40B4-BE49-F238E27FC236}">
                <a16:creationId xmlns:a16="http://schemas.microsoft.com/office/drawing/2014/main" id="{2012B447-D354-A643-9A2F-0E8B2CEBE795}"/>
              </a:ext>
            </a:extLst>
          </p:cNvPr>
          <p:cNvSpPr>
            <a:spLocks noChangeArrowheads="1"/>
          </p:cNvSpPr>
          <p:nvPr/>
        </p:nvSpPr>
        <p:spPr bwMode="auto">
          <a:xfrm rot="2971729">
            <a:off x="7239000" y="37338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8600000" rev="0"/>
            </a:camera>
            <a:lightRig rig="legacyFlat4" dir="t"/>
          </a:scene3d>
          <a:sp3d extrusionH="746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>
            <a:flatTx/>
          </a:bodyPr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50225" name="Freeform 49">
            <a:extLst>
              <a:ext uri="{FF2B5EF4-FFF2-40B4-BE49-F238E27FC236}">
                <a16:creationId xmlns:a16="http://schemas.microsoft.com/office/drawing/2014/main" id="{4B92C9C5-37D0-BD45-84B9-CB3BC7A4CCA3}"/>
              </a:ext>
            </a:extLst>
          </p:cNvPr>
          <p:cNvSpPr>
            <a:spLocks/>
          </p:cNvSpPr>
          <p:nvPr/>
        </p:nvSpPr>
        <p:spPr bwMode="auto">
          <a:xfrm>
            <a:off x="7948614" y="2133601"/>
            <a:ext cx="1258887" cy="976313"/>
          </a:xfrm>
          <a:custGeom>
            <a:avLst/>
            <a:gdLst>
              <a:gd name="T0" fmla="*/ 0 w 793"/>
              <a:gd name="T1" fmla="*/ 516 h 615"/>
              <a:gd name="T2" fmla="*/ 63 w 793"/>
              <a:gd name="T3" fmla="*/ 543 h 615"/>
              <a:gd name="T4" fmla="*/ 99 w 793"/>
              <a:gd name="T5" fmla="*/ 561 h 615"/>
              <a:gd name="T6" fmla="*/ 117 w 793"/>
              <a:gd name="T7" fmla="*/ 576 h 615"/>
              <a:gd name="T8" fmla="*/ 120 w 793"/>
              <a:gd name="T9" fmla="*/ 585 h 615"/>
              <a:gd name="T10" fmla="*/ 156 w 793"/>
              <a:gd name="T11" fmla="*/ 606 h 615"/>
              <a:gd name="T12" fmla="*/ 237 w 793"/>
              <a:gd name="T13" fmla="*/ 600 h 615"/>
              <a:gd name="T14" fmla="*/ 255 w 793"/>
              <a:gd name="T15" fmla="*/ 573 h 615"/>
              <a:gd name="T16" fmla="*/ 300 w 793"/>
              <a:gd name="T17" fmla="*/ 537 h 615"/>
              <a:gd name="T18" fmla="*/ 327 w 793"/>
              <a:gd name="T19" fmla="*/ 519 h 615"/>
              <a:gd name="T20" fmla="*/ 369 w 793"/>
              <a:gd name="T21" fmla="*/ 486 h 615"/>
              <a:gd name="T22" fmla="*/ 399 w 793"/>
              <a:gd name="T23" fmla="*/ 465 h 615"/>
              <a:gd name="T24" fmla="*/ 507 w 793"/>
              <a:gd name="T25" fmla="*/ 438 h 615"/>
              <a:gd name="T26" fmla="*/ 552 w 793"/>
              <a:gd name="T27" fmla="*/ 420 h 615"/>
              <a:gd name="T28" fmla="*/ 606 w 793"/>
              <a:gd name="T29" fmla="*/ 393 h 615"/>
              <a:gd name="T30" fmla="*/ 642 w 793"/>
              <a:gd name="T31" fmla="*/ 366 h 615"/>
              <a:gd name="T32" fmla="*/ 687 w 793"/>
              <a:gd name="T33" fmla="*/ 330 h 615"/>
              <a:gd name="T34" fmla="*/ 723 w 793"/>
              <a:gd name="T35" fmla="*/ 306 h 615"/>
              <a:gd name="T36" fmla="*/ 750 w 793"/>
              <a:gd name="T37" fmla="*/ 285 h 615"/>
              <a:gd name="T38" fmla="*/ 774 w 793"/>
              <a:gd name="T39" fmla="*/ 249 h 615"/>
              <a:gd name="T40" fmla="*/ 792 w 793"/>
              <a:gd name="T41" fmla="*/ 144 h 615"/>
              <a:gd name="T42" fmla="*/ 765 w 793"/>
              <a:gd name="T43" fmla="*/ 87 h 615"/>
              <a:gd name="T44" fmla="*/ 747 w 793"/>
              <a:gd name="T45" fmla="*/ 45 h 615"/>
              <a:gd name="T46" fmla="*/ 744 w 793"/>
              <a:gd name="T4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93" h="615">
                <a:moveTo>
                  <a:pt x="0" y="516"/>
                </a:moveTo>
                <a:cubicBezTo>
                  <a:pt x="19" y="528"/>
                  <a:pt x="41" y="539"/>
                  <a:pt x="63" y="543"/>
                </a:cubicBezTo>
                <a:cubicBezTo>
                  <a:pt x="74" y="550"/>
                  <a:pt x="87" y="557"/>
                  <a:pt x="99" y="561"/>
                </a:cubicBezTo>
                <a:cubicBezTo>
                  <a:pt x="106" y="581"/>
                  <a:pt x="95" y="558"/>
                  <a:pt x="117" y="576"/>
                </a:cubicBezTo>
                <a:cubicBezTo>
                  <a:pt x="119" y="578"/>
                  <a:pt x="118" y="583"/>
                  <a:pt x="120" y="585"/>
                </a:cubicBezTo>
                <a:cubicBezTo>
                  <a:pt x="124" y="589"/>
                  <a:pt x="151" y="604"/>
                  <a:pt x="156" y="606"/>
                </a:cubicBezTo>
                <a:cubicBezTo>
                  <a:pt x="183" y="605"/>
                  <a:pt x="214" y="615"/>
                  <a:pt x="237" y="600"/>
                </a:cubicBezTo>
                <a:cubicBezTo>
                  <a:pt x="248" y="592"/>
                  <a:pt x="248" y="582"/>
                  <a:pt x="255" y="573"/>
                </a:cubicBezTo>
                <a:cubicBezTo>
                  <a:pt x="265" y="561"/>
                  <a:pt x="285" y="542"/>
                  <a:pt x="300" y="537"/>
                </a:cubicBezTo>
                <a:cubicBezTo>
                  <a:pt x="309" y="528"/>
                  <a:pt x="315" y="523"/>
                  <a:pt x="327" y="519"/>
                </a:cubicBezTo>
                <a:cubicBezTo>
                  <a:pt x="338" y="503"/>
                  <a:pt x="353" y="496"/>
                  <a:pt x="369" y="486"/>
                </a:cubicBezTo>
                <a:cubicBezTo>
                  <a:pt x="374" y="472"/>
                  <a:pt x="387" y="471"/>
                  <a:pt x="399" y="465"/>
                </a:cubicBezTo>
                <a:cubicBezTo>
                  <a:pt x="437" y="446"/>
                  <a:pt x="463" y="445"/>
                  <a:pt x="507" y="438"/>
                </a:cubicBezTo>
                <a:cubicBezTo>
                  <a:pt x="520" y="430"/>
                  <a:pt x="537" y="424"/>
                  <a:pt x="552" y="420"/>
                </a:cubicBezTo>
                <a:cubicBezTo>
                  <a:pt x="569" y="409"/>
                  <a:pt x="588" y="402"/>
                  <a:pt x="606" y="393"/>
                </a:cubicBezTo>
                <a:cubicBezTo>
                  <a:pt x="620" y="386"/>
                  <a:pt x="626" y="371"/>
                  <a:pt x="642" y="366"/>
                </a:cubicBezTo>
                <a:cubicBezTo>
                  <a:pt x="655" y="353"/>
                  <a:pt x="670" y="336"/>
                  <a:pt x="687" y="330"/>
                </a:cubicBezTo>
                <a:cubicBezTo>
                  <a:pt x="698" y="319"/>
                  <a:pt x="712" y="316"/>
                  <a:pt x="723" y="306"/>
                </a:cubicBezTo>
                <a:cubicBezTo>
                  <a:pt x="747" y="284"/>
                  <a:pt x="731" y="291"/>
                  <a:pt x="750" y="285"/>
                </a:cubicBezTo>
                <a:cubicBezTo>
                  <a:pt x="761" y="274"/>
                  <a:pt x="765" y="262"/>
                  <a:pt x="774" y="249"/>
                </a:cubicBezTo>
                <a:cubicBezTo>
                  <a:pt x="781" y="214"/>
                  <a:pt x="783" y="179"/>
                  <a:pt x="792" y="144"/>
                </a:cubicBezTo>
                <a:cubicBezTo>
                  <a:pt x="790" y="117"/>
                  <a:pt x="793" y="96"/>
                  <a:pt x="765" y="87"/>
                </a:cubicBezTo>
                <a:cubicBezTo>
                  <a:pt x="760" y="72"/>
                  <a:pt x="755" y="58"/>
                  <a:pt x="747" y="45"/>
                </a:cubicBezTo>
                <a:cubicBezTo>
                  <a:pt x="743" y="18"/>
                  <a:pt x="744" y="33"/>
                  <a:pt x="74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6" name="AutoShape 50">
            <a:extLst>
              <a:ext uri="{FF2B5EF4-FFF2-40B4-BE49-F238E27FC236}">
                <a16:creationId xmlns:a16="http://schemas.microsoft.com/office/drawing/2014/main" id="{2F3EEF18-69AA-F040-8EFA-C54BD8360A51}"/>
              </a:ext>
            </a:extLst>
          </p:cNvPr>
          <p:cNvSpPr>
            <a:spLocks noChangeArrowheads="1"/>
          </p:cNvSpPr>
          <p:nvPr/>
        </p:nvSpPr>
        <p:spPr bwMode="auto">
          <a:xfrm rot="19824206">
            <a:off x="8458200" y="2514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50227" name="Freeform 51">
            <a:extLst>
              <a:ext uri="{FF2B5EF4-FFF2-40B4-BE49-F238E27FC236}">
                <a16:creationId xmlns:a16="http://schemas.microsoft.com/office/drawing/2014/main" id="{03A017E5-BE87-2B4C-8F98-42D8E61D24F4}"/>
              </a:ext>
            </a:extLst>
          </p:cNvPr>
          <p:cNvSpPr>
            <a:spLocks/>
          </p:cNvSpPr>
          <p:nvPr/>
        </p:nvSpPr>
        <p:spPr bwMode="auto">
          <a:xfrm>
            <a:off x="7991475" y="4214813"/>
            <a:ext cx="795338" cy="671512"/>
          </a:xfrm>
          <a:custGeom>
            <a:avLst/>
            <a:gdLst>
              <a:gd name="T0" fmla="*/ 0 w 501"/>
              <a:gd name="T1" fmla="*/ 0 h 423"/>
              <a:gd name="T2" fmla="*/ 57 w 501"/>
              <a:gd name="T3" fmla="*/ 24 h 423"/>
              <a:gd name="T4" fmla="*/ 72 w 501"/>
              <a:gd name="T5" fmla="*/ 39 h 423"/>
              <a:gd name="T6" fmla="*/ 75 w 501"/>
              <a:gd name="T7" fmla="*/ 51 h 423"/>
              <a:gd name="T8" fmla="*/ 108 w 501"/>
              <a:gd name="T9" fmla="*/ 78 h 423"/>
              <a:gd name="T10" fmla="*/ 135 w 501"/>
              <a:gd name="T11" fmla="*/ 96 h 423"/>
              <a:gd name="T12" fmla="*/ 219 w 501"/>
              <a:gd name="T13" fmla="*/ 132 h 423"/>
              <a:gd name="T14" fmla="*/ 264 w 501"/>
              <a:gd name="T15" fmla="*/ 150 h 423"/>
              <a:gd name="T16" fmla="*/ 282 w 501"/>
              <a:gd name="T17" fmla="*/ 159 h 423"/>
              <a:gd name="T18" fmla="*/ 306 w 501"/>
              <a:gd name="T19" fmla="*/ 177 h 423"/>
              <a:gd name="T20" fmla="*/ 333 w 501"/>
              <a:gd name="T21" fmla="*/ 195 h 423"/>
              <a:gd name="T22" fmla="*/ 354 w 501"/>
              <a:gd name="T23" fmla="*/ 213 h 423"/>
              <a:gd name="T24" fmla="*/ 381 w 501"/>
              <a:gd name="T25" fmla="*/ 240 h 423"/>
              <a:gd name="T26" fmla="*/ 423 w 501"/>
              <a:gd name="T27" fmla="*/ 273 h 423"/>
              <a:gd name="T28" fmla="*/ 453 w 501"/>
              <a:gd name="T29" fmla="*/ 294 h 423"/>
              <a:gd name="T30" fmla="*/ 480 w 501"/>
              <a:gd name="T31" fmla="*/ 384 h 423"/>
              <a:gd name="T32" fmla="*/ 495 w 501"/>
              <a:gd name="T33" fmla="*/ 417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1" h="423">
                <a:moveTo>
                  <a:pt x="0" y="0"/>
                </a:moveTo>
                <a:cubicBezTo>
                  <a:pt x="21" y="5"/>
                  <a:pt x="37" y="17"/>
                  <a:pt x="57" y="24"/>
                </a:cubicBezTo>
                <a:cubicBezTo>
                  <a:pt x="61" y="30"/>
                  <a:pt x="68" y="33"/>
                  <a:pt x="72" y="39"/>
                </a:cubicBezTo>
                <a:cubicBezTo>
                  <a:pt x="74" y="42"/>
                  <a:pt x="73" y="47"/>
                  <a:pt x="75" y="51"/>
                </a:cubicBezTo>
                <a:cubicBezTo>
                  <a:pt x="80" y="63"/>
                  <a:pt x="97" y="74"/>
                  <a:pt x="108" y="78"/>
                </a:cubicBezTo>
                <a:cubicBezTo>
                  <a:pt x="117" y="87"/>
                  <a:pt x="123" y="92"/>
                  <a:pt x="135" y="96"/>
                </a:cubicBezTo>
                <a:cubicBezTo>
                  <a:pt x="144" y="123"/>
                  <a:pt x="196" y="129"/>
                  <a:pt x="219" y="132"/>
                </a:cubicBezTo>
                <a:cubicBezTo>
                  <a:pt x="232" y="140"/>
                  <a:pt x="249" y="146"/>
                  <a:pt x="264" y="150"/>
                </a:cubicBezTo>
                <a:cubicBezTo>
                  <a:pt x="270" y="154"/>
                  <a:pt x="277" y="155"/>
                  <a:pt x="282" y="159"/>
                </a:cubicBezTo>
                <a:cubicBezTo>
                  <a:pt x="292" y="167"/>
                  <a:pt x="293" y="173"/>
                  <a:pt x="306" y="177"/>
                </a:cubicBezTo>
                <a:cubicBezTo>
                  <a:pt x="315" y="186"/>
                  <a:pt x="321" y="191"/>
                  <a:pt x="333" y="195"/>
                </a:cubicBezTo>
                <a:cubicBezTo>
                  <a:pt x="337" y="207"/>
                  <a:pt x="342" y="209"/>
                  <a:pt x="354" y="213"/>
                </a:cubicBezTo>
                <a:cubicBezTo>
                  <a:pt x="361" y="223"/>
                  <a:pt x="370" y="236"/>
                  <a:pt x="381" y="240"/>
                </a:cubicBezTo>
                <a:cubicBezTo>
                  <a:pt x="392" y="256"/>
                  <a:pt x="407" y="263"/>
                  <a:pt x="423" y="273"/>
                </a:cubicBezTo>
                <a:cubicBezTo>
                  <a:pt x="427" y="285"/>
                  <a:pt x="441" y="290"/>
                  <a:pt x="453" y="294"/>
                </a:cubicBezTo>
                <a:cubicBezTo>
                  <a:pt x="465" y="323"/>
                  <a:pt x="470" y="354"/>
                  <a:pt x="480" y="384"/>
                </a:cubicBezTo>
                <a:cubicBezTo>
                  <a:pt x="482" y="390"/>
                  <a:pt x="501" y="423"/>
                  <a:pt x="495" y="41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8" name="Freeform 52">
            <a:extLst>
              <a:ext uri="{FF2B5EF4-FFF2-40B4-BE49-F238E27FC236}">
                <a16:creationId xmlns:a16="http://schemas.microsoft.com/office/drawing/2014/main" id="{F4EAB950-8813-2044-8603-D785250474D2}"/>
              </a:ext>
            </a:extLst>
          </p:cNvPr>
          <p:cNvSpPr>
            <a:spLocks/>
          </p:cNvSpPr>
          <p:nvPr/>
        </p:nvSpPr>
        <p:spPr bwMode="auto">
          <a:xfrm>
            <a:off x="8629651" y="3243263"/>
            <a:ext cx="1209675" cy="1371600"/>
          </a:xfrm>
          <a:custGeom>
            <a:avLst/>
            <a:gdLst>
              <a:gd name="T0" fmla="*/ 762 w 762"/>
              <a:gd name="T1" fmla="*/ 540 h 864"/>
              <a:gd name="T2" fmla="*/ 714 w 762"/>
              <a:gd name="T3" fmla="*/ 504 h 864"/>
              <a:gd name="T4" fmla="*/ 693 w 762"/>
              <a:gd name="T5" fmla="*/ 414 h 864"/>
              <a:gd name="T6" fmla="*/ 684 w 762"/>
              <a:gd name="T7" fmla="*/ 300 h 864"/>
              <a:gd name="T8" fmla="*/ 660 w 762"/>
              <a:gd name="T9" fmla="*/ 225 h 864"/>
              <a:gd name="T10" fmla="*/ 639 w 762"/>
              <a:gd name="T11" fmla="*/ 99 h 864"/>
              <a:gd name="T12" fmla="*/ 594 w 762"/>
              <a:gd name="T13" fmla="*/ 0 h 864"/>
              <a:gd name="T14" fmla="*/ 561 w 762"/>
              <a:gd name="T15" fmla="*/ 3 h 864"/>
              <a:gd name="T16" fmla="*/ 543 w 762"/>
              <a:gd name="T17" fmla="*/ 24 h 864"/>
              <a:gd name="T18" fmla="*/ 507 w 762"/>
              <a:gd name="T19" fmla="*/ 51 h 864"/>
              <a:gd name="T20" fmla="*/ 477 w 762"/>
              <a:gd name="T21" fmla="*/ 78 h 864"/>
              <a:gd name="T22" fmla="*/ 459 w 762"/>
              <a:gd name="T23" fmla="*/ 105 h 864"/>
              <a:gd name="T24" fmla="*/ 381 w 762"/>
              <a:gd name="T25" fmla="*/ 294 h 864"/>
              <a:gd name="T26" fmla="*/ 342 w 762"/>
              <a:gd name="T27" fmla="*/ 330 h 864"/>
              <a:gd name="T28" fmla="*/ 297 w 762"/>
              <a:gd name="T29" fmla="*/ 366 h 864"/>
              <a:gd name="T30" fmla="*/ 261 w 762"/>
              <a:gd name="T31" fmla="*/ 393 h 864"/>
              <a:gd name="T32" fmla="*/ 183 w 762"/>
              <a:gd name="T33" fmla="*/ 438 h 864"/>
              <a:gd name="T34" fmla="*/ 156 w 762"/>
              <a:gd name="T35" fmla="*/ 465 h 864"/>
              <a:gd name="T36" fmla="*/ 126 w 762"/>
              <a:gd name="T37" fmla="*/ 519 h 864"/>
              <a:gd name="T38" fmla="*/ 93 w 762"/>
              <a:gd name="T39" fmla="*/ 555 h 864"/>
              <a:gd name="T40" fmla="*/ 54 w 762"/>
              <a:gd name="T41" fmla="*/ 588 h 864"/>
              <a:gd name="T42" fmla="*/ 21 w 762"/>
              <a:gd name="T43" fmla="*/ 624 h 864"/>
              <a:gd name="T44" fmla="*/ 3 w 762"/>
              <a:gd name="T45" fmla="*/ 660 h 864"/>
              <a:gd name="T46" fmla="*/ 0 w 762"/>
              <a:gd name="T47" fmla="*/ 825 h 864"/>
              <a:gd name="T48" fmla="*/ 3 w 762"/>
              <a:gd name="T49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" h="864">
                <a:moveTo>
                  <a:pt x="762" y="540"/>
                </a:moveTo>
                <a:cubicBezTo>
                  <a:pt x="756" y="522"/>
                  <a:pt x="732" y="510"/>
                  <a:pt x="714" y="504"/>
                </a:cubicBezTo>
                <a:cubicBezTo>
                  <a:pt x="708" y="474"/>
                  <a:pt x="701" y="444"/>
                  <a:pt x="693" y="414"/>
                </a:cubicBezTo>
                <a:cubicBezTo>
                  <a:pt x="689" y="376"/>
                  <a:pt x="689" y="338"/>
                  <a:pt x="684" y="300"/>
                </a:cubicBezTo>
                <a:cubicBezTo>
                  <a:pt x="681" y="277"/>
                  <a:pt x="665" y="249"/>
                  <a:pt x="660" y="225"/>
                </a:cubicBezTo>
                <a:cubicBezTo>
                  <a:pt x="656" y="184"/>
                  <a:pt x="652" y="139"/>
                  <a:pt x="639" y="99"/>
                </a:cubicBezTo>
                <a:cubicBezTo>
                  <a:pt x="628" y="66"/>
                  <a:pt x="605" y="34"/>
                  <a:pt x="594" y="0"/>
                </a:cubicBezTo>
                <a:cubicBezTo>
                  <a:pt x="583" y="1"/>
                  <a:pt x="571" y="0"/>
                  <a:pt x="561" y="3"/>
                </a:cubicBezTo>
                <a:cubicBezTo>
                  <a:pt x="561" y="3"/>
                  <a:pt x="555" y="20"/>
                  <a:pt x="543" y="24"/>
                </a:cubicBezTo>
                <a:cubicBezTo>
                  <a:pt x="533" y="34"/>
                  <a:pt x="521" y="46"/>
                  <a:pt x="507" y="51"/>
                </a:cubicBezTo>
                <a:cubicBezTo>
                  <a:pt x="499" y="59"/>
                  <a:pt x="486" y="75"/>
                  <a:pt x="477" y="78"/>
                </a:cubicBezTo>
                <a:cubicBezTo>
                  <a:pt x="470" y="88"/>
                  <a:pt x="468" y="96"/>
                  <a:pt x="459" y="105"/>
                </a:cubicBezTo>
                <a:cubicBezTo>
                  <a:pt x="443" y="169"/>
                  <a:pt x="430" y="245"/>
                  <a:pt x="381" y="294"/>
                </a:cubicBezTo>
                <a:cubicBezTo>
                  <a:pt x="376" y="310"/>
                  <a:pt x="357" y="325"/>
                  <a:pt x="342" y="330"/>
                </a:cubicBezTo>
                <a:cubicBezTo>
                  <a:pt x="329" y="343"/>
                  <a:pt x="315" y="360"/>
                  <a:pt x="297" y="366"/>
                </a:cubicBezTo>
                <a:cubicBezTo>
                  <a:pt x="284" y="379"/>
                  <a:pt x="278" y="387"/>
                  <a:pt x="261" y="393"/>
                </a:cubicBezTo>
                <a:cubicBezTo>
                  <a:pt x="240" y="414"/>
                  <a:pt x="212" y="428"/>
                  <a:pt x="183" y="438"/>
                </a:cubicBezTo>
                <a:cubicBezTo>
                  <a:pt x="179" y="450"/>
                  <a:pt x="168" y="461"/>
                  <a:pt x="156" y="465"/>
                </a:cubicBezTo>
                <a:cubicBezTo>
                  <a:pt x="153" y="481"/>
                  <a:pt x="142" y="514"/>
                  <a:pt x="126" y="519"/>
                </a:cubicBezTo>
                <a:cubicBezTo>
                  <a:pt x="114" y="531"/>
                  <a:pt x="105" y="543"/>
                  <a:pt x="93" y="555"/>
                </a:cubicBezTo>
                <a:cubicBezTo>
                  <a:pt x="87" y="574"/>
                  <a:pt x="68" y="576"/>
                  <a:pt x="54" y="588"/>
                </a:cubicBezTo>
                <a:cubicBezTo>
                  <a:pt x="41" y="600"/>
                  <a:pt x="33" y="612"/>
                  <a:pt x="21" y="624"/>
                </a:cubicBezTo>
                <a:cubicBezTo>
                  <a:pt x="17" y="636"/>
                  <a:pt x="10" y="649"/>
                  <a:pt x="3" y="660"/>
                </a:cubicBezTo>
                <a:cubicBezTo>
                  <a:pt x="11" y="714"/>
                  <a:pt x="3" y="770"/>
                  <a:pt x="0" y="825"/>
                </a:cubicBezTo>
                <a:cubicBezTo>
                  <a:pt x="1" y="838"/>
                  <a:pt x="3" y="864"/>
                  <a:pt x="3" y="86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Freeform 53">
            <a:extLst>
              <a:ext uri="{FF2B5EF4-FFF2-40B4-BE49-F238E27FC236}">
                <a16:creationId xmlns:a16="http://schemas.microsoft.com/office/drawing/2014/main" id="{EB140A15-2542-B045-877D-4253ECB0B8E1}"/>
              </a:ext>
            </a:extLst>
          </p:cNvPr>
          <p:cNvSpPr>
            <a:spLocks/>
          </p:cNvSpPr>
          <p:nvPr/>
        </p:nvSpPr>
        <p:spPr bwMode="auto">
          <a:xfrm>
            <a:off x="8609014" y="2871788"/>
            <a:ext cx="282575" cy="1109662"/>
          </a:xfrm>
          <a:custGeom>
            <a:avLst/>
            <a:gdLst>
              <a:gd name="T0" fmla="*/ 16 w 178"/>
              <a:gd name="T1" fmla="*/ 0 h 699"/>
              <a:gd name="T2" fmla="*/ 43 w 178"/>
              <a:gd name="T3" fmla="*/ 48 h 699"/>
              <a:gd name="T4" fmla="*/ 49 w 178"/>
              <a:gd name="T5" fmla="*/ 129 h 699"/>
              <a:gd name="T6" fmla="*/ 25 w 178"/>
              <a:gd name="T7" fmla="*/ 156 h 699"/>
              <a:gd name="T8" fmla="*/ 7 w 178"/>
              <a:gd name="T9" fmla="*/ 174 h 699"/>
              <a:gd name="T10" fmla="*/ 37 w 178"/>
              <a:gd name="T11" fmla="*/ 240 h 699"/>
              <a:gd name="T12" fmla="*/ 61 w 178"/>
              <a:gd name="T13" fmla="*/ 294 h 699"/>
              <a:gd name="T14" fmla="*/ 70 w 178"/>
              <a:gd name="T15" fmla="*/ 318 h 699"/>
              <a:gd name="T16" fmla="*/ 52 w 178"/>
              <a:gd name="T17" fmla="*/ 366 h 699"/>
              <a:gd name="T18" fmla="*/ 61 w 178"/>
              <a:gd name="T19" fmla="*/ 456 h 699"/>
              <a:gd name="T20" fmla="*/ 115 w 178"/>
              <a:gd name="T21" fmla="*/ 615 h 699"/>
              <a:gd name="T22" fmla="*/ 136 w 178"/>
              <a:gd name="T23" fmla="*/ 654 h 699"/>
              <a:gd name="T24" fmla="*/ 154 w 178"/>
              <a:gd name="T25" fmla="*/ 678 h 699"/>
              <a:gd name="T26" fmla="*/ 169 w 178"/>
              <a:gd name="T27" fmla="*/ 690 h 699"/>
              <a:gd name="T28" fmla="*/ 178 w 178"/>
              <a:gd name="T29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8" h="699">
                <a:moveTo>
                  <a:pt x="16" y="0"/>
                </a:moveTo>
                <a:cubicBezTo>
                  <a:pt x="30" y="10"/>
                  <a:pt x="33" y="33"/>
                  <a:pt x="43" y="48"/>
                </a:cubicBezTo>
                <a:cubicBezTo>
                  <a:pt x="51" y="80"/>
                  <a:pt x="61" y="87"/>
                  <a:pt x="49" y="129"/>
                </a:cubicBezTo>
                <a:cubicBezTo>
                  <a:pt x="46" y="141"/>
                  <a:pt x="33" y="147"/>
                  <a:pt x="25" y="156"/>
                </a:cubicBezTo>
                <a:cubicBezTo>
                  <a:pt x="19" y="162"/>
                  <a:pt x="7" y="174"/>
                  <a:pt x="7" y="174"/>
                </a:cubicBezTo>
                <a:cubicBezTo>
                  <a:pt x="0" y="194"/>
                  <a:pt x="18" y="234"/>
                  <a:pt x="37" y="240"/>
                </a:cubicBezTo>
                <a:cubicBezTo>
                  <a:pt x="44" y="260"/>
                  <a:pt x="50" y="277"/>
                  <a:pt x="61" y="294"/>
                </a:cubicBezTo>
                <a:cubicBezTo>
                  <a:pt x="63" y="302"/>
                  <a:pt x="69" y="310"/>
                  <a:pt x="70" y="318"/>
                </a:cubicBezTo>
                <a:cubicBezTo>
                  <a:pt x="72" y="333"/>
                  <a:pt x="60" y="354"/>
                  <a:pt x="52" y="366"/>
                </a:cubicBezTo>
                <a:cubicBezTo>
                  <a:pt x="46" y="394"/>
                  <a:pt x="45" y="431"/>
                  <a:pt x="61" y="456"/>
                </a:cubicBezTo>
                <a:cubicBezTo>
                  <a:pt x="65" y="499"/>
                  <a:pt x="90" y="578"/>
                  <a:pt x="115" y="615"/>
                </a:cubicBezTo>
                <a:cubicBezTo>
                  <a:pt x="118" y="630"/>
                  <a:pt x="120" y="649"/>
                  <a:pt x="136" y="654"/>
                </a:cubicBezTo>
                <a:cubicBezTo>
                  <a:pt x="143" y="665"/>
                  <a:pt x="143" y="671"/>
                  <a:pt x="154" y="678"/>
                </a:cubicBezTo>
                <a:cubicBezTo>
                  <a:pt x="167" y="698"/>
                  <a:pt x="152" y="678"/>
                  <a:pt x="169" y="690"/>
                </a:cubicBezTo>
                <a:cubicBezTo>
                  <a:pt x="173" y="692"/>
                  <a:pt x="178" y="699"/>
                  <a:pt x="178" y="69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AutoShape 54">
            <a:extLst>
              <a:ext uri="{FF2B5EF4-FFF2-40B4-BE49-F238E27FC236}">
                <a16:creationId xmlns:a16="http://schemas.microsoft.com/office/drawing/2014/main" id="{265AF899-C573-8749-BF06-61FD617C49C7}"/>
              </a:ext>
            </a:extLst>
          </p:cNvPr>
          <p:cNvSpPr>
            <a:spLocks noChangeArrowheads="1"/>
          </p:cNvSpPr>
          <p:nvPr/>
        </p:nvSpPr>
        <p:spPr bwMode="auto">
          <a:xfrm rot="2181183">
            <a:off x="9372600" y="41148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0231" name="AutoShape 55">
            <a:extLst>
              <a:ext uri="{FF2B5EF4-FFF2-40B4-BE49-F238E27FC236}">
                <a16:creationId xmlns:a16="http://schemas.microsoft.com/office/drawing/2014/main" id="{8B79CCBA-9CDA-EB49-99FF-B85658D49369}"/>
              </a:ext>
            </a:extLst>
          </p:cNvPr>
          <p:cNvSpPr>
            <a:spLocks noChangeArrowheads="1"/>
          </p:cNvSpPr>
          <p:nvPr/>
        </p:nvSpPr>
        <p:spPr bwMode="auto">
          <a:xfrm rot="2586263">
            <a:off x="8077200" y="3581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50232" name="Freeform 56">
            <a:extLst>
              <a:ext uri="{FF2B5EF4-FFF2-40B4-BE49-F238E27FC236}">
                <a16:creationId xmlns:a16="http://schemas.microsoft.com/office/drawing/2014/main" id="{4C8DA0F6-F6F3-4E44-A1B2-E867F8099D87}"/>
              </a:ext>
            </a:extLst>
          </p:cNvPr>
          <p:cNvSpPr>
            <a:spLocks/>
          </p:cNvSpPr>
          <p:nvPr/>
        </p:nvSpPr>
        <p:spPr bwMode="auto">
          <a:xfrm>
            <a:off x="9205914" y="2347913"/>
            <a:ext cx="376237" cy="900112"/>
          </a:xfrm>
          <a:custGeom>
            <a:avLst/>
            <a:gdLst>
              <a:gd name="T0" fmla="*/ 0 w 237"/>
              <a:gd name="T1" fmla="*/ 0 h 567"/>
              <a:gd name="T2" fmla="*/ 27 w 237"/>
              <a:gd name="T3" fmla="*/ 21 h 567"/>
              <a:gd name="T4" fmla="*/ 54 w 237"/>
              <a:gd name="T5" fmla="*/ 54 h 567"/>
              <a:gd name="T6" fmla="*/ 99 w 237"/>
              <a:gd name="T7" fmla="*/ 117 h 567"/>
              <a:gd name="T8" fmla="*/ 117 w 237"/>
              <a:gd name="T9" fmla="*/ 264 h 567"/>
              <a:gd name="T10" fmla="*/ 162 w 237"/>
              <a:gd name="T11" fmla="*/ 363 h 567"/>
              <a:gd name="T12" fmla="*/ 192 w 237"/>
              <a:gd name="T13" fmla="*/ 426 h 567"/>
              <a:gd name="T14" fmla="*/ 216 w 237"/>
              <a:gd name="T15" fmla="*/ 498 h 567"/>
              <a:gd name="T16" fmla="*/ 234 w 237"/>
              <a:gd name="T17" fmla="*/ 567 h 567"/>
              <a:gd name="T18" fmla="*/ 237 w 237"/>
              <a:gd name="T19" fmla="*/ 558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7" h="567">
                <a:moveTo>
                  <a:pt x="0" y="0"/>
                </a:moveTo>
                <a:cubicBezTo>
                  <a:pt x="11" y="4"/>
                  <a:pt x="27" y="21"/>
                  <a:pt x="27" y="21"/>
                </a:cubicBezTo>
                <a:cubicBezTo>
                  <a:pt x="31" y="34"/>
                  <a:pt x="42" y="46"/>
                  <a:pt x="54" y="54"/>
                </a:cubicBezTo>
                <a:cubicBezTo>
                  <a:pt x="59" y="69"/>
                  <a:pt x="89" y="101"/>
                  <a:pt x="99" y="117"/>
                </a:cubicBezTo>
                <a:cubicBezTo>
                  <a:pt x="100" y="148"/>
                  <a:pt x="93" y="228"/>
                  <a:pt x="117" y="264"/>
                </a:cubicBezTo>
                <a:cubicBezTo>
                  <a:pt x="123" y="296"/>
                  <a:pt x="138" y="339"/>
                  <a:pt x="162" y="363"/>
                </a:cubicBezTo>
                <a:cubicBezTo>
                  <a:pt x="169" y="385"/>
                  <a:pt x="187" y="404"/>
                  <a:pt x="192" y="426"/>
                </a:cubicBezTo>
                <a:cubicBezTo>
                  <a:pt x="198" y="455"/>
                  <a:pt x="195" y="477"/>
                  <a:pt x="216" y="498"/>
                </a:cubicBezTo>
                <a:cubicBezTo>
                  <a:pt x="224" y="521"/>
                  <a:pt x="226" y="544"/>
                  <a:pt x="234" y="567"/>
                </a:cubicBezTo>
                <a:cubicBezTo>
                  <a:pt x="235" y="564"/>
                  <a:pt x="237" y="558"/>
                  <a:pt x="237" y="55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3" name="AutoShape 57">
            <a:extLst>
              <a:ext uri="{FF2B5EF4-FFF2-40B4-BE49-F238E27FC236}">
                <a16:creationId xmlns:a16="http://schemas.microsoft.com/office/drawing/2014/main" id="{BAC5D673-251A-F54F-8207-C3EDAADBB4AE}"/>
              </a:ext>
            </a:extLst>
          </p:cNvPr>
          <p:cNvSpPr>
            <a:spLocks noChangeArrowheads="1"/>
          </p:cNvSpPr>
          <p:nvPr/>
        </p:nvSpPr>
        <p:spPr bwMode="auto">
          <a:xfrm rot="19778241">
            <a:off x="9696450" y="3041650"/>
            <a:ext cx="228600" cy="228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234" name="Freeform 58">
            <a:extLst>
              <a:ext uri="{FF2B5EF4-FFF2-40B4-BE49-F238E27FC236}">
                <a16:creationId xmlns:a16="http://schemas.microsoft.com/office/drawing/2014/main" id="{F9894565-2AD6-F441-B179-BCF3AB5692B5}"/>
              </a:ext>
            </a:extLst>
          </p:cNvPr>
          <p:cNvSpPr>
            <a:spLocks/>
          </p:cNvSpPr>
          <p:nvPr/>
        </p:nvSpPr>
        <p:spPr bwMode="auto">
          <a:xfrm>
            <a:off x="6343651" y="2566989"/>
            <a:ext cx="314325" cy="581025"/>
          </a:xfrm>
          <a:custGeom>
            <a:avLst/>
            <a:gdLst>
              <a:gd name="T0" fmla="*/ 0 w 198"/>
              <a:gd name="T1" fmla="*/ 0 h 366"/>
              <a:gd name="T2" fmla="*/ 48 w 198"/>
              <a:gd name="T3" fmla="*/ 48 h 366"/>
              <a:gd name="T4" fmla="*/ 78 w 198"/>
              <a:gd name="T5" fmla="*/ 96 h 366"/>
              <a:gd name="T6" fmla="*/ 111 w 198"/>
              <a:gd name="T7" fmla="*/ 159 h 366"/>
              <a:gd name="T8" fmla="*/ 156 w 198"/>
              <a:gd name="T9" fmla="*/ 294 h 366"/>
              <a:gd name="T10" fmla="*/ 183 w 198"/>
              <a:gd name="T11" fmla="*/ 354 h 366"/>
              <a:gd name="T12" fmla="*/ 195 w 198"/>
              <a:gd name="T13" fmla="*/ 36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366">
                <a:moveTo>
                  <a:pt x="0" y="0"/>
                </a:moveTo>
                <a:cubicBezTo>
                  <a:pt x="13" y="8"/>
                  <a:pt x="35" y="39"/>
                  <a:pt x="48" y="48"/>
                </a:cubicBezTo>
                <a:cubicBezTo>
                  <a:pt x="53" y="63"/>
                  <a:pt x="63" y="91"/>
                  <a:pt x="78" y="96"/>
                </a:cubicBezTo>
                <a:cubicBezTo>
                  <a:pt x="91" y="116"/>
                  <a:pt x="98" y="139"/>
                  <a:pt x="111" y="159"/>
                </a:cubicBezTo>
                <a:cubicBezTo>
                  <a:pt x="117" y="206"/>
                  <a:pt x="135" y="252"/>
                  <a:pt x="156" y="294"/>
                </a:cubicBezTo>
                <a:cubicBezTo>
                  <a:pt x="158" y="305"/>
                  <a:pt x="174" y="346"/>
                  <a:pt x="183" y="354"/>
                </a:cubicBezTo>
                <a:cubicBezTo>
                  <a:pt x="198" y="366"/>
                  <a:pt x="188" y="348"/>
                  <a:pt x="195" y="36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2" name="Picture 18">
            <a:extLst>
              <a:ext uri="{FF2B5EF4-FFF2-40B4-BE49-F238E27FC236}">
                <a16:creationId xmlns:a16="http://schemas.microsoft.com/office/drawing/2014/main" id="{33AFCADB-43DA-F347-988D-60DD52BD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87000" cy="685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D421D77E-5582-D844-8F5D-3FDD2696E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-228600"/>
            <a:ext cx="4191000" cy="9144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KJS10502EXC1a</a:t>
            </a:r>
          </a:p>
        </p:txBody>
      </p:sp>
      <p:sp>
        <p:nvSpPr>
          <p:cNvPr id="6163" name="Freeform 19">
            <a:extLst>
              <a:ext uri="{FF2B5EF4-FFF2-40B4-BE49-F238E27FC236}">
                <a16:creationId xmlns:a16="http://schemas.microsoft.com/office/drawing/2014/main" id="{29EF5C12-EACA-5A46-B8AC-63F9813683B3}"/>
              </a:ext>
            </a:extLst>
          </p:cNvPr>
          <p:cNvSpPr>
            <a:spLocks/>
          </p:cNvSpPr>
          <p:nvPr/>
        </p:nvSpPr>
        <p:spPr bwMode="auto">
          <a:xfrm>
            <a:off x="4267200" y="2247900"/>
            <a:ext cx="2362200" cy="1028700"/>
          </a:xfrm>
          <a:custGeom>
            <a:avLst/>
            <a:gdLst>
              <a:gd name="T0" fmla="*/ 1488 w 1488"/>
              <a:gd name="T1" fmla="*/ 456 h 648"/>
              <a:gd name="T2" fmla="*/ 1344 w 1488"/>
              <a:gd name="T3" fmla="*/ 264 h 648"/>
              <a:gd name="T4" fmla="*/ 1104 w 1488"/>
              <a:gd name="T5" fmla="*/ 168 h 648"/>
              <a:gd name="T6" fmla="*/ 864 w 1488"/>
              <a:gd name="T7" fmla="*/ 24 h 648"/>
              <a:gd name="T8" fmla="*/ 672 w 1488"/>
              <a:gd name="T9" fmla="*/ 24 h 648"/>
              <a:gd name="T10" fmla="*/ 384 w 1488"/>
              <a:gd name="T11" fmla="*/ 72 h 648"/>
              <a:gd name="T12" fmla="*/ 240 w 1488"/>
              <a:gd name="T13" fmla="*/ 264 h 648"/>
              <a:gd name="T14" fmla="*/ 144 w 1488"/>
              <a:gd name="T15" fmla="*/ 504 h 648"/>
              <a:gd name="T16" fmla="*/ 0 w 1488"/>
              <a:gd name="T17" fmla="*/ 648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8" h="648">
                <a:moveTo>
                  <a:pt x="1488" y="456"/>
                </a:moveTo>
                <a:cubicBezTo>
                  <a:pt x="1448" y="384"/>
                  <a:pt x="1408" y="312"/>
                  <a:pt x="1344" y="264"/>
                </a:cubicBezTo>
                <a:cubicBezTo>
                  <a:pt x="1280" y="216"/>
                  <a:pt x="1184" y="208"/>
                  <a:pt x="1104" y="168"/>
                </a:cubicBezTo>
                <a:cubicBezTo>
                  <a:pt x="1024" y="128"/>
                  <a:pt x="936" y="48"/>
                  <a:pt x="864" y="24"/>
                </a:cubicBezTo>
                <a:cubicBezTo>
                  <a:pt x="792" y="0"/>
                  <a:pt x="752" y="16"/>
                  <a:pt x="672" y="24"/>
                </a:cubicBezTo>
                <a:cubicBezTo>
                  <a:pt x="592" y="32"/>
                  <a:pt x="456" y="32"/>
                  <a:pt x="384" y="72"/>
                </a:cubicBezTo>
                <a:cubicBezTo>
                  <a:pt x="312" y="112"/>
                  <a:pt x="280" y="192"/>
                  <a:pt x="240" y="264"/>
                </a:cubicBezTo>
                <a:cubicBezTo>
                  <a:pt x="200" y="336"/>
                  <a:pt x="184" y="440"/>
                  <a:pt x="144" y="504"/>
                </a:cubicBezTo>
                <a:cubicBezTo>
                  <a:pt x="104" y="568"/>
                  <a:pt x="52" y="608"/>
                  <a:pt x="0" y="64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Freeform 23">
            <a:extLst>
              <a:ext uri="{FF2B5EF4-FFF2-40B4-BE49-F238E27FC236}">
                <a16:creationId xmlns:a16="http://schemas.microsoft.com/office/drawing/2014/main" id="{51058054-BA12-D145-93C6-A5A5E938B742}"/>
              </a:ext>
            </a:extLst>
          </p:cNvPr>
          <p:cNvSpPr>
            <a:spLocks/>
          </p:cNvSpPr>
          <p:nvPr/>
        </p:nvSpPr>
        <p:spPr bwMode="auto">
          <a:xfrm>
            <a:off x="5118100" y="914400"/>
            <a:ext cx="2349500" cy="1371600"/>
          </a:xfrm>
          <a:custGeom>
            <a:avLst/>
            <a:gdLst>
              <a:gd name="T0" fmla="*/ 40 w 1480"/>
              <a:gd name="T1" fmla="*/ 864 h 864"/>
              <a:gd name="T2" fmla="*/ 40 w 1480"/>
              <a:gd name="T3" fmla="*/ 816 h 864"/>
              <a:gd name="T4" fmla="*/ 280 w 1480"/>
              <a:gd name="T5" fmla="*/ 624 h 864"/>
              <a:gd name="T6" fmla="*/ 664 w 1480"/>
              <a:gd name="T7" fmla="*/ 528 h 864"/>
              <a:gd name="T8" fmla="*/ 904 w 1480"/>
              <a:gd name="T9" fmla="*/ 576 h 864"/>
              <a:gd name="T10" fmla="*/ 1144 w 1480"/>
              <a:gd name="T11" fmla="*/ 432 h 864"/>
              <a:gd name="T12" fmla="*/ 1336 w 1480"/>
              <a:gd name="T13" fmla="*/ 288 h 864"/>
              <a:gd name="T14" fmla="*/ 1432 w 1480"/>
              <a:gd name="T15" fmla="*/ 96 h 864"/>
              <a:gd name="T16" fmla="*/ 1480 w 1480"/>
              <a:gd name="T1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864">
                <a:moveTo>
                  <a:pt x="40" y="864"/>
                </a:moveTo>
                <a:cubicBezTo>
                  <a:pt x="20" y="860"/>
                  <a:pt x="0" y="856"/>
                  <a:pt x="40" y="816"/>
                </a:cubicBezTo>
                <a:cubicBezTo>
                  <a:pt x="80" y="776"/>
                  <a:pt x="176" y="672"/>
                  <a:pt x="280" y="624"/>
                </a:cubicBezTo>
                <a:cubicBezTo>
                  <a:pt x="384" y="576"/>
                  <a:pt x="560" y="536"/>
                  <a:pt x="664" y="528"/>
                </a:cubicBezTo>
                <a:cubicBezTo>
                  <a:pt x="768" y="520"/>
                  <a:pt x="824" y="592"/>
                  <a:pt x="904" y="576"/>
                </a:cubicBezTo>
                <a:cubicBezTo>
                  <a:pt x="984" y="560"/>
                  <a:pt x="1072" y="480"/>
                  <a:pt x="1144" y="432"/>
                </a:cubicBezTo>
                <a:cubicBezTo>
                  <a:pt x="1216" y="384"/>
                  <a:pt x="1288" y="344"/>
                  <a:pt x="1336" y="288"/>
                </a:cubicBezTo>
                <a:cubicBezTo>
                  <a:pt x="1384" y="232"/>
                  <a:pt x="1408" y="144"/>
                  <a:pt x="1432" y="96"/>
                </a:cubicBezTo>
                <a:cubicBezTo>
                  <a:pt x="1456" y="48"/>
                  <a:pt x="1468" y="24"/>
                  <a:pt x="148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Freeform 26">
            <a:extLst>
              <a:ext uri="{FF2B5EF4-FFF2-40B4-BE49-F238E27FC236}">
                <a16:creationId xmlns:a16="http://schemas.microsoft.com/office/drawing/2014/main" id="{D94EBBA9-0E07-CC4C-8D42-7E9D4F14438C}"/>
              </a:ext>
            </a:extLst>
          </p:cNvPr>
          <p:cNvSpPr>
            <a:spLocks/>
          </p:cNvSpPr>
          <p:nvPr/>
        </p:nvSpPr>
        <p:spPr bwMode="auto">
          <a:xfrm>
            <a:off x="6629400" y="1447800"/>
            <a:ext cx="711200" cy="1663700"/>
          </a:xfrm>
          <a:custGeom>
            <a:avLst/>
            <a:gdLst>
              <a:gd name="T0" fmla="*/ 336 w 448"/>
              <a:gd name="T1" fmla="*/ 0 h 1048"/>
              <a:gd name="T2" fmla="*/ 432 w 448"/>
              <a:gd name="T3" fmla="*/ 240 h 1048"/>
              <a:gd name="T4" fmla="*/ 432 w 448"/>
              <a:gd name="T5" fmla="*/ 480 h 1048"/>
              <a:gd name="T6" fmla="*/ 384 w 448"/>
              <a:gd name="T7" fmla="*/ 720 h 1048"/>
              <a:gd name="T8" fmla="*/ 240 w 448"/>
              <a:gd name="T9" fmla="*/ 1008 h 1048"/>
              <a:gd name="T10" fmla="*/ 0 w 448"/>
              <a:gd name="T11" fmla="*/ 96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8" h="1048">
                <a:moveTo>
                  <a:pt x="336" y="0"/>
                </a:moveTo>
                <a:cubicBezTo>
                  <a:pt x="376" y="80"/>
                  <a:pt x="416" y="160"/>
                  <a:pt x="432" y="240"/>
                </a:cubicBezTo>
                <a:cubicBezTo>
                  <a:pt x="448" y="320"/>
                  <a:pt x="440" y="400"/>
                  <a:pt x="432" y="480"/>
                </a:cubicBezTo>
                <a:cubicBezTo>
                  <a:pt x="424" y="560"/>
                  <a:pt x="416" y="632"/>
                  <a:pt x="384" y="720"/>
                </a:cubicBezTo>
                <a:cubicBezTo>
                  <a:pt x="352" y="808"/>
                  <a:pt x="304" y="968"/>
                  <a:pt x="240" y="1008"/>
                </a:cubicBezTo>
                <a:cubicBezTo>
                  <a:pt x="176" y="1048"/>
                  <a:pt x="88" y="1004"/>
                  <a:pt x="0" y="96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Freeform 27">
            <a:extLst>
              <a:ext uri="{FF2B5EF4-FFF2-40B4-BE49-F238E27FC236}">
                <a16:creationId xmlns:a16="http://schemas.microsoft.com/office/drawing/2014/main" id="{6D704624-969B-9E4E-98F7-EA09345AEC5E}"/>
              </a:ext>
            </a:extLst>
          </p:cNvPr>
          <p:cNvSpPr>
            <a:spLocks/>
          </p:cNvSpPr>
          <p:nvPr/>
        </p:nvSpPr>
        <p:spPr bwMode="auto">
          <a:xfrm>
            <a:off x="7034214" y="2427289"/>
            <a:ext cx="2301875" cy="1635125"/>
          </a:xfrm>
          <a:custGeom>
            <a:avLst/>
            <a:gdLst>
              <a:gd name="T0" fmla="*/ 0 w 1450"/>
              <a:gd name="T1" fmla="*/ 413 h 1030"/>
              <a:gd name="T2" fmla="*/ 36 w 1450"/>
              <a:gd name="T3" fmla="*/ 464 h 1030"/>
              <a:gd name="T4" fmla="*/ 77 w 1450"/>
              <a:gd name="T5" fmla="*/ 484 h 1030"/>
              <a:gd name="T6" fmla="*/ 138 w 1450"/>
              <a:gd name="T7" fmla="*/ 510 h 1030"/>
              <a:gd name="T8" fmla="*/ 306 w 1450"/>
              <a:gd name="T9" fmla="*/ 479 h 1030"/>
              <a:gd name="T10" fmla="*/ 342 w 1450"/>
              <a:gd name="T11" fmla="*/ 464 h 1030"/>
              <a:gd name="T12" fmla="*/ 388 w 1450"/>
              <a:gd name="T13" fmla="*/ 449 h 1030"/>
              <a:gd name="T14" fmla="*/ 505 w 1450"/>
              <a:gd name="T15" fmla="*/ 469 h 1030"/>
              <a:gd name="T16" fmla="*/ 525 w 1450"/>
              <a:gd name="T17" fmla="*/ 479 h 1030"/>
              <a:gd name="T18" fmla="*/ 566 w 1450"/>
              <a:gd name="T19" fmla="*/ 484 h 1030"/>
              <a:gd name="T20" fmla="*/ 632 w 1450"/>
              <a:gd name="T21" fmla="*/ 515 h 1030"/>
              <a:gd name="T22" fmla="*/ 673 w 1450"/>
              <a:gd name="T23" fmla="*/ 546 h 1030"/>
              <a:gd name="T24" fmla="*/ 704 w 1450"/>
              <a:gd name="T25" fmla="*/ 576 h 1030"/>
              <a:gd name="T26" fmla="*/ 709 w 1450"/>
              <a:gd name="T27" fmla="*/ 591 h 1030"/>
              <a:gd name="T28" fmla="*/ 734 w 1450"/>
              <a:gd name="T29" fmla="*/ 617 h 1030"/>
              <a:gd name="T30" fmla="*/ 785 w 1450"/>
              <a:gd name="T31" fmla="*/ 668 h 1030"/>
              <a:gd name="T32" fmla="*/ 872 w 1450"/>
              <a:gd name="T33" fmla="*/ 699 h 1030"/>
              <a:gd name="T34" fmla="*/ 887 w 1450"/>
              <a:gd name="T35" fmla="*/ 709 h 1030"/>
              <a:gd name="T36" fmla="*/ 908 w 1450"/>
              <a:gd name="T37" fmla="*/ 714 h 1030"/>
              <a:gd name="T38" fmla="*/ 938 w 1450"/>
              <a:gd name="T39" fmla="*/ 729 h 1030"/>
              <a:gd name="T40" fmla="*/ 948 w 1450"/>
              <a:gd name="T41" fmla="*/ 744 h 1030"/>
              <a:gd name="T42" fmla="*/ 1015 w 1450"/>
              <a:gd name="T43" fmla="*/ 790 h 1030"/>
              <a:gd name="T44" fmla="*/ 1086 w 1450"/>
              <a:gd name="T45" fmla="*/ 836 h 1030"/>
              <a:gd name="T46" fmla="*/ 1229 w 1450"/>
              <a:gd name="T47" fmla="*/ 913 h 1030"/>
              <a:gd name="T48" fmla="*/ 1305 w 1450"/>
              <a:gd name="T49" fmla="*/ 953 h 1030"/>
              <a:gd name="T50" fmla="*/ 1346 w 1450"/>
              <a:gd name="T51" fmla="*/ 974 h 1030"/>
              <a:gd name="T52" fmla="*/ 1351 w 1450"/>
              <a:gd name="T53" fmla="*/ 989 h 1030"/>
              <a:gd name="T54" fmla="*/ 1428 w 1450"/>
              <a:gd name="T55" fmla="*/ 1030 h 1030"/>
              <a:gd name="T56" fmla="*/ 1402 w 1450"/>
              <a:gd name="T57" fmla="*/ 964 h 1030"/>
              <a:gd name="T58" fmla="*/ 1346 w 1450"/>
              <a:gd name="T59" fmla="*/ 831 h 1030"/>
              <a:gd name="T60" fmla="*/ 1300 w 1450"/>
              <a:gd name="T61" fmla="*/ 734 h 1030"/>
              <a:gd name="T62" fmla="*/ 1270 w 1450"/>
              <a:gd name="T63" fmla="*/ 673 h 1030"/>
              <a:gd name="T64" fmla="*/ 1239 w 1450"/>
              <a:gd name="T65" fmla="*/ 602 h 1030"/>
              <a:gd name="T66" fmla="*/ 1208 w 1450"/>
              <a:gd name="T67" fmla="*/ 541 h 1030"/>
              <a:gd name="T68" fmla="*/ 1193 w 1450"/>
              <a:gd name="T69" fmla="*/ 505 h 1030"/>
              <a:gd name="T70" fmla="*/ 1173 w 1450"/>
              <a:gd name="T71" fmla="*/ 337 h 1030"/>
              <a:gd name="T72" fmla="*/ 1132 w 1450"/>
              <a:gd name="T73" fmla="*/ 235 h 1030"/>
              <a:gd name="T74" fmla="*/ 1096 w 1450"/>
              <a:gd name="T75" fmla="*/ 107 h 1030"/>
              <a:gd name="T76" fmla="*/ 1086 w 1450"/>
              <a:gd name="T77" fmla="*/ 92 h 1030"/>
              <a:gd name="T78" fmla="*/ 1071 w 1450"/>
              <a:gd name="T79" fmla="*/ 82 h 1030"/>
              <a:gd name="T80" fmla="*/ 1055 w 1450"/>
              <a:gd name="T81" fmla="*/ 51 h 1030"/>
              <a:gd name="T82" fmla="*/ 1035 w 1450"/>
              <a:gd name="T83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50" h="1030">
                <a:moveTo>
                  <a:pt x="0" y="413"/>
                </a:moveTo>
                <a:cubicBezTo>
                  <a:pt x="26" y="421"/>
                  <a:pt x="22" y="443"/>
                  <a:pt x="36" y="464"/>
                </a:cubicBezTo>
                <a:cubicBezTo>
                  <a:pt x="49" y="484"/>
                  <a:pt x="54" y="480"/>
                  <a:pt x="77" y="484"/>
                </a:cubicBezTo>
                <a:cubicBezTo>
                  <a:pt x="95" y="497"/>
                  <a:pt x="138" y="510"/>
                  <a:pt x="138" y="510"/>
                </a:cubicBezTo>
                <a:cubicBezTo>
                  <a:pt x="205" y="506"/>
                  <a:pt x="244" y="500"/>
                  <a:pt x="306" y="479"/>
                </a:cubicBezTo>
                <a:cubicBezTo>
                  <a:pt x="374" y="456"/>
                  <a:pt x="250" y="498"/>
                  <a:pt x="342" y="464"/>
                </a:cubicBezTo>
                <a:cubicBezTo>
                  <a:pt x="357" y="458"/>
                  <a:pt x="388" y="449"/>
                  <a:pt x="388" y="449"/>
                </a:cubicBezTo>
                <a:cubicBezTo>
                  <a:pt x="443" y="453"/>
                  <a:pt x="459" y="460"/>
                  <a:pt x="505" y="469"/>
                </a:cubicBezTo>
                <a:cubicBezTo>
                  <a:pt x="512" y="472"/>
                  <a:pt x="518" y="477"/>
                  <a:pt x="525" y="479"/>
                </a:cubicBezTo>
                <a:cubicBezTo>
                  <a:pt x="538" y="482"/>
                  <a:pt x="553" y="479"/>
                  <a:pt x="566" y="484"/>
                </a:cubicBezTo>
                <a:cubicBezTo>
                  <a:pt x="670" y="526"/>
                  <a:pt x="546" y="501"/>
                  <a:pt x="632" y="515"/>
                </a:cubicBezTo>
                <a:cubicBezTo>
                  <a:pt x="658" y="539"/>
                  <a:pt x="631" y="538"/>
                  <a:pt x="673" y="546"/>
                </a:cubicBezTo>
                <a:cubicBezTo>
                  <a:pt x="683" y="556"/>
                  <a:pt x="699" y="562"/>
                  <a:pt x="704" y="576"/>
                </a:cubicBezTo>
                <a:cubicBezTo>
                  <a:pt x="706" y="581"/>
                  <a:pt x="706" y="587"/>
                  <a:pt x="709" y="591"/>
                </a:cubicBezTo>
                <a:cubicBezTo>
                  <a:pt x="716" y="601"/>
                  <a:pt x="734" y="617"/>
                  <a:pt x="734" y="617"/>
                </a:cubicBezTo>
                <a:cubicBezTo>
                  <a:pt x="743" y="645"/>
                  <a:pt x="756" y="661"/>
                  <a:pt x="785" y="668"/>
                </a:cubicBezTo>
                <a:cubicBezTo>
                  <a:pt x="811" y="707"/>
                  <a:pt x="784" y="674"/>
                  <a:pt x="872" y="699"/>
                </a:cubicBezTo>
                <a:cubicBezTo>
                  <a:pt x="878" y="701"/>
                  <a:pt x="881" y="707"/>
                  <a:pt x="887" y="709"/>
                </a:cubicBezTo>
                <a:cubicBezTo>
                  <a:pt x="894" y="712"/>
                  <a:pt x="901" y="712"/>
                  <a:pt x="908" y="714"/>
                </a:cubicBezTo>
                <a:cubicBezTo>
                  <a:pt x="917" y="720"/>
                  <a:pt x="929" y="722"/>
                  <a:pt x="938" y="729"/>
                </a:cubicBezTo>
                <a:cubicBezTo>
                  <a:pt x="943" y="733"/>
                  <a:pt x="944" y="740"/>
                  <a:pt x="948" y="744"/>
                </a:cubicBezTo>
                <a:cubicBezTo>
                  <a:pt x="964" y="760"/>
                  <a:pt x="993" y="783"/>
                  <a:pt x="1015" y="790"/>
                </a:cubicBezTo>
                <a:cubicBezTo>
                  <a:pt x="1042" y="808"/>
                  <a:pt x="1052" y="829"/>
                  <a:pt x="1086" y="836"/>
                </a:cubicBezTo>
                <a:cubicBezTo>
                  <a:pt x="1127" y="877"/>
                  <a:pt x="1173" y="900"/>
                  <a:pt x="1229" y="913"/>
                </a:cubicBezTo>
                <a:cubicBezTo>
                  <a:pt x="1253" y="929"/>
                  <a:pt x="1281" y="937"/>
                  <a:pt x="1305" y="953"/>
                </a:cubicBezTo>
                <a:cubicBezTo>
                  <a:pt x="1329" y="991"/>
                  <a:pt x="1295" y="946"/>
                  <a:pt x="1346" y="974"/>
                </a:cubicBezTo>
                <a:cubicBezTo>
                  <a:pt x="1351" y="977"/>
                  <a:pt x="1346" y="986"/>
                  <a:pt x="1351" y="989"/>
                </a:cubicBezTo>
                <a:cubicBezTo>
                  <a:pt x="1363" y="996"/>
                  <a:pt x="1414" y="1027"/>
                  <a:pt x="1428" y="1030"/>
                </a:cubicBezTo>
                <a:cubicBezTo>
                  <a:pt x="1450" y="1023"/>
                  <a:pt x="1413" y="998"/>
                  <a:pt x="1402" y="964"/>
                </a:cubicBezTo>
                <a:cubicBezTo>
                  <a:pt x="1387" y="919"/>
                  <a:pt x="1363" y="876"/>
                  <a:pt x="1346" y="831"/>
                </a:cubicBezTo>
                <a:cubicBezTo>
                  <a:pt x="1342" y="800"/>
                  <a:pt x="1333" y="745"/>
                  <a:pt x="1300" y="734"/>
                </a:cubicBezTo>
                <a:cubicBezTo>
                  <a:pt x="1293" y="712"/>
                  <a:pt x="1280" y="694"/>
                  <a:pt x="1270" y="673"/>
                </a:cubicBezTo>
                <a:cubicBezTo>
                  <a:pt x="1258" y="648"/>
                  <a:pt x="1254" y="625"/>
                  <a:pt x="1239" y="602"/>
                </a:cubicBezTo>
                <a:cubicBezTo>
                  <a:pt x="1232" y="581"/>
                  <a:pt x="1221" y="559"/>
                  <a:pt x="1208" y="541"/>
                </a:cubicBezTo>
                <a:cubicBezTo>
                  <a:pt x="1204" y="529"/>
                  <a:pt x="1197" y="517"/>
                  <a:pt x="1193" y="505"/>
                </a:cubicBezTo>
                <a:cubicBezTo>
                  <a:pt x="1177" y="451"/>
                  <a:pt x="1188" y="391"/>
                  <a:pt x="1173" y="337"/>
                </a:cubicBezTo>
                <a:cubicBezTo>
                  <a:pt x="1163" y="303"/>
                  <a:pt x="1145" y="268"/>
                  <a:pt x="1132" y="235"/>
                </a:cubicBezTo>
                <a:cubicBezTo>
                  <a:pt x="1130" y="206"/>
                  <a:pt x="1139" y="120"/>
                  <a:pt x="1096" y="107"/>
                </a:cubicBezTo>
                <a:cubicBezTo>
                  <a:pt x="1093" y="102"/>
                  <a:pt x="1090" y="96"/>
                  <a:pt x="1086" y="92"/>
                </a:cubicBezTo>
                <a:cubicBezTo>
                  <a:pt x="1082" y="88"/>
                  <a:pt x="1075" y="87"/>
                  <a:pt x="1071" y="82"/>
                </a:cubicBezTo>
                <a:cubicBezTo>
                  <a:pt x="1064" y="73"/>
                  <a:pt x="1062" y="60"/>
                  <a:pt x="1055" y="51"/>
                </a:cubicBezTo>
                <a:cubicBezTo>
                  <a:pt x="1049" y="33"/>
                  <a:pt x="1035" y="19"/>
                  <a:pt x="1035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Freeform 28">
            <a:extLst>
              <a:ext uri="{FF2B5EF4-FFF2-40B4-BE49-F238E27FC236}">
                <a16:creationId xmlns:a16="http://schemas.microsoft.com/office/drawing/2014/main" id="{67D158A2-7808-E04E-826A-B6C37C96FB1D}"/>
              </a:ext>
            </a:extLst>
          </p:cNvPr>
          <p:cNvSpPr>
            <a:spLocks/>
          </p:cNvSpPr>
          <p:nvPr/>
        </p:nvSpPr>
        <p:spPr bwMode="auto">
          <a:xfrm>
            <a:off x="8555038" y="4078289"/>
            <a:ext cx="785812" cy="1277937"/>
          </a:xfrm>
          <a:custGeom>
            <a:avLst/>
            <a:gdLst>
              <a:gd name="T0" fmla="*/ 495 w 495"/>
              <a:gd name="T1" fmla="*/ 0 h 805"/>
              <a:gd name="T2" fmla="*/ 306 w 495"/>
              <a:gd name="T3" fmla="*/ 31 h 805"/>
              <a:gd name="T4" fmla="*/ 261 w 495"/>
              <a:gd name="T5" fmla="*/ 77 h 805"/>
              <a:gd name="T6" fmla="*/ 220 w 495"/>
              <a:gd name="T7" fmla="*/ 107 h 805"/>
              <a:gd name="T8" fmla="*/ 143 w 495"/>
              <a:gd name="T9" fmla="*/ 168 h 805"/>
              <a:gd name="T10" fmla="*/ 97 w 495"/>
              <a:gd name="T11" fmla="*/ 229 h 805"/>
              <a:gd name="T12" fmla="*/ 52 w 495"/>
              <a:gd name="T13" fmla="*/ 347 h 805"/>
              <a:gd name="T14" fmla="*/ 21 w 495"/>
              <a:gd name="T15" fmla="*/ 428 h 805"/>
              <a:gd name="T16" fmla="*/ 52 w 495"/>
              <a:gd name="T17" fmla="*/ 668 h 805"/>
              <a:gd name="T18" fmla="*/ 36 w 495"/>
              <a:gd name="T19" fmla="*/ 805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5" h="805">
                <a:moveTo>
                  <a:pt x="495" y="0"/>
                </a:moveTo>
                <a:cubicBezTo>
                  <a:pt x="431" y="10"/>
                  <a:pt x="368" y="12"/>
                  <a:pt x="306" y="31"/>
                </a:cubicBezTo>
                <a:cubicBezTo>
                  <a:pt x="285" y="45"/>
                  <a:pt x="283" y="68"/>
                  <a:pt x="261" y="77"/>
                </a:cubicBezTo>
                <a:cubicBezTo>
                  <a:pt x="249" y="94"/>
                  <a:pt x="240" y="100"/>
                  <a:pt x="220" y="107"/>
                </a:cubicBezTo>
                <a:cubicBezTo>
                  <a:pt x="197" y="129"/>
                  <a:pt x="174" y="158"/>
                  <a:pt x="143" y="168"/>
                </a:cubicBezTo>
                <a:cubicBezTo>
                  <a:pt x="115" y="197"/>
                  <a:pt x="117" y="201"/>
                  <a:pt x="97" y="229"/>
                </a:cubicBezTo>
                <a:cubicBezTo>
                  <a:pt x="91" y="267"/>
                  <a:pt x="73" y="313"/>
                  <a:pt x="52" y="347"/>
                </a:cubicBezTo>
                <a:cubicBezTo>
                  <a:pt x="44" y="373"/>
                  <a:pt x="33" y="404"/>
                  <a:pt x="21" y="428"/>
                </a:cubicBezTo>
                <a:cubicBezTo>
                  <a:pt x="24" y="529"/>
                  <a:pt x="0" y="597"/>
                  <a:pt x="52" y="668"/>
                </a:cubicBezTo>
                <a:cubicBezTo>
                  <a:pt x="49" y="707"/>
                  <a:pt x="36" y="764"/>
                  <a:pt x="36" y="805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AutoShape 29">
            <a:extLst>
              <a:ext uri="{FF2B5EF4-FFF2-40B4-BE49-F238E27FC236}">
                <a16:creationId xmlns:a16="http://schemas.microsoft.com/office/drawing/2014/main" id="{9180D61D-DCE4-4447-8445-C50AA0C32F05}"/>
              </a:ext>
            </a:extLst>
          </p:cNvPr>
          <p:cNvSpPr>
            <a:spLocks noChangeArrowheads="1"/>
          </p:cNvSpPr>
          <p:nvPr/>
        </p:nvSpPr>
        <p:spPr bwMode="auto">
          <a:xfrm rot="21117165">
            <a:off x="5181600" y="3124200"/>
            <a:ext cx="685800" cy="381000"/>
          </a:xfrm>
          <a:prstGeom prst="lef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6174" name="AutoShape 30">
            <a:extLst>
              <a:ext uri="{FF2B5EF4-FFF2-40B4-BE49-F238E27FC236}">
                <a16:creationId xmlns:a16="http://schemas.microsoft.com/office/drawing/2014/main" id="{1EA9E8DA-EB23-5747-9370-49CB08337A9F}"/>
              </a:ext>
            </a:extLst>
          </p:cNvPr>
          <p:cNvSpPr>
            <a:spLocks noChangeArrowheads="1"/>
          </p:cNvSpPr>
          <p:nvPr/>
        </p:nvSpPr>
        <p:spPr bwMode="auto">
          <a:xfrm rot="20973638">
            <a:off x="6324600" y="19812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6176" name="AutoShape 32">
            <a:extLst>
              <a:ext uri="{FF2B5EF4-FFF2-40B4-BE49-F238E27FC236}">
                <a16:creationId xmlns:a16="http://schemas.microsoft.com/office/drawing/2014/main" id="{9D73B706-39F1-B845-BB8B-020F5EB5DE9C}"/>
              </a:ext>
            </a:extLst>
          </p:cNvPr>
          <p:cNvSpPr>
            <a:spLocks noChangeArrowheads="1"/>
          </p:cNvSpPr>
          <p:nvPr/>
        </p:nvSpPr>
        <p:spPr bwMode="auto">
          <a:xfrm rot="20517249">
            <a:off x="6248400" y="11430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19050">
            <a:miter lim="800000"/>
            <a:headEnd/>
            <a:tailEnd/>
          </a:ln>
          <a:effectLst/>
          <a:scene3d>
            <a:camera prst="legacyPerspectiveBottom">
              <a:rot lat="19199999" lon="1500000" rev="0"/>
            </a:camera>
            <a:lightRig rig="legacyFlat4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6177" name="AutoShape 33">
            <a:extLst>
              <a:ext uri="{FF2B5EF4-FFF2-40B4-BE49-F238E27FC236}">
                <a16:creationId xmlns:a16="http://schemas.microsoft.com/office/drawing/2014/main" id="{33296047-7901-404D-B86E-87E6FA010CC2}"/>
              </a:ext>
            </a:extLst>
          </p:cNvPr>
          <p:cNvSpPr>
            <a:spLocks noChangeArrowheads="1"/>
          </p:cNvSpPr>
          <p:nvPr/>
        </p:nvSpPr>
        <p:spPr bwMode="auto">
          <a:xfrm rot="19953834">
            <a:off x="5638800" y="4724400"/>
            <a:ext cx="685800" cy="381000"/>
          </a:xfrm>
          <a:prstGeom prst="leftArrow">
            <a:avLst>
              <a:gd name="adj1" fmla="val 50000"/>
              <a:gd name="adj2" fmla="val 450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6178" name="AutoShape 34">
            <a:extLst>
              <a:ext uri="{FF2B5EF4-FFF2-40B4-BE49-F238E27FC236}">
                <a16:creationId xmlns:a16="http://schemas.microsoft.com/office/drawing/2014/main" id="{CFEFEDAD-08CA-FB46-9FCF-42A8AA8A0957}"/>
              </a:ext>
            </a:extLst>
          </p:cNvPr>
          <p:cNvSpPr>
            <a:spLocks noChangeArrowheads="1"/>
          </p:cNvSpPr>
          <p:nvPr/>
        </p:nvSpPr>
        <p:spPr bwMode="auto">
          <a:xfrm rot="20277009">
            <a:off x="6362700" y="5494338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5</a:t>
            </a:r>
          </a:p>
        </p:txBody>
      </p:sp>
      <p:sp>
        <p:nvSpPr>
          <p:cNvPr id="6179" name="Freeform 35">
            <a:extLst>
              <a:ext uri="{FF2B5EF4-FFF2-40B4-BE49-F238E27FC236}">
                <a16:creationId xmlns:a16="http://schemas.microsoft.com/office/drawing/2014/main" id="{AF5D1F25-1599-C243-88B7-BBD070FEE90D}"/>
              </a:ext>
            </a:extLst>
          </p:cNvPr>
          <p:cNvSpPr>
            <a:spLocks/>
          </p:cNvSpPr>
          <p:nvPr/>
        </p:nvSpPr>
        <p:spPr bwMode="auto">
          <a:xfrm>
            <a:off x="7172325" y="1457325"/>
            <a:ext cx="1670050" cy="1085850"/>
          </a:xfrm>
          <a:custGeom>
            <a:avLst/>
            <a:gdLst>
              <a:gd name="T0" fmla="*/ 0 w 1052"/>
              <a:gd name="T1" fmla="*/ 0 h 684"/>
              <a:gd name="T2" fmla="*/ 51 w 1052"/>
              <a:gd name="T3" fmla="*/ 20 h 684"/>
              <a:gd name="T4" fmla="*/ 56 w 1052"/>
              <a:gd name="T5" fmla="*/ 45 h 684"/>
              <a:gd name="T6" fmla="*/ 71 w 1052"/>
              <a:gd name="T7" fmla="*/ 50 h 684"/>
              <a:gd name="T8" fmla="*/ 127 w 1052"/>
              <a:gd name="T9" fmla="*/ 81 h 684"/>
              <a:gd name="T10" fmla="*/ 158 w 1052"/>
              <a:gd name="T11" fmla="*/ 142 h 684"/>
              <a:gd name="T12" fmla="*/ 158 w 1052"/>
              <a:gd name="T13" fmla="*/ 142 h 684"/>
              <a:gd name="T14" fmla="*/ 240 w 1052"/>
              <a:gd name="T15" fmla="*/ 188 h 684"/>
              <a:gd name="T16" fmla="*/ 296 w 1052"/>
              <a:gd name="T17" fmla="*/ 234 h 684"/>
              <a:gd name="T18" fmla="*/ 357 w 1052"/>
              <a:gd name="T19" fmla="*/ 275 h 684"/>
              <a:gd name="T20" fmla="*/ 377 w 1052"/>
              <a:gd name="T21" fmla="*/ 295 h 684"/>
              <a:gd name="T22" fmla="*/ 418 w 1052"/>
              <a:gd name="T23" fmla="*/ 326 h 684"/>
              <a:gd name="T24" fmla="*/ 464 w 1052"/>
              <a:gd name="T25" fmla="*/ 356 h 684"/>
              <a:gd name="T26" fmla="*/ 499 w 1052"/>
              <a:gd name="T27" fmla="*/ 397 h 684"/>
              <a:gd name="T28" fmla="*/ 540 w 1052"/>
              <a:gd name="T29" fmla="*/ 428 h 684"/>
              <a:gd name="T30" fmla="*/ 576 w 1052"/>
              <a:gd name="T31" fmla="*/ 458 h 684"/>
              <a:gd name="T32" fmla="*/ 607 w 1052"/>
              <a:gd name="T33" fmla="*/ 519 h 684"/>
              <a:gd name="T34" fmla="*/ 663 w 1052"/>
              <a:gd name="T35" fmla="*/ 581 h 684"/>
              <a:gd name="T36" fmla="*/ 816 w 1052"/>
              <a:gd name="T37" fmla="*/ 657 h 684"/>
              <a:gd name="T38" fmla="*/ 953 w 1052"/>
              <a:gd name="T39" fmla="*/ 606 h 684"/>
              <a:gd name="T40" fmla="*/ 1019 w 1052"/>
              <a:gd name="T41" fmla="*/ 545 h 684"/>
              <a:gd name="T42" fmla="*/ 1045 w 1052"/>
              <a:gd name="T43" fmla="*/ 458 h 684"/>
              <a:gd name="T44" fmla="*/ 1050 w 1052"/>
              <a:gd name="T45" fmla="*/ 351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2" h="684">
                <a:moveTo>
                  <a:pt x="0" y="0"/>
                </a:moveTo>
                <a:cubicBezTo>
                  <a:pt x="19" y="5"/>
                  <a:pt x="33" y="14"/>
                  <a:pt x="51" y="20"/>
                </a:cubicBezTo>
                <a:cubicBezTo>
                  <a:pt x="53" y="28"/>
                  <a:pt x="51" y="38"/>
                  <a:pt x="56" y="45"/>
                </a:cubicBezTo>
                <a:cubicBezTo>
                  <a:pt x="59" y="49"/>
                  <a:pt x="67" y="47"/>
                  <a:pt x="71" y="50"/>
                </a:cubicBezTo>
                <a:cubicBezTo>
                  <a:pt x="94" y="64"/>
                  <a:pt x="98" y="75"/>
                  <a:pt x="127" y="81"/>
                </a:cubicBezTo>
                <a:lnTo>
                  <a:pt x="158" y="142"/>
                </a:lnTo>
                <a:cubicBezTo>
                  <a:pt x="158" y="142"/>
                  <a:pt x="158" y="142"/>
                  <a:pt x="158" y="142"/>
                </a:cubicBezTo>
                <a:cubicBezTo>
                  <a:pt x="179" y="164"/>
                  <a:pt x="211" y="179"/>
                  <a:pt x="240" y="188"/>
                </a:cubicBezTo>
                <a:cubicBezTo>
                  <a:pt x="253" y="208"/>
                  <a:pt x="273" y="227"/>
                  <a:pt x="296" y="234"/>
                </a:cubicBezTo>
                <a:cubicBezTo>
                  <a:pt x="317" y="248"/>
                  <a:pt x="335" y="262"/>
                  <a:pt x="357" y="275"/>
                </a:cubicBezTo>
                <a:cubicBezTo>
                  <a:pt x="367" y="306"/>
                  <a:pt x="353" y="277"/>
                  <a:pt x="377" y="295"/>
                </a:cubicBezTo>
                <a:cubicBezTo>
                  <a:pt x="424" y="330"/>
                  <a:pt x="384" y="315"/>
                  <a:pt x="418" y="326"/>
                </a:cubicBezTo>
                <a:cubicBezTo>
                  <a:pt x="433" y="341"/>
                  <a:pt x="444" y="349"/>
                  <a:pt x="464" y="356"/>
                </a:cubicBezTo>
                <a:cubicBezTo>
                  <a:pt x="479" y="372"/>
                  <a:pt x="481" y="385"/>
                  <a:pt x="499" y="397"/>
                </a:cubicBezTo>
                <a:cubicBezTo>
                  <a:pt x="512" y="414"/>
                  <a:pt x="523" y="416"/>
                  <a:pt x="540" y="428"/>
                </a:cubicBezTo>
                <a:cubicBezTo>
                  <a:pt x="547" y="449"/>
                  <a:pt x="558" y="446"/>
                  <a:pt x="576" y="458"/>
                </a:cubicBezTo>
                <a:cubicBezTo>
                  <a:pt x="588" y="477"/>
                  <a:pt x="594" y="502"/>
                  <a:pt x="607" y="519"/>
                </a:cubicBezTo>
                <a:cubicBezTo>
                  <a:pt x="621" y="537"/>
                  <a:pt x="646" y="564"/>
                  <a:pt x="663" y="581"/>
                </a:cubicBezTo>
                <a:cubicBezTo>
                  <a:pt x="687" y="653"/>
                  <a:pt x="748" y="650"/>
                  <a:pt x="816" y="657"/>
                </a:cubicBezTo>
                <a:cubicBezTo>
                  <a:pt x="897" y="684"/>
                  <a:pt x="895" y="625"/>
                  <a:pt x="953" y="606"/>
                </a:cubicBezTo>
                <a:cubicBezTo>
                  <a:pt x="975" y="584"/>
                  <a:pt x="986" y="556"/>
                  <a:pt x="1019" y="545"/>
                </a:cubicBezTo>
                <a:cubicBezTo>
                  <a:pt x="1041" y="525"/>
                  <a:pt x="1036" y="486"/>
                  <a:pt x="1045" y="458"/>
                </a:cubicBezTo>
                <a:cubicBezTo>
                  <a:pt x="1052" y="392"/>
                  <a:pt x="1050" y="427"/>
                  <a:pt x="1050" y="35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Freeform 36">
            <a:extLst>
              <a:ext uri="{FF2B5EF4-FFF2-40B4-BE49-F238E27FC236}">
                <a16:creationId xmlns:a16="http://schemas.microsoft.com/office/drawing/2014/main" id="{AF5162CC-9319-374E-A797-0B102803F455}"/>
              </a:ext>
            </a:extLst>
          </p:cNvPr>
          <p:cNvSpPr>
            <a:spLocks/>
          </p:cNvSpPr>
          <p:nvPr/>
        </p:nvSpPr>
        <p:spPr bwMode="auto">
          <a:xfrm>
            <a:off x="6646863" y="5243513"/>
            <a:ext cx="722312" cy="906462"/>
          </a:xfrm>
          <a:custGeom>
            <a:avLst/>
            <a:gdLst>
              <a:gd name="T0" fmla="*/ 362 w 455"/>
              <a:gd name="T1" fmla="*/ 571 h 571"/>
              <a:gd name="T2" fmla="*/ 413 w 455"/>
              <a:gd name="T3" fmla="*/ 505 h 571"/>
              <a:gd name="T4" fmla="*/ 443 w 455"/>
              <a:gd name="T5" fmla="*/ 428 h 571"/>
              <a:gd name="T6" fmla="*/ 407 w 455"/>
              <a:gd name="T7" fmla="*/ 255 h 571"/>
              <a:gd name="T8" fmla="*/ 377 w 455"/>
              <a:gd name="T9" fmla="*/ 214 h 571"/>
              <a:gd name="T10" fmla="*/ 331 w 455"/>
              <a:gd name="T11" fmla="*/ 163 h 571"/>
              <a:gd name="T12" fmla="*/ 198 w 455"/>
              <a:gd name="T13" fmla="*/ 87 h 571"/>
              <a:gd name="T14" fmla="*/ 107 w 455"/>
              <a:gd name="T15" fmla="*/ 61 h 571"/>
              <a:gd name="T16" fmla="*/ 45 w 455"/>
              <a:gd name="T17" fmla="*/ 41 h 571"/>
              <a:gd name="T18" fmla="*/ 15 w 455"/>
              <a:gd name="T19" fmla="*/ 26 h 571"/>
              <a:gd name="T20" fmla="*/ 10 w 455"/>
              <a:gd name="T21" fmla="*/ 10 h 571"/>
              <a:gd name="T22" fmla="*/ 0 w 455"/>
              <a:gd name="T23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5" h="571">
                <a:moveTo>
                  <a:pt x="362" y="571"/>
                </a:moveTo>
                <a:cubicBezTo>
                  <a:pt x="397" y="553"/>
                  <a:pt x="387" y="529"/>
                  <a:pt x="413" y="505"/>
                </a:cubicBezTo>
                <a:cubicBezTo>
                  <a:pt x="423" y="475"/>
                  <a:pt x="427" y="453"/>
                  <a:pt x="443" y="428"/>
                </a:cubicBezTo>
                <a:cubicBezTo>
                  <a:pt x="450" y="399"/>
                  <a:pt x="455" y="270"/>
                  <a:pt x="407" y="255"/>
                </a:cubicBezTo>
                <a:cubicBezTo>
                  <a:pt x="395" y="237"/>
                  <a:pt x="395" y="226"/>
                  <a:pt x="377" y="214"/>
                </a:cubicBezTo>
                <a:cubicBezTo>
                  <a:pt x="362" y="191"/>
                  <a:pt x="359" y="172"/>
                  <a:pt x="331" y="163"/>
                </a:cubicBezTo>
                <a:cubicBezTo>
                  <a:pt x="295" y="127"/>
                  <a:pt x="248" y="97"/>
                  <a:pt x="198" y="87"/>
                </a:cubicBezTo>
                <a:cubicBezTo>
                  <a:pt x="164" y="70"/>
                  <a:pt x="150" y="70"/>
                  <a:pt x="107" y="61"/>
                </a:cubicBezTo>
                <a:cubicBezTo>
                  <a:pt x="85" y="56"/>
                  <a:pt x="68" y="45"/>
                  <a:pt x="45" y="41"/>
                </a:cubicBezTo>
                <a:cubicBezTo>
                  <a:pt x="36" y="35"/>
                  <a:pt x="23" y="34"/>
                  <a:pt x="15" y="26"/>
                </a:cubicBezTo>
                <a:cubicBezTo>
                  <a:pt x="11" y="22"/>
                  <a:pt x="13" y="15"/>
                  <a:pt x="10" y="10"/>
                </a:cubicBezTo>
                <a:cubicBezTo>
                  <a:pt x="8" y="6"/>
                  <a:pt x="3" y="3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AutoShape 47">
            <a:extLst>
              <a:ext uri="{FF2B5EF4-FFF2-40B4-BE49-F238E27FC236}">
                <a16:creationId xmlns:a16="http://schemas.microsoft.com/office/drawing/2014/main" id="{0A8E46B9-5278-A440-92E3-C64EFC76ADCF}"/>
              </a:ext>
            </a:extLst>
          </p:cNvPr>
          <p:cNvSpPr>
            <a:spLocks noChangeArrowheads="1"/>
          </p:cNvSpPr>
          <p:nvPr/>
        </p:nvSpPr>
        <p:spPr bwMode="auto">
          <a:xfrm rot="19063604">
            <a:off x="4648200" y="19812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399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125400" prstMaterial="legacyMatte">
            <a:bevelT w="13500" h="13500" prst="angle"/>
            <a:bevelB w="13500" h="13500" prst="angle"/>
            <a:extrusionClr>
              <a:srgbClr val="3399FF"/>
            </a:extrusionClr>
            <a:contourClr>
              <a:srgbClr val="33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6181" name="Freeform 37">
            <a:extLst>
              <a:ext uri="{FF2B5EF4-FFF2-40B4-BE49-F238E27FC236}">
                <a16:creationId xmlns:a16="http://schemas.microsoft.com/office/drawing/2014/main" id="{301AEBF2-4341-2F4B-A805-F3C2F4ECDF41}"/>
              </a:ext>
            </a:extLst>
          </p:cNvPr>
          <p:cNvSpPr>
            <a:spLocks/>
          </p:cNvSpPr>
          <p:nvPr/>
        </p:nvSpPr>
        <p:spPr bwMode="auto">
          <a:xfrm>
            <a:off x="5602288" y="4167188"/>
            <a:ext cx="1092200" cy="1465262"/>
          </a:xfrm>
          <a:custGeom>
            <a:avLst/>
            <a:gdLst>
              <a:gd name="T0" fmla="*/ 0 w 688"/>
              <a:gd name="T1" fmla="*/ 923 h 923"/>
              <a:gd name="T2" fmla="*/ 77 w 688"/>
              <a:gd name="T3" fmla="*/ 877 h 923"/>
              <a:gd name="T4" fmla="*/ 168 w 688"/>
              <a:gd name="T5" fmla="*/ 846 h 923"/>
              <a:gd name="T6" fmla="*/ 173 w 688"/>
              <a:gd name="T7" fmla="*/ 831 h 923"/>
              <a:gd name="T8" fmla="*/ 189 w 688"/>
              <a:gd name="T9" fmla="*/ 826 h 923"/>
              <a:gd name="T10" fmla="*/ 235 w 688"/>
              <a:gd name="T11" fmla="*/ 795 h 923"/>
              <a:gd name="T12" fmla="*/ 367 w 688"/>
              <a:gd name="T13" fmla="*/ 765 h 923"/>
              <a:gd name="T14" fmla="*/ 495 w 688"/>
              <a:gd name="T15" fmla="*/ 734 h 923"/>
              <a:gd name="T16" fmla="*/ 571 w 688"/>
              <a:gd name="T17" fmla="*/ 704 h 923"/>
              <a:gd name="T18" fmla="*/ 581 w 688"/>
              <a:gd name="T19" fmla="*/ 693 h 923"/>
              <a:gd name="T20" fmla="*/ 596 w 688"/>
              <a:gd name="T21" fmla="*/ 688 h 923"/>
              <a:gd name="T22" fmla="*/ 602 w 688"/>
              <a:gd name="T23" fmla="*/ 673 h 923"/>
              <a:gd name="T24" fmla="*/ 658 w 688"/>
              <a:gd name="T25" fmla="*/ 663 h 923"/>
              <a:gd name="T26" fmla="*/ 688 w 688"/>
              <a:gd name="T27" fmla="*/ 581 h 923"/>
              <a:gd name="T28" fmla="*/ 642 w 688"/>
              <a:gd name="T29" fmla="*/ 459 h 923"/>
              <a:gd name="T30" fmla="*/ 612 w 688"/>
              <a:gd name="T31" fmla="*/ 388 h 923"/>
              <a:gd name="T32" fmla="*/ 591 w 688"/>
              <a:gd name="T33" fmla="*/ 367 h 923"/>
              <a:gd name="T34" fmla="*/ 566 w 688"/>
              <a:gd name="T35" fmla="*/ 326 h 923"/>
              <a:gd name="T36" fmla="*/ 545 w 688"/>
              <a:gd name="T37" fmla="*/ 306 h 923"/>
              <a:gd name="T38" fmla="*/ 520 w 688"/>
              <a:gd name="T39" fmla="*/ 275 h 923"/>
              <a:gd name="T40" fmla="*/ 489 w 688"/>
              <a:gd name="T41" fmla="*/ 235 h 923"/>
              <a:gd name="T42" fmla="*/ 469 w 688"/>
              <a:gd name="T43" fmla="*/ 189 h 923"/>
              <a:gd name="T44" fmla="*/ 444 w 688"/>
              <a:gd name="T45" fmla="*/ 112 h 923"/>
              <a:gd name="T46" fmla="*/ 428 w 688"/>
              <a:gd name="T47" fmla="*/ 0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8" h="923">
                <a:moveTo>
                  <a:pt x="0" y="923"/>
                </a:moveTo>
                <a:cubicBezTo>
                  <a:pt x="29" y="913"/>
                  <a:pt x="48" y="887"/>
                  <a:pt x="77" y="877"/>
                </a:cubicBezTo>
                <a:cubicBezTo>
                  <a:pt x="109" y="866"/>
                  <a:pt x="139" y="865"/>
                  <a:pt x="168" y="846"/>
                </a:cubicBezTo>
                <a:cubicBezTo>
                  <a:pt x="170" y="841"/>
                  <a:pt x="169" y="835"/>
                  <a:pt x="173" y="831"/>
                </a:cubicBezTo>
                <a:cubicBezTo>
                  <a:pt x="177" y="827"/>
                  <a:pt x="184" y="828"/>
                  <a:pt x="189" y="826"/>
                </a:cubicBezTo>
                <a:cubicBezTo>
                  <a:pt x="208" y="817"/>
                  <a:pt x="214" y="801"/>
                  <a:pt x="235" y="795"/>
                </a:cubicBezTo>
                <a:cubicBezTo>
                  <a:pt x="274" y="769"/>
                  <a:pt x="322" y="773"/>
                  <a:pt x="367" y="765"/>
                </a:cubicBezTo>
                <a:cubicBezTo>
                  <a:pt x="411" y="757"/>
                  <a:pt x="450" y="740"/>
                  <a:pt x="495" y="734"/>
                </a:cubicBezTo>
                <a:cubicBezTo>
                  <a:pt x="520" y="724"/>
                  <a:pt x="545" y="713"/>
                  <a:pt x="571" y="704"/>
                </a:cubicBezTo>
                <a:cubicBezTo>
                  <a:pt x="574" y="700"/>
                  <a:pt x="577" y="696"/>
                  <a:pt x="581" y="693"/>
                </a:cubicBezTo>
                <a:cubicBezTo>
                  <a:pt x="585" y="690"/>
                  <a:pt x="592" y="692"/>
                  <a:pt x="596" y="688"/>
                </a:cubicBezTo>
                <a:cubicBezTo>
                  <a:pt x="600" y="684"/>
                  <a:pt x="597" y="675"/>
                  <a:pt x="602" y="673"/>
                </a:cubicBezTo>
                <a:cubicBezTo>
                  <a:pt x="620" y="666"/>
                  <a:pt x="639" y="666"/>
                  <a:pt x="658" y="663"/>
                </a:cubicBezTo>
                <a:cubicBezTo>
                  <a:pt x="666" y="636"/>
                  <a:pt x="673" y="605"/>
                  <a:pt x="688" y="581"/>
                </a:cubicBezTo>
                <a:cubicBezTo>
                  <a:pt x="683" y="538"/>
                  <a:pt x="668" y="495"/>
                  <a:pt x="642" y="459"/>
                </a:cubicBezTo>
                <a:cubicBezTo>
                  <a:pt x="634" y="434"/>
                  <a:pt x="626" y="410"/>
                  <a:pt x="612" y="388"/>
                </a:cubicBezTo>
                <a:cubicBezTo>
                  <a:pt x="601" y="354"/>
                  <a:pt x="616" y="386"/>
                  <a:pt x="591" y="367"/>
                </a:cubicBezTo>
                <a:cubicBezTo>
                  <a:pt x="579" y="357"/>
                  <a:pt x="577" y="338"/>
                  <a:pt x="566" y="326"/>
                </a:cubicBezTo>
                <a:cubicBezTo>
                  <a:pt x="555" y="294"/>
                  <a:pt x="570" y="325"/>
                  <a:pt x="545" y="306"/>
                </a:cubicBezTo>
                <a:cubicBezTo>
                  <a:pt x="534" y="298"/>
                  <a:pt x="529" y="285"/>
                  <a:pt x="520" y="275"/>
                </a:cubicBezTo>
                <a:cubicBezTo>
                  <a:pt x="515" y="259"/>
                  <a:pt x="489" y="235"/>
                  <a:pt x="489" y="235"/>
                </a:cubicBezTo>
                <a:cubicBezTo>
                  <a:pt x="484" y="218"/>
                  <a:pt x="474" y="206"/>
                  <a:pt x="469" y="189"/>
                </a:cubicBezTo>
                <a:cubicBezTo>
                  <a:pt x="461" y="162"/>
                  <a:pt x="459" y="136"/>
                  <a:pt x="444" y="112"/>
                </a:cubicBezTo>
                <a:cubicBezTo>
                  <a:pt x="437" y="75"/>
                  <a:pt x="428" y="38"/>
                  <a:pt x="428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AutoShape 38">
            <a:extLst>
              <a:ext uri="{FF2B5EF4-FFF2-40B4-BE49-F238E27FC236}">
                <a16:creationId xmlns:a16="http://schemas.microsoft.com/office/drawing/2014/main" id="{1A2BDC50-3FDD-8745-A0FE-8F59DCE75C45}"/>
              </a:ext>
            </a:extLst>
          </p:cNvPr>
          <p:cNvSpPr>
            <a:spLocks noChangeArrowheads="1"/>
          </p:cNvSpPr>
          <p:nvPr/>
        </p:nvSpPr>
        <p:spPr bwMode="auto">
          <a:xfrm rot="2237369">
            <a:off x="6705600" y="38862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6183" name="AutoShape 39">
            <a:extLst>
              <a:ext uri="{FF2B5EF4-FFF2-40B4-BE49-F238E27FC236}">
                <a16:creationId xmlns:a16="http://schemas.microsoft.com/office/drawing/2014/main" id="{25D38C48-D879-2547-A84B-F2A4BCF3400C}"/>
              </a:ext>
            </a:extLst>
          </p:cNvPr>
          <p:cNvSpPr>
            <a:spLocks noChangeArrowheads="1"/>
          </p:cNvSpPr>
          <p:nvPr/>
        </p:nvSpPr>
        <p:spPr bwMode="auto">
          <a:xfrm rot="1468163">
            <a:off x="7543800" y="2590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6184" name="Freeform 40">
            <a:extLst>
              <a:ext uri="{FF2B5EF4-FFF2-40B4-BE49-F238E27FC236}">
                <a16:creationId xmlns:a16="http://schemas.microsoft.com/office/drawing/2014/main" id="{9F28B442-E2DF-C34F-8669-EF1CAADCDD75}"/>
              </a:ext>
            </a:extLst>
          </p:cNvPr>
          <p:cNvSpPr>
            <a:spLocks/>
          </p:cNvSpPr>
          <p:nvPr/>
        </p:nvSpPr>
        <p:spPr bwMode="auto">
          <a:xfrm>
            <a:off x="4841876" y="2986088"/>
            <a:ext cx="1763713" cy="1852612"/>
          </a:xfrm>
          <a:custGeom>
            <a:avLst/>
            <a:gdLst>
              <a:gd name="T0" fmla="*/ 1111 w 1111"/>
              <a:gd name="T1" fmla="*/ 0 h 1167"/>
              <a:gd name="T2" fmla="*/ 1070 w 1111"/>
              <a:gd name="T3" fmla="*/ 66 h 1167"/>
              <a:gd name="T4" fmla="*/ 1024 w 1111"/>
              <a:gd name="T5" fmla="*/ 112 h 1167"/>
              <a:gd name="T6" fmla="*/ 984 w 1111"/>
              <a:gd name="T7" fmla="*/ 311 h 1167"/>
              <a:gd name="T8" fmla="*/ 968 w 1111"/>
              <a:gd name="T9" fmla="*/ 336 h 1167"/>
              <a:gd name="T10" fmla="*/ 948 w 1111"/>
              <a:gd name="T11" fmla="*/ 382 h 1167"/>
              <a:gd name="T12" fmla="*/ 917 w 1111"/>
              <a:gd name="T13" fmla="*/ 428 h 1167"/>
              <a:gd name="T14" fmla="*/ 984 w 1111"/>
              <a:gd name="T15" fmla="*/ 596 h 1167"/>
              <a:gd name="T16" fmla="*/ 953 w 1111"/>
              <a:gd name="T17" fmla="*/ 678 h 1167"/>
              <a:gd name="T18" fmla="*/ 917 w 1111"/>
              <a:gd name="T19" fmla="*/ 719 h 1167"/>
              <a:gd name="T20" fmla="*/ 861 w 1111"/>
              <a:gd name="T21" fmla="*/ 770 h 1167"/>
              <a:gd name="T22" fmla="*/ 800 w 1111"/>
              <a:gd name="T23" fmla="*/ 815 h 1167"/>
              <a:gd name="T24" fmla="*/ 785 w 1111"/>
              <a:gd name="T25" fmla="*/ 831 h 1167"/>
              <a:gd name="T26" fmla="*/ 739 w 1111"/>
              <a:gd name="T27" fmla="*/ 877 h 1167"/>
              <a:gd name="T28" fmla="*/ 535 w 1111"/>
              <a:gd name="T29" fmla="*/ 938 h 1167"/>
              <a:gd name="T30" fmla="*/ 428 w 1111"/>
              <a:gd name="T31" fmla="*/ 968 h 1167"/>
              <a:gd name="T32" fmla="*/ 219 w 1111"/>
              <a:gd name="T33" fmla="*/ 963 h 1167"/>
              <a:gd name="T34" fmla="*/ 173 w 1111"/>
              <a:gd name="T35" fmla="*/ 984 h 1167"/>
              <a:gd name="T36" fmla="*/ 66 w 1111"/>
              <a:gd name="T37" fmla="*/ 1091 h 1167"/>
              <a:gd name="T38" fmla="*/ 20 w 1111"/>
              <a:gd name="T39" fmla="*/ 1147 h 1167"/>
              <a:gd name="T40" fmla="*/ 0 w 1111"/>
              <a:gd name="T41" fmla="*/ 1162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1" h="1167">
                <a:moveTo>
                  <a:pt x="1111" y="0"/>
                </a:moveTo>
                <a:cubicBezTo>
                  <a:pt x="1106" y="33"/>
                  <a:pt x="1105" y="55"/>
                  <a:pt x="1070" y="66"/>
                </a:cubicBezTo>
                <a:cubicBezTo>
                  <a:pt x="1043" y="84"/>
                  <a:pt x="1037" y="79"/>
                  <a:pt x="1024" y="112"/>
                </a:cubicBezTo>
                <a:cubicBezTo>
                  <a:pt x="1030" y="186"/>
                  <a:pt x="1039" y="256"/>
                  <a:pt x="984" y="311"/>
                </a:cubicBezTo>
                <a:cubicBezTo>
                  <a:pt x="969" y="355"/>
                  <a:pt x="991" y="299"/>
                  <a:pt x="968" y="336"/>
                </a:cubicBezTo>
                <a:cubicBezTo>
                  <a:pt x="960" y="349"/>
                  <a:pt x="957" y="369"/>
                  <a:pt x="948" y="382"/>
                </a:cubicBezTo>
                <a:cubicBezTo>
                  <a:pt x="937" y="399"/>
                  <a:pt x="925" y="408"/>
                  <a:pt x="917" y="428"/>
                </a:cubicBezTo>
                <a:cubicBezTo>
                  <a:pt x="926" y="500"/>
                  <a:pt x="945" y="538"/>
                  <a:pt x="984" y="596"/>
                </a:cubicBezTo>
                <a:cubicBezTo>
                  <a:pt x="981" y="636"/>
                  <a:pt x="991" y="665"/>
                  <a:pt x="953" y="678"/>
                </a:cubicBezTo>
                <a:cubicBezTo>
                  <a:pt x="946" y="699"/>
                  <a:pt x="931" y="702"/>
                  <a:pt x="917" y="719"/>
                </a:cubicBezTo>
                <a:cubicBezTo>
                  <a:pt x="899" y="740"/>
                  <a:pt x="888" y="761"/>
                  <a:pt x="861" y="770"/>
                </a:cubicBezTo>
                <a:cubicBezTo>
                  <a:pt x="834" y="788"/>
                  <a:pt x="827" y="788"/>
                  <a:pt x="800" y="815"/>
                </a:cubicBezTo>
                <a:cubicBezTo>
                  <a:pt x="795" y="820"/>
                  <a:pt x="785" y="831"/>
                  <a:pt x="785" y="831"/>
                </a:cubicBezTo>
                <a:cubicBezTo>
                  <a:pt x="776" y="857"/>
                  <a:pt x="765" y="868"/>
                  <a:pt x="739" y="877"/>
                </a:cubicBezTo>
                <a:cubicBezTo>
                  <a:pt x="670" y="944"/>
                  <a:pt x="637" y="919"/>
                  <a:pt x="535" y="938"/>
                </a:cubicBezTo>
                <a:cubicBezTo>
                  <a:pt x="496" y="945"/>
                  <a:pt x="466" y="962"/>
                  <a:pt x="428" y="968"/>
                </a:cubicBezTo>
                <a:cubicBezTo>
                  <a:pt x="357" y="962"/>
                  <a:pt x="290" y="957"/>
                  <a:pt x="219" y="963"/>
                </a:cubicBezTo>
                <a:cubicBezTo>
                  <a:pt x="202" y="969"/>
                  <a:pt x="190" y="979"/>
                  <a:pt x="173" y="984"/>
                </a:cubicBezTo>
                <a:cubicBezTo>
                  <a:pt x="161" y="1021"/>
                  <a:pt x="103" y="1079"/>
                  <a:pt x="66" y="1091"/>
                </a:cubicBezTo>
                <a:cubicBezTo>
                  <a:pt x="59" y="1112"/>
                  <a:pt x="36" y="1132"/>
                  <a:pt x="20" y="1147"/>
                </a:cubicBezTo>
                <a:cubicBezTo>
                  <a:pt x="13" y="1167"/>
                  <a:pt x="20" y="1162"/>
                  <a:pt x="0" y="116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AutoShape 41">
            <a:extLst>
              <a:ext uri="{FF2B5EF4-FFF2-40B4-BE49-F238E27FC236}">
                <a16:creationId xmlns:a16="http://schemas.microsoft.com/office/drawing/2014/main" id="{650BB0C5-EE56-3D49-B782-7A894E02164B}"/>
              </a:ext>
            </a:extLst>
          </p:cNvPr>
          <p:cNvSpPr>
            <a:spLocks noChangeArrowheads="1"/>
          </p:cNvSpPr>
          <p:nvPr/>
        </p:nvSpPr>
        <p:spPr bwMode="auto">
          <a:xfrm rot="2117626">
            <a:off x="7696200" y="1295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6186" name="AutoShape 42">
            <a:extLst>
              <a:ext uri="{FF2B5EF4-FFF2-40B4-BE49-F238E27FC236}">
                <a16:creationId xmlns:a16="http://schemas.microsoft.com/office/drawing/2014/main" id="{6F5D8010-85F3-D447-8824-F307B60A0DEE}"/>
              </a:ext>
            </a:extLst>
          </p:cNvPr>
          <p:cNvSpPr>
            <a:spLocks noChangeArrowheads="1"/>
          </p:cNvSpPr>
          <p:nvPr/>
        </p:nvSpPr>
        <p:spPr bwMode="auto">
          <a:xfrm rot="3471973">
            <a:off x="8991600" y="2895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6188" name="AutoShape 44">
            <a:extLst>
              <a:ext uri="{FF2B5EF4-FFF2-40B4-BE49-F238E27FC236}">
                <a16:creationId xmlns:a16="http://schemas.microsoft.com/office/drawing/2014/main" id="{426AD9BC-2021-F94F-AEA9-172B652D5283}"/>
              </a:ext>
            </a:extLst>
          </p:cNvPr>
          <p:cNvSpPr>
            <a:spLocks noChangeArrowheads="1"/>
          </p:cNvSpPr>
          <p:nvPr/>
        </p:nvSpPr>
        <p:spPr bwMode="auto">
          <a:xfrm rot="1258433">
            <a:off x="9067800" y="46482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94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6190" name="Freeform 46">
            <a:extLst>
              <a:ext uri="{FF2B5EF4-FFF2-40B4-BE49-F238E27FC236}">
                <a16:creationId xmlns:a16="http://schemas.microsoft.com/office/drawing/2014/main" id="{349A858B-F8FF-DA47-9822-13457D04DDE8}"/>
              </a:ext>
            </a:extLst>
          </p:cNvPr>
          <p:cNvSpPr>
            <a:spLocks/>
          </p:cNvSpPr>
          <p:nvPr/>
        </p:nvSpPr>
        <p:spPr bwMode="auto">
          <a:xfrm>
            <a:off x="5110163" y="1593851"/>
            <a:ext cx="209550" cy="606425"/>
          </a:xfrm>
          <a:custGeom>
            <a:avLst/>
            <a:gdLst>
              <a:gd name="T0" fmla="*/ 35 w 132"/>
              <a:gd name="T1" fmla="*/ 382 h 382"/>
              <a:gd name="T2" fmla="*/ 50 w 132"/>
              <a:gd name="T3" fmla="*/ 270 h 382"/>
              <a:gd name="T4" fmla="*/ 81 w 132"/>
              <a:gd name="T5" fmla="*/ 230 h 382"/>
              <a:gd name="T6" fmla="*/ 111 w 132"/>
              <a:gd name="T7" fmla="*/ 153 h 382"/>
              <a:gd name="T8" fmla="*/ 132 w 132"/>
              <a:gd name="T9" fmla="*/ 77 h 382"/>
              <a:gd name="T10" fmla="*/ 127 w 132"/>
              <a:gd name="T11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382">
                <a:moveTo>
                  <a:pt x="35" y="382"/>
                </a:moveTo>
                <a:cubicBezTo>
                  <a:pt x="30" y="345"/>
                  <a:pt x="0" y="287"/>
                  <a:pt x="50" y="270"/>
                </a:cubicBezTo>
                <a:cubicBezTo>
                  <a:pt x="57" y="250"/>
                  <a:pt x="63" y="242"/>
                  <a:pt x="81" y="230"/>
                </a:cubicBezTo>
                <a:cubicBezTo>
                  <a:pt x="89" y="204"/>
                  <a:pt x="101" y="179"/>
                  <a:pt x="111" y="153"/>
                </a:cubicBezTo>
                <a:cubicBezTo>
                  <a:pt x="115" y="124"/>
                  <a:pt x="123" y="104"/>
                  <a:pt x="132" y="77"/>
                </a:cubicBezTo>
                <a:cubicBezTo>
                  <a:pt x="130" y="51"/>
                  <a:pt x="127" y="0"/>
                  <a:pt x="127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2" name="Text Box 48">
            <a:extLst>
              <a:ext uri="{FF2B5EF4-FFF2-40B4-BE49-F238E27FC236}">
                <a16:creationId xmlns:a16="http://schemas.microsoft.com/office/drawing/2014/main" id="{FFF0B407-91DF-5F4E-88B4-FF582307C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5" y="1211263"/>
            <a:ext cx="18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212" name="Text Box 68">
            <a:extLst>
              <a:ext uri="{FF2B5EF4-FFF2-40B4-BE49-F238E27FC236}">
                <a16:creationId xmlns:a16="http://schemas.microsoft.com/office/drawing/2014/main" id="{05A30C87-5AC1-DA48-A725-7A2DAF32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049463"/>
            <a:ext cx="18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6213" name="AutoShape 69">
            <a:extLst>
              <a:ext uri="{FF2B5EF4-FFF2-40B4-BE49-F238E27FC236}">
                <a16:creationId xmlns:a16="http://schemas.microsoft.com/office/drawing/2014/main" id="{60C7E3D5-1BEE-C349-804F-F08D3F49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00200"/>
            <a:ext cx="457200" cy="228600"/>
          </a:xfrm>
          <a:prstGeom prst="wedgeRectCallout">
            <a:avLst>
              <a:gd name="adj1" fmla="val 50347"/>
              <a:gd name="adj2" fmla="val 193750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0127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17521</TotalTime>
  <Words>229</Words>
  <Application>Microsoft Macintosh PowerPoint</Application>
  <PresentationFormat>Widescreen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Office Theme</vt:lpstr>
      <vt:lpstr>Default Design</vt:lpstr>
      <vt:lpstr>KJS2743EXC1(a-b)</vt:lpstr>
      <vt:lpstr>KJS242EXC2(a-b)</vt:lpstr>
      <vt:lpstr>KJS14685EXC1(a-b)</vt:lpstr>
      <vt:lpstr>KJS17EXC5(a-e)</vt:lpstr>
      <vt:lpstr>KJS1683EXC1(a-b)</vt:lpstr>
      <vt:lpstr>KJS5693EXC1(a)</vt:lpstr>
      <vt:lpstr>KJS5610EXC1(a-b)</vt:lpstr>
      <vt:lpstr>KJS8435EXC1(a-b)</vt:lpstr>
      <vt:lpstr>KJS10502EXC1a</vt:lpstr>
      <vt:lpstr>KJS10502EXC1b</vt:lpstr>
      <vt:lpstr>KJS14892EXC1a</vt:lpstr>
      <vt:lpstr>KJS14892EXC1b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Braun, David Royce</dc:creator>
  <cp:lastModifiedBy>Braun, David Royce</cp:lastModifiedBy>
  <cp:revision>9</cp:revision>
  <dcterms:created xsi:type="dcterms:W3CDTF">2020-04-23T08:50:41Z</dcterms:created>
  <dcterms:modified xsi:type="dcterms:W3CDTF">2020-05-05T12:52:27Z</dcterms:modified>
</cp:coreProperties>
</file>