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B47136-6F43-42C4-8443-7BAE60357DA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88874A-A3C3-4979-AD11-24C21B4820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Literacy:</a:t>
            </a:r>
            <a:br>
              <a:rPr lang="en-US" dirty="0" smtClean="0"/>
            </a:b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1200" i="1" dirty="0"/>
              <a:t>University of South Dakota Library</a:t>
            </a:r>
            <a:r>
              <a:rPr lang="en-US" sz="1200" dirty="0"/>
              <a:t>. University of South Dakota, 2013. Web. 01 Oct. 2013.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391400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is a searchable collection of closed articles: meaning, they have been screened.</a:t>
            </a:r>
          </a:p>
          <a:p>
            <a:r>
              <a:rPr lang="en-US" dirty="0" smtClean="0"/>
              <a:t>Database vs. Search Engine</a:t>
            </a:r>
          </a:p>
          <a:p>
            <a:pPr lvl="1"/>
            <a:r>
              <a:rPr lang="en-US" dirty="0" smtClean="0"/>
              <a:t>Articles in a database have been screened and accepted after adhering to a specific set of criteria.</a:t>
            </a:r>
          </a:p>
          <a:p>
            <a:pPr lvl="1"/>
            <a:r>
              <a:rPr lang="en-US" dirty="0" smtClean="0"/>
              <a:t>Search Engines scour the web and find any kind of article regardless of academic merit or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Search Premier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Academic Search Premier is the most commonly used multi-subject database.</a:t>
            </a:r>
          </a:p>
          <a:p>
            <a:r>
              <a:rPr lang="en-US" dirty="0" smtClean="0"/>
              <a:t>Through advanced search options or “limiters,” you can narrow down your search and find content specific to your paper topic.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Limiters</a:t>
            </a:r>
          </a:p>
          <a:p>
            <a:pPr lvl="1"/>
            <a:r>
              <a:rPr lang="en-US" dirty="0" smtClean="0"/>
              <a:t>Full Text</a:t>
            </a:r>
          </a:p>
          <a:p>
            <a:pPr lvl="2"/>
            <a:r>
              <a:rPr lang="en-US" dirty="0" smtClean="0"/>
              <a:t>All or a preview of the text.</a:t>
            </a:r>
          </a:p>
          <a:p>
            <a:pPr lvl="1"/>
            <a:r>
              <a:rPr lang="en-US" dirty="0" smtClean="0"/>
              <a:t>Peer Reviewed</a:t>
            </a:r>
          </a:p>
          <a:p>
            <a:pPr lvl="2"/>
            <a:r>
              <a:rPr lang="en-US" dirty="0" smtClean="0"/>
              <a:t>Only articles that have been reviewed by experts.</a:t>
            </a:r>
          </a:p>
          <a:p>
            <a:pPr lvl="1"/>
            <a:r>
              <a:rPr lang="en-US" dirty="0" smtClean="0"/>
              <a:t>Publication</a:t>
            </a:r>
          </a:p>
          <a:p>
            <a:pPr lvl="2"/>
            <a:r>
              <a:rPr lang="en-US" dirty="0" smtClean="0"/>
              <a:t>Search for a specific publication.</a:t>
            </a:r>
          </a:p>
          <a:p>
            <a:pPr lvl="1"/>
            <a:r>
              <a:rPr lang="en-US" dirty="0" smtClean="0"/>
              <a:t>Publication Date</a:t>
            </a:r>
          </a:p>
          <a:p>
            <a:pPr lvl="2"/>
            <a:r>
              <a:rPr lang="en-US" dirty="0" smtClean="0"/>
              <a:t>Choose a date range to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2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to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Keyword search</a:t>
            </a:r>
          </a:p>
          <a:p>
            <a:pPr lvl="1"/>
            <a:r>
              <a:rPr lang="en-US" dirty="0" smtClean="0"/>
              <a:t>Most databases do not respond to sentences or questions.</a:t>
            </a:r>
          </a:p>
          <a:p>
            <a:pPr lvl="1"/>
            <a:r>
              <a:rPr lang="en-US" dirty="0" smtClean="0"/>
              <a:t>Use key words to help find articles related to your topic. </a:t>
            </a:r>
          </a:p>
          <a:p>
            <a:pPr lvl="1"/>
            <a:r>
              <a:rPr lang="en-US" dirty="0" smtClean="0"/>
              <a:t>The more key words you use, the narrower your results will be.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4567237" cy="224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210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three Boolean Operator terms: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</a:p>
          <a:p>
            <a:r>
              <a:rPr lang="en-US" dirty="0" smtClean="0"/>
              <a:t>AND: Tells the database to search for both the keyword AND the additional word typed.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OR: Tells the database to search for either word typed. Ex: Childhood Obesity. The database would pull articles about childhood, childhood obesity, and obesity. </a:t>
            </a:r>
          </a:p>
          <a:p>
            <a:r>
              <a:rPr lang="en-US" dirty="0" smtClean="0"/>
              <a:t>NOT: Tells the database to search for the keyword and NOT the additional word 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7335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17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is also possible to browse a list of subjects.</a:t>
            </a:r>
          </a:p>
          <a:p>
            <a:r>
              <a:rPr lang="en-US" dirty="0" smtClean="0"/>
              <a:t>Simply click on Subject Terms located in the top bar of your screen.</a:t>
            </a:r>
          </a:p>
          <a:p>
            <a:r>
              <a:rPr lang="en-US" dirty="0" smtClean="0"/>
              <a:t>Enter your keyword or phrase and select a subject from the list that is found.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433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6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adding an asterisk at the end of your keyword, it tells the database to search for words that have the same prefix but different endings.</a:t>
            </a:r>
          </a:p>
          <a:p>
            <a:r>
              <a:rPr lang="en-US" dirty="0" smtClean="0"/>
              <a:t>Example: Teach* - The search results will bring up articles featuring the words teach, teacher, teaching, etc…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8769"/>
            <a:ext cx="4495800" cy="188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2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Articles can be viewed in two electronic formats.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PDF</a:t>
            </a:r>
          </a:p>
          <a:p>
            <a:r>
              <a:rPr lang="en-US" dirty="0" smtClean="0"/>
              <a:t>HMTL: This means that the information was taken from a site and loaded into the database. Pictures and graphs may be missing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PDF: Means that the document pages were scanned into the database and the document will be complete </a:t>
            </a:r>
            <a:r>
              <a:rPr lang="en-US" smtClean="0"/>
              <a:t>with pictures, graphs, and charts.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266</TotalTime>
  <Words>420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Medium</vt:lpstr>
      <vt:lpstr>Wingdings 2</vt:lpstr>
      <vt:lpstr>Trek</vt:lpstr>
      <vt:lpstr>Information Literacy: Database University of South Dakota Library. University of South Dakota, 2013. Web. 01 Oct. 2013. </vt:lpstr>
      <vt:lpstr>What is a database?</vt:lpstr>
      <vt:lpstr>Academic Search Premier</vt:lpstr>
      <vt:lpstr>Getting ready to search</vt:lpstr>
      <vt:lpstr>Boolean operators</vt:lpstr>
      <vt:lpstr>Boolean Operators</vt:lpstr>
      <vt:lpstr>Subject terms</vt:lpstr>
      <vt:lpstr>Truncation</vt:lpstr>
      <vt:lpstr>Article formats</vt:lpstr>
    </vt:vector>
  </TitlesOfParts>
  <Company>STI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Literacy: Database</dc:title>
  <dc:creator>Pastrano, Xavier M</dc:creator>
  <cp:lastModifiedBy>Hunking, Debra</cp:lastModifiedBy>
  <cp:revision>10</cp:revision>
  <dcterms:created xsi:type="dcterms:W3CDTF">2013-10-10T19:11:30Z</dcterms:created>
  <dcterms:modified xsi:type="dcterms:W3CDTF">2018-01-16T15:44:21Z</dcterms:modified>
</cp:coreProperties>
</file>