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16ECA-F1B9-4E10-BDF4-DA9596AB7A4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73C8-92C3-4003-8517-6C484E9499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C73C8-92C3-4003-8517-6C484E9499A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4E5A3F-AB67-40F0-A705-ECCFBD396BF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399751-5F0E-4BDF-9345-4807AE4291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85728"/>
            <a:ext cx="6429420" cy="1643074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COLLEGE LIFE VS SCHOOL LIFE 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1000108"/>
            <a:ext cx="3786214" cy="35719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Black" pitchFamily="34" charset="0"/>
              </a:rPr>
              <a:t>STUDENTS COMPARISION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14480" y="2500306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COLLEG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LIFE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SCHOOL LIFE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HAPPY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AND  BORE LIFE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ONLY HAPPY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LIFE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NEW SURROUNDING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OLD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SURROUNDING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NEW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FRIENDS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OLD</a:t>
                      </a:r>
                      <a:r>
                        <a:rPr lang="en-GB" baseline="0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 IS GOLD FRIENDS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NEW BEGINING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2"/>
                          </a:solidFill>
                          <a:latin typeface="Bauhaus 93" pitchFamily="82" charset="0"/>
                        </a:rPr>
                        <a:t>OLD LIFE</a:t>
                      </a:r>
                      <a:endParaRPr lang="en-US" dirty="0">
                        <a:solidFill>
                          <a:schemeClr val="bg2"/>
                        </a:solidFill>
                        <a:latin typeface="Bauhaus 93" pitchFamily="8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5000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SCHOOL LIFE 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LOTZZ OF FRIEND AND REALTIONS ARE IN SAME SCHOOL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I REALLY LOVE  SPORTS IN MY SCHOOL ACTIVITES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WHEN I STEP OUT MY SCHOOLING I MISSED MY SCHOOL CAMPUSS AND MY LOVEABLE FRIENDS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TEACHERS ARE PARENTS  </a:t>
            </a:r>
          </a:p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advTm="500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gerian" pitchFamily="82" charset="0"/>
              </a:rPr>
              <a:t>MULTIMREDIA ELEMNET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571736" y="2643182"/>
            <a:ext cx="4286280" cy="264320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500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SemiBold SemiConden" pitchFamily="34" charset="0"/>
              </a:rPr>
              <a:t>        TANSITION ANIMATION </a:t>
            </a:r>
            <a:endParaRPr lang="en-US" dirty="0">
              <a:latin typeface="Bahnschrift SemiBold SemiConde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Sound 3">
            <a:hlinkClick r:id="" action="ppaction://noaction" highlightClick="1">
              <a:snd r:embed="rId2" name="applause.wav" builtIn="1"/>
            </a:hlinkClick>
          </p:cNvPr>
          <p:cNvSpPr/>
          <p:nvPr/>
        </p:nvSpPr>
        <p:spPr>
          <a:xfrm>
            <a:off x="2285984" y="3643314"/>
            <a:ext cx="1571636" cy="1500198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78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COLLEGE LIFE VS SCHOOL LIFE </vt:lpstr>
      <vt:lpstr>SCHOOL LIFE  </vt:lpstr>
      <vt:lpstr>MULTIMREDIA ELEMNET</vt:lpstr>
      <vt:lpstr>        TANSITION ANIMATION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LIFE VS SCHOOL LIFE</dc:title>
  <dc:creator>Admin</dc:creator>
  <cp:lastModifiedBy>Admin</cp:lastModifiedBy>
  <cp:revision>11</cp:revision>
  <dcterms:created xsi:type="dcterms:W3CDTF">2025-07-10T06:31:21Z</dcterms:created>
  <dcterms:modified xsi:type="dcterms:W3CDTF">2025-07-10T08:14:35Z</dcterms:modified>
</cp:coreProperties>
</file>