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6" r:id="rId4"/>
  </p:sldMasterIdLst>
  <p:notesMasterIdLst>
    <p:notesMasterId r:id="rId17"/>
  </p:notesMasterIdLst>
  <p:handoutMasterIdLst>
    <p:handoutMasterId r:id="rId18"/>
  </p:handoutMasterIdLst>
  <p:sldIdLst>
    <p:sldId id="332" r:id="rId5"/>
    <p:sldId id="333" r:id="rId6"/>
    <p:sldId id="339" r:id="rId7"/>
    <p:sldId id="336" r:id="rId8"/>
    <p:sldId id="334" r:id="rId9"/>
    <p:sldId id="346" r:id="rId10"/>
    <p:sldId id="341" r:id="rId11"/>
    <p:sldId id="347" r:id="rId12"/>
    <p:sldId id="342" r:id="rId13"/>
    <p:sldId id="343" r:id="rId14"/>
    <p:sldId id="348" r:id="rId15"/>
    <p:sldId id="34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BB039C-17EB-40FB-BC74-9B6CA6F05A25}" v="16" dt="2025-09-09T13:35:55.846"/>
  </p1510:revLst>
</p1510:revInfo>
</file>

<file path=ppt/tableStyles.xml><?xml version="1.0" encoding="utf-8"?>
<a:tblStyleLst xmlns:a="http://schemas.openxmlformats.org/drawingml/2006/main" def="{C083E6E3-FA7D-4D7B-A595-EF9225AFEA82}">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p:cViewPr varScale="1">
        <p:scale>
          <a:sx n="78" d="100"/>
          <a:sy n="78" d="100"/>
        </p:scale>
        <p:origin x="878" y="72"/>
      </p:cViewPr>
      <p:guideLst>
        <p:guide orient="horz" pos="2160"/>
        <p:guide pos="3840"/>
      </p:guideLst>
    </p:cSldViewPr>
  </p:slideViewPr>
  <p:outlineViewPr>
    <p:cViewPr>
      <p:scale>
        <a:sx n="33" d="100"/>
        <a:sy n="33" d="100"/>
      </p:scale>
      <p:origin x="0" y="-3456"/>
    </p:cViewPr>
  </p:outlineViewPr>
  <p:notesTextViewPr>
    <p:cViewPr>
      <p:scale>
        <a:sx n="1" d="1"/>
        <a:sy n="1" d="1"/>
      </p:scale>
      <p:origin x="0" y="0"/>
    </p:cViewPr>
  </p:notesTextViewPr>
  <p:sorterViewPr>
    <p:cViewPr>
      <p:scale>
        <a:sx n="100" d="100"/>
        <a:sy n="100" d="100"/>
      </p:scale>
      <p:origin x="0" y="-7325"/>
    </p:cViewPr>
  </p:sorterViewPr>
  <p:notesViewPr>
    <p:cSldViewPr snapToGrid="0">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EYA PANDEY" userId="b72bad06248edc35" providerId="LiveId" clId="{F6AA8884-67C1-436A-A518-6158D633F70B}"/>
    <pc:docChg chg="undo custSel addSld modSld">
      <pc:chgData name="REEYA PANDEY" userId="b72bad06248edc35" providerId="LiveId" clId="{F6AA8884-67C1-436A-A518-6158D633F70B}" dt="2025-09-09T13:43:32.956" v="279" actId="207"/>
      <pc:docMkLst>
        <pc:docMk/>
      </pc:docMkLst>
      <pc:sldChg chg="addSp delSp modSp mod">
        <pc:chgData name="REEYA PANDEY" userId="b72bad06248edc35" providerId="LiveId" clId="{F6AA8884-67C1-436A-A518-6158D633F70B}" dt="2025-09-09T13:43:32.956" v="279" actId="207"/>
        <pc:sldMkLst>
          <pc:docMk/>
          <pc:sldMk cId="2922288996" sldId="332"/>
        </pc:sldMkLst>
        <pc:spChg chg="add mod">
          <ac:chgData name="REEYA PANDEY" userId="b72bad06248edc35" providerId="LiveId" clId="{F6AA8884-67C1-436A-A518-6158D633F70B}" dt="2025-09-09T13:43:32.956" v="279" actId="207"/>
          <ac:spMkLst>
            <pc:docMk/>
            <pc:sldMk cId="2922288996" sldId="332"/>
            <ac:spMk id="2" creationId="{B0DE0F41-21A4-C241-AC8D-85D53ED077BA}"/>
          </ac:spMkLst>
        </pc:spChg>
        <pc:picChg chg="del mod">
          <ac:chgData name="REEYA PANDEY" userId="b72bad06248edc35" providerId="LiveId" clId="{F6AA8884-67C1-436A-A518-6158D633F70B}" dt="2025-09-09T13:26:05.944" v="55" actId="21"/>
          <ac:picMkLst>
            <pc:docMk/>
            <pc:sldMk cId="2922288996" sldId="332"/>
            <ac:picMk id="6" creationId="{C88516CE-2100-F68E-C53E-10235DF3BB78}"/>
          </ac:picMkLst>
        </pc:picChg>
      </pc:sldChg>
      <pc:sldChg chg="modSp mod">
        <pc:chgData name="REEYA PANDEY" userId="b72bad06248edc35" providerId="LiveId" clId="{F6AA8884-67C1-436A-A518-6158D633F70B}" dt="2025-09-09T13:42:43.028" v="278" actId="1076"/>
        <pc:sldMkLst>
          <pc:docMk/>
          <pc:sldMk cId="918817140" sldId="333"/>
        </pc:sldMkLst>
        <pc:spChg chg="mod">
          <ac:chgData name="REEYA PANDEY" userId="b72bad06248edc35" providerId="LiveId" clId="{F6AA8884-67C1-436A-A518-6158D633F70B}" dt="2025-09-09T13:42:43.028" v="278" actId="1076"/>
          <ac:spMkLst>
            <pc:docMk/>
            <pc:sldMk cId="918817140" sldId="333"/>
            <ac:spMk id="3" creationId="{408BEF5F-00BC-5BA7-C0E2-94A5C1FC0D29}"/>
          </ac:spMkLst>
        </pc:spChg>
      </pc:sldChg>
      <pc:sldChg chg="modSp mod">
        <pc:chgData name="REEYA PANDEY" userId="b72bad06248edc35" providerId="LiveId" clId="{F6AA8884-67C1-436A-A518-6158D633F70B}" dt="2025-09-09T13:39:15.654" v="269" actId="1440"/>
        <pc:sldMkLst>
          <pc:docMk/>
          <pc:sldMk cId="3250560684" sldId="334"/>
        </pc:sldMkLst>
        <pc:picChg chg="mod">
          <ac:chgData name="REEYA PANDEY" userId="b72bad06248edc35" providerId="LiveId" clId="{F6AA8884-67C1-436A-A518-6158D633F70B}" dt="2025-09-09T13:39:15.654" v="269" actId="1440"/>
          <ac:picMkLst>
            <pc:docMk/>
            <pc:sldMk cId="3250560684" sldId="334"/>
            <ac:picMk id="15" creationId="{3C6413A1-5C71-64D4-A1BB-06F070D6D609}"/>
          </ac:picMkLst>
        </pc:picChg>
      </pc:sldChg>
      <pc:sldChg chg="modSp mod">
        <pc:chgData name="REEYA PANDEY" userId="b72bad06248edc35" providerId="LiveId" clId="{F6AA8884-67C1-436A-A518-6158D633F70B}" dt="2025-09-09T13:39:05.012" v="268" actId="1440"/>
        <pc:sldMkLst>
          <pc:docMk/>
          <pc:sldMk cId="1889560571" sldId="336"/>
        </pc:sldMkLst>
        <pc:picChg chg="mod">
          <ac:chgData name="REEYA PANDEY" userId="b72bad06248edc35" providerId="LiveId" clId="{F6AA8884-67C1-436A-A518-6158D633F70B}" dt="2025-09-09T13:39:05.012" v="268" actId="1440"/>
          <ac:picMkLst>
            <pc:docMk/>
            <pc:sldMk cId="1889560571" sldId="336"/>
            <ac:picMk id="3" creationId="{1EECF30F-46CA-1581-72E5-CA9D2ED9DFA9}"/>
          </ac:picMkLst>
        </pc:picChg>
      </pc:sldChg>
      <pc:sldChg chg="modSp mod">
        <pc:chgData name="REEYA PANDEY" userId="b72bad06248edc35" providerId="LiveId" clId="{F6AA8884-67C1-436A-A518-6158D633F70B}" dt="2025-09-09T13:39:36.428" v="271" actId="1440"/>
        <pc:sldMkLst>
          <pc:docMk/>
          <pc:sldMk cId="3153150231" sldId="341"/>
        </pc:sldMkLst>
        <pc:picChg chg="mod">
          <ac:chgData name="REEYA PANDEY" userId="b72bad06248edc35" providerId="LiveId" clId="{F6AA8884-67C1-436A-A518-6158D633F70B}" dt="2025-09-09T13:39:36.428" v="271" actId="1440"/>
          <ac:picMkLst>
            <pc:docMk/>
            <pc:sldMk cId="3153150231" sldId="341"/>
            <ac:picMk id="21" creationId="{1941E865-EC6B-3AF5-6073-82CDE2F6F00E}"/>
          </ac:picMkLst>
        </pc:picChg>
      </pc:sldChg>
      <pc:sldChg chg="modSp mod">
        <pc:chgData name="REEYA PANDEY" userId="b72bad06248edc35" providerId="LiveId" clId="{F6AA8884-67C1-436A-A518-6158D633F70B}" dt="2025-09-09T13:39:54.870" v="273" actId="1440"/>
        <pc:sldMkLst>
          <pc:docMk/>
          <pc:sldMk cId="1803119532" sldId="342"/>
        </pc:sldMkLst>
        <pc:picChg chg="mod">
          <ac:chgData name="REEYA PANDEY" userId="b72bad06248edc35" providerId="LiveId" clId="{F6AA8884-67C1-436A-A518-6158D633F70B}" dt="2025-09-09T13:39:54.870" v="273" actId="1440"/>
          <ac:picMkLst>
            <pc:docMk/>
            <pc:sldMk cId="1803119532" sldId="342"/>
            <ac:picMk id="3" creationId="{1B25FF0C-A8FC-B666-198F-9C781900B722}"/>
          </ac:picMkLst>
        </pc:picChg>
      </pc:sldChg>
      <pc:sldChg chg="addSp delSp modSp mod">
        <pc:chgData name="REEYA PANDEY" userId="b72bad06248edc35" providerId="LiveId" clId="{F6AA8884-67C1-436A-A518-6158D633F70B}" dt="2025-09-09T13:35:25.180" v="247" actId="2711"/>
        <pc:sldMkLst>
          <pc:docMk/>
          <pc:sldMk cId="4180197648" sldId="343"/>
        </pc:sldMkLst>
        <pc:spChg chg="del">
          <ac:chgData name="REEYA PANDEY" userId="b72bad06248edc35" providerId="LiveId" clId="{F6AA8884-67C1-436A-A518-6158D633F70B}" dt="2025-09-09T13:31:24.642" v="59" actId="21"/>
          <ac:spMkLst>
            <pc:docMk/>
            <pc:sldMk cId="4180197648" sldId="343"/>
            <ac:spMk id="2" creationId="{A40FE793-12E4-E91B-0A28-F742FBC1B0C8}"/>
          </ac:spMkLst>
        </pc:spChg>
        <pc:spChg chg="del mod">
          <ac:chgData name="REEYA PANDEY" userId="b72bad06248edc35" providerId="LiveId" clId="{F6AA8884-67C1-436A-A518-6158D633F70B}" dt="2025-09-09T13:31:36.795" v="110"/>
          <ac:spMkLst>
            <pc:docMk/>
            <pc:sldMk cId="4180197648" sldId="343"/>
            <ac:spMk id="3" creationId="{B9EB5C53-861F-AFC8-A7EB-AB6D6CEDE550}"/>
          </ac:spMkLst>
        </pc:spChg>
        <pc:spChg chg="mod">
          <ac:chgData name="REEYA PANDEY" userId="b72bad06248edc35" providerId="LiveId" clId="{F6AA8884-67C1-436A-A518-6158D633F70B}" dt="2025-09-09T13:33:04.431" v="154" actId="27636"/>
          <ac:spMkLst>
            <pc:docMk/>
            <pc:sldMk cId="4180197648" sldId="343"/>
            <ac:spMk id="4" creationId="{C46BAA7C-C2CE-0767-7E65-A8446CAB4BE5}"/>
          </ac:spMkLst>
        </pc:spChg>
        <pc:spChg chg="add del mod">
          <ac:chgData name="REEYA PANDEY" userId="b72bad06248edc35" providerId="LiveId" clId="{F6AA8884-67C1-436A-A518-6158D633F70B}" dt="2025-09-09T13:31:30.538" v="60" actId="21"/>
          <ac:spMkLst>
            <pc:docMk/>
            <pc:sldMk cId="4180197648" sldId="343"/>
            <ac:spMk id="7" creationId="{9E7A0BDA-0066-B274-A44B-CAA9515696BD}"/>
          </ac:spMkLst>
        </pc:spChg>
        <pc:spChg chg="add del mod">
          <ac:chgData name="REEYA PANDEY" userId="b72bad06248edc35" providerId="LiveId" clId="{F6AA8884-67C1-436A-A518-6158D633F70B}" dt="2025-09-09T13:31:52.919" v="111"/>
          <ac:spMkLst>
            <pc:docMk/>
            <pc:sldMk cId="4180197648" sldId="343"/>
            <ac:spMk id="8" creationId="{9E7A0BDA-0066-B274-A44B-CAA9515696BD}"/>
          </ac:spMkLst>
        </pc:spChg>
        <pc:spChg chg="add mod">
          <ac:chgData name="REEYA PANDEY" userId="b72bad06248edc35" providerId="LiveId" clId="{F6AA8884-67C1-436A-A518-6158D633F70B}" dt="2025-09-09T13:35:25.180" v="247" actId="2711"/>
          <ac:spMkLst>
            <pc:docMk/>
            <pc:sldMk cId="4180197648" sldId="343"/>
            <ac:spMk id="9" creationId="{8D2FFC68-F759-AAEB-7B16-5909576EC6F1}"/>
          </ac:spMkLst>
        </pc:spChg>
        <pc:spChg chg="add del">
          <ac:chgData name="REEYA PANDEY" userId="b72bad06248edc35" providerId="LiveId" clId="{F6AA8884-67C1-436A-A518-6158D633F70B}" dt="2025-09-09T13:33:15.490" v="156" actId="22"/>
          <ac:spMkLst>
            <pc:docMk/>
            <pc:sldMk cId="4180197648" sldId="343"/>
            <ac:spMk id="11" creationId="{4556086B-28D5-CB2A-A2BA-E5903EFAFBF8}"/>
          </ac:spMkLst>
        </pc:spChg>
      </pc:sldChg>
      <pc:sldChg chg="modSp mod">
        <pc:chgData name="REEYA PANDEY" userId="b72bad06248edc35" providerId="LiveId" clId="{F6AA8884-67C1-436A-A518-6158D633F70B}" dt="2025-09-09T13:39:24.869" v="270" actId="1440"/>
        <pc:sldMkLst>
          <pc:docMk/>
          <pc:sldMk cId="2366633858" sldId="346"/>
        </pc:sldMkLst>
        <pc:picChg chg="mod">
          <ac:chgData name="REEYA PANDEY" userId="b72bad06248edc35" providerId="LiveId" clId="{F6AA8884-67C1-436A-A518-6158D633F70B}" dt="2025-09-09T13:39:24.869" v="270" actId="1440"/>
          <ac:picMkLst>
            <pc:docMk/>
            <pc:sldMk cId="2366633858" sldId="346"/>
            <ac:picMk id="7" creationId="{9E832F89-EEBF-2504-377B-7A2207C6D603}"/>
          </ac:picMkLst>
        </pc:picChg>
      </pc:sldChg>
      <pc:sldChg chg="modSp mod">
        <pc:chgData name="REEYA PANDEY" userId="b72bad06248edc35" providerId="LiveId" clId="{F6AA8884-67C1-436A-A518-6158D633F70B}" dt="2025-09-09T13:39:47.256" v="272" actId="1440"/>
        <pc:sldMkLst>
          <pc:docMk/>
          <pc:sldMk cId="68459420" sldId="347"/>
        </pc:sldMkLst>
        <pc:picChg chg="mod">
          <ac:chgData name="REEYA PANDEY" userId="b72bad06248edc35" providerId="LiveId" clId="{F6AA8884-67C1-436A-A518-6158D633F70B}" dt="2025-09-09T13:39:47.256" v="272" actId="1440"/>
          <ac:picMkLst>
            <pc:docMk/>
            <pc:sldMk cId="68459420" sldId="347"/>
            <ac:picMk id="3" creationId="{FBE93F9C-69B7-10F1-B5E2-174706F40C63}"/>
          </ac:picMkLst>
        </pc:picChg>
      </pc:sldChg>
      <pc:sldChg chg="modSp add mod">
        <pc:chgData name="REEYA PANDEY" userId="b72bad06248edc35" providerId="LiveId" clId="{F6AA8884-67C1-436A-A518-6158D633F70B}" dt="2025-09-09T13:35:55.846" v="266" actId="1076"/>
        <pc:sldMkLst>
          <pc:docMk/>
          <pc:sldMk cId="1109644970" sldId="348"/>
        </pc:sldMkLst>
        <pc:spChg chg="mod">
          <ac:chgData name="REEYA PANDEY" userId="b72bad06248edc35" providerId="LiveId" clId="{F6AA8884-67C1-436A-A518-6158D633F70B}" dt="2025-09-09T13:33:48.674" v="160"/>
          <ac:spMkLst>
            <pc:docMk/>
            <pc:sldMk cId="1109644970" sldId="348"/>
            <ac:spMk id="4" creationId="{4E1E1FB9-B6ED-DA29-2416-8EA0AE073A1C}"/>
          </ac:spMkLst>
        </pc:spChg>
        <pc:spChg chg="mod">
          <ac:chgData name="REEYA PANDEY" userId="b72bad06248edc35" providerId="LiveId" clId="{F6AA8884-67C1-436A-A518-6158D633F70B}" dt="2025-09-09T13:35:55.846" v="266" actId="1076"/>
          <ac:spMkLst>
            <pc:docMk/>
            <pc:sldMk cId="1109644970" sldId="348"/>
            <ac:spMk id="9" creationId="{2E3DCCFF-7E0A-5343-FF81-EAED3C89A95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8E7403-EB4A-4177-AFCE-6A9D7B160C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AC49177-C030-4043-9380-EA6E4C94A1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C7415F-6970-4DE4-93F1-94FEF07D0F1C}" type="datetimeFigureOut">
              <a:rPr lang="en-US" smtClean="0"/>
              <a:t>9/9/2025</a:t>
            </a:fld>
            <a:endParaRPr lang="en-US" dirty="0"/>
          </a:p>
        </p:txBody>
      </p:sp>
      <p:sp>
        <p:nvSpPr>
          <p:cNvPr id="4" name="Footer Placeholder 3">
            <a:extLst>
              <a:ext uri="{FF2B5EF4-FFF2-40B4-BE49-F238E27FC236}">
                <a16:creationId xmlns:a16="http://schemas.microsoft.com/office/drawing/2014/main" id="{BC4C83CE-EC9B-40C4-BD7A-48797AE5B1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9A75D-9B4E-4704-98C7-2A42472F11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CC6D6D-E986-427F-AD9C-4E9408DDBE53}" type="slidenum">
              <a:rPr lang="en-US" smtClean="0"/>
              <a:t>‹#›</a:t>
            </a:fld>
            <a:endParaRPr lang="en-US" dirty="0"/>
          </a:p>
        </p:txBody>
      </p:sp>
    </p:spTree>
    <p:extLst>
      <p:ext uri="{BB962C8B-B14F-4D97-AF65-F5344CB8AC3E}">
        <p14:creationId xmlns:p14="http://schemas.microsoft.com/office/powerpoint/2010/main" val="2998774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6E6E5-5A19-4AE7-8D4E-049C5315C9A0}" type="datetimeFigureOut">
              <a:rPr lang="en-US" smtClean="0"/>
              <a:t>9/9/2025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A580F-E35D-42E1-AF82-E41CC201EA91}" type="slidenum">
              <a:rPr lang="en-US" smtClean="0"/>
              <a:t>‹#›</a:t>
            </a:fld>
            <a:endParaRPr lang="en-US" dirty="0"/>
          </a:p>
        </p:txBody>
      </p:sp>
    </p:spTree>
    <p:extLst>
      <p:ext uri="{BB962C8B-B14F-4D97-AF65-F5344CB8AC3E}">
        <p14:creationId xmlns:p14="http://schemas.microsoft.com/office/powerpoint/2010/main" val="1453680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1</a:t>
            </a:fld>
            <a:endParaRPr lang="en-US" dirty="0"/>
          </a:p>
        </p:txBody>
      </p:sp>
    </p:spTree>
    <p:extLst>
      <p:ext uri="{BB962C8B-B14F-4D97-AF65-F5344CB8AC3E}">
        <p14:creationId xmlns:p14="http://schemas.microsoft.com/office/powerpoint/2010/main" val="2934884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10</a:t>
            </a:fld>
            <a:endParaRPr lang="en-US" dirty="0"/>
          </a:p>
        </p:txBody>
      </p:sp>
    </p:spTree>
    <p:extLst>
      <p:ext uri="{BB962C8B-B14F-4D97-AF65-F5344CB8AC3E}">
        <p14:creationId xmlns:p14="http://schemas.microsoft.com/office/powerpoint/2010/main" val="1516280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B9FCA-1859-B95B-F83C-7081680D5D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5D4B93-E287-7856-AE49-A350617C0A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3D921B-77D7-9A92-D466-3978912E97F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051959A-780B-5591-A55C-522902DC4DE8}"/>
              </a:ext>
            </a:extLst>
          </p:cNvPr>
          <p:cNvSpPr>
            <a:spLocks noGrp="1"/>
          </p:cNvSpPr>
          <p:nvPr>
            <p:ph type="sldNum" sz="quarter" idx="5"/>
          </p:nvPr>
        </p:nvSpPr>
        <p:spPr/>
        <p:txBody>
          <a:bodyPr/>
          <a:lstStyle/>
          <a:p>
            <a:fld id="{115A580F-E35D-42E1-AF82-E41CC201EA91}" type="slidenum">
              <a:rPr lang="en-US" smtClean="0"/>
              <a:t>11</a:t>
            </a:fld>
            <a:endParaRPr lang="en-US" dirty="0"/>
          </a:p>
        </p:txBody>
      </p:sp>
    </p:spTree>
    <p:extLst>
      <p:ext uri="{BB962C8B-B14F-4D97-AF65-F5344CB8AC3E}">
        <p14:creationId xmlns:p14="http://schemas.microsoft.com/office/powerpoint/2010/main" val="530170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12</a:t>
            </a:fld>
            <a:endParaRPr lang="en-US" dirty="0"/>
          </a:p>
        </p:txBody>
      </p:sp>
    </p:spTree>
    <p:extLst>
      <p:ext uri="{BB962C8B-B14F-4D97-AF65-F5344CB8AC3E}">
        <p14:creationId xmlns:p14="http://schemas.microsoft.com/office/powerpoint/2010/main" val="1680536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2</a:t>
            </a:fld>
            <a:endParaRPr lang="en-US" dirty="0"/>
          </a:p>
        </p:txBody>
      </p:sp>
    </p:spTree>
    <p:extLst>
      <p:ext uri="{BB962C8B-B14F-4D97-AF65-F5344CB8AC3E}">
        <p14:creationId xmlns:p14="http://schemas.microsoft.com/office/powerpoint/2010/main" val="1721535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3</a:t>
            </a:fld>
            <a:endParaRPr lang="en-US" dirty="0"/>
          </a:p>
        </p:txBody>
      </p:sp>
    </p:spTree>
    <p:extLst>
      <p:ext uri="{BB962C8B-B14F-4D97-AF65-F5344CB8AC3E}">
        <p14:creationId xmlns:p14="http://schemas.microsoft.com/office/powerpoint/2010/main" val="3791835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4</a:t>
            </a:fld>
            <a:endParaRPr lang="en-US" dirty="0"/>
          </a:p>
        </p:txBody>
      </p:sp>
    </p:spTree>
    <p:extLst>
      <p:ext uri="{BB962C8B-B14F-4D97-AF65-F5344CB8AC3E}">
        <p14:creationId xmlns:p14="http://schemas.microsoft.com/office/powerpoint/2010/main" val="1550389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5</a:t>
            </a:fld>
            <a:endParaRPr lang="en-US" dirty="0"/>
          </a:p>
        </p:txBody>
      </p:sp>
    </p:spTree>
    <p:extLst>
      <p:ext uri="{BB962C8B-B14F-4D97-AF65-F5344CB8AC3E}">
        <p14:creationId xmlns:p14="http://schemas.microsoft.com/office/powerpoint/2010/main" val="2898121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2A01C1-86E3-A731-38FF-9F938BC65E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248826-24D3-E729-A868-46B10B53CB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5BC901-C5A5-060D-9287-19208294C8D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1D5DA3B-CC45-D66D-0C64-D05D19BD627E}"/>
              </a:ext>
            </a:extLst>
          </p:cNvPr>
          <p:cNvSpPr>
            <a:spLocks noGrp="1"/>
          </p:cNvSpPr>
          <p:nvPr>
            <p:ph type="sldNum" sz="quarter" idx="5"/>
          </p:nvPr>
        </p:nvSpPr>
        <p:spPr/>
        <p:txBody>
          <a:bodyPr/>
          <a:lstStyle/>
          <a:p>
            <a:fld id="{115A580F-E35D-42E1-AF82-E41CC201EA91}" type="slidenum">
              <a:rPr lang="en-US" smtClean="0"/>
              <a:t>6</a:t>
            </a:fld>
            <a:endParaRPr lang="en-US" dirty="0"/>
          </a:p>
        </p:txBody>
      </p:sp>
    </p:spTree>
    <p:extLst>
      <p:ext uri="{BB962C8B-B14F-4D97-AF65-F5344CB8AC3E}">
        <p14:creationId xmlns:p14="http://schemas.microsoft.com/office/powerpoint/2010/main" val="1409069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7</a:t>
            </a:fld>
            <a:endParaRPr lang="en-US" dirty="0"/>
          </a:p>
        </p:txBody>
      </p:sp>
    </p:spTree>
    <p:extLst>
      <p:ext uri="{BB962C8B-B14F-4D97-AF65-F5344CB8AC3E}">
        <p14:creationId xmlns:p14="http://schemas.microsoft.com/office/powerpoint/2010/main" val="3377670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DD2B4E-977E-2A1E-CCB4-DDD0EA8742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A1E525-2AD5-3B4D-9975-DD6F14F951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AE7040-44D7-991B-2D3C-BBC2C64946B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EA0C14D-93E5-DA45-799B-401C77EC98BD}"/>
              </a:ext>
            </a:extLst>
          </p:cNvPr>
          <p:cNvSpPr>
            <a:spLocks noGrp="1"/>
          </p:cNvSpPr>
          <p:nvPr>
            <p:ph type="sldNum" sz="quarter" idx="5"/>
          </p:nvPr>
        </p:nvSpPr>
        <p:spPr/>
        <p:txBody>
          <a:bodyPr/>
          <a:lstStyle/>
          <a:p>
            <a:fld id="{115A580F-E35D-42E1-AF82-E41CC201EA91}" type="slidenum">
              <a:rPr lang="en-US" smtClean="0"/>
              <a:t>8</a:t>
            </a:fld>
            <a:endParaRPr lang="en-US" dirty="0"/>
          </a:p>
        </p:txBody>
      </p:sp>
    </p:spTree>
    <p:extLst>
      <p:ext uri="{BB962C8B-B14F-4D97-AF65-F5344CB8AC3E}">
        <p14:creationId xmlns:p14="http://schemas.microsoft.com/office/powerpoint/2010/main" val="883785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5A580F-E35D-42E1-AF82-E41CC201EA91}" type="slidenum">
              <a:rPr lang="en-US" smtClean="0"/>
              <a:t>9</a:t>
            </a:fld>
            <a:endParaRPr lang="en-US" dirty="0"/>
          </a:p>
        </p:txBody>
      </p:sp>
    </p:spTree>
    <p:extLst>
      <p:ext uri="{BB962C8B-B14F-4D97-AF65-F5344CB8AC3E}">
        <p14:creationId xmlns:p14="http://schemas.microsoft.com/office/powerpoint/2010/main" val="1558809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450219008"/>
      </p:ext>
    </p:extLst>
  </p:cSld>
  <p:clrMapOvr>
    <a:masterClrMapping/>
  </p:clrMapOvr>
  <p:hf hdr="0" ft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63253305"/>
      </p:ext>
    </p:extLst>
  </p:cSld>
  <p:clrMapOvr>
    <a:masterClrMapping/>
  </p:clrMapOvr>
  <p:hf hdr="0" ftr="0" dt="0"/>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143217190"/>
      </p:ext>
    </p:extLst>
  </p:cSld>
  <p:clrMapOvr>
    <a:masterClrMapping/>
  </p:clrMapOvr>
  <p:hf hdr="0" ftr="0" dt="0"/>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bg>
      <p:bgRef idx="1001">
        <a:schemeClr val="bg1"/>
      </p:bgRef>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9AE8321-5884-9E75-1272-926961F3131D}"/>
              </a:ext>
            </a:extLst>
          </p:cNvPr>
          <p:cNvSpPr>
            <a:spLocks noGrp="1"/>
          </p:cNvSpPr>
          <p:nvPr>
            <p:ph type="title" hasCustomPrompt="1"/>
          </p:nvPr>
        </p:nvSpPr>
        <p:spPr>
          <a:xfrm>
            <a:off x="685800" y="908591"/>
            <a:ext cx="4058728" cy="5225507"/>
          </a:xfrm>
        </p:spPr>
        <p:txBody>
          <a:bodyPr anchor="t">
            <a:normAutofit/>
          </a:bodyPr>
          <a:lstStyle>
            <a:lvl1pPr>
              <a:defRPr sz="3200"/>
            </a:lvl1pPr>
          </a:lstStyle>
          <a:p>
            <a:r>
              <a:rPr lang="en-US" dirty="0"/>
              <a:t>Click to add title</a:t>
            </a:r>
          </a:p>
        </p:txBody>
      </p:sp>
      <p:sp>
        <p:nvSpPr>
          <p:cNvPr id="9" name="Picture Placeholder 8">
            <a:extLst>
              <a:ext uri="{FF2B5EF4-FFF2-40B4-BE49-F238E27FC236}">
                <a16:creationId xmlns:a16="http://schemas.microsoft.com/office/drawing/2014/main" id="{B22DF521-FA73-0B43-D1F3-A28543BA84E8}"/>
              </a:ext>
            </a:extLst>
          </p:cNvPr>
          <p:cNvSpPr>
            <a:spLocks noGrp="1"/>
          </p:cNvSpPr>
          <p:nvPr>
            <p:ph type="pic" sz="quarter" idx="10" hasCustomPrompt="1"/>
          </p:nvPr>
        </p:nvSpPr>
        <p:spPr>
          <a:xfrm>
            <a:off x="5699125" y="0"/>
            <a:ext cx="5786438" cy="6134100"/>
          </a:xfrm>
        </p:spPr>
        <p:txBody>
          <a:bodyPr/>
          <a:lstStyle>
            <a:lvl1pPr marL="0" indent="0" algn="ctr">
              <a:buNone/>
              <a:defRPr/>
            </a:lvl1pPr>
          </a:lstStyle>
          <a:p>
            <a:r>
              <a:rPr lang="en-US" dirty="0"/>
              <a:t>Click icon to insert picture</a:t>
            </a:r>
          </a:p>
        </p:txBody>
      </p:sp>
      <p:sp>
        <p:nvSpPr>
          <p:cNvPr id="4" name="Slide Number Placeholder 5">
            <a:extLst>
              <a:ext uri="{FF2B5EF4-FFF2-40B4-BE49-F238E27FC236}">
                <a16:creationId xmlns:a16="http://schemas.microsoft.com/office/drawing/2014/main" id="{400E6515-DDBF-35F4-5C9E-FF113FD164EF}"/>
              </a:ext>
            </a:extLst>
          </p:cNvPr>
          <p:cNvSpPr>
            <a:spLocks noGrp="1"/>
          </p:cNvSpPr>
          <p:nvPr>
            <p:ph type="sldNum" sz="quarter" idx="4"/>
          </p:nvPr>
        </p:nvSpPr>
        <p:spPr>
          <a:xfrm>
            <a:off x="10919012" y="6274074"/>
            <a:ext cx="672354" cy="583926"/>
          </a:xfrm>
          <a:prstGeom prst="rect">
            <a:avLst/>
          </a:prstGeom>
        </p:spPr>
        <p:txBody>
          <a:bodyPr vert="horz" lIns="91440" tIns="45720" rIns="91440" bIns="45720" rtlCol="0" anchor="t"/>
          <a:lstStyle>
            <a:lvl1pPr algn="r">
              <a:defRPr sz="1400">
                <a:solidFill>
                  <a:schemeClr val="tx1"/>
                </a:solidFill>
              </a:defRPr>
            </a:lvl1pPr>
          </a:lstStyle>
          <a:p>
            <a:fld id="{C3DB2ADC-AF19-4574-8C10-79B5B04FCA27}" type="slidenum">
              <a:rPr lang="en-US" smtClean="0"/>
              <a:pPr/>
              <a:t>‹#›</a:t>
            </a:fld>
            <a:endParaRPr lang="en-US" dirty="0"/>
          </a:p>
        </p:txBody>
      </p:sp>
      <p:cxnSp>
        <p:nvCxnSpPr>
          <p:cNvPr id="3" name="Straight Connector 2">
            <a:extLst>
              <a:ext uri="{FF2B5EF4-FFF2-40B4-BE49-F238E27FC236}">
                <a16:creationId xmlns:a16="http://schemas.microsoft.com/office/drawing/2014/main" id="{8B32A424-7EFB-F80C-2BDA-94D103A55F77}"/>
              </a:ext>
              <a:ext uri="{C183D7F6-B498-43B3-948B-1728B52AA6E4}">
                <adec:decorative xmlns:adec="http://schemas.microsoft.com/office/drawing/2017/decorative" val="1"/>
              </a:ext>
            </a:extLst>
          </p:cNvPr>
          <p:cNvCxnSpPr>
            <a:cxnSpLocks/>
          </p:cNvCxnSpPr>
          <p:nvPr userDrawn="1"/>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68EFEEF-ABDC-22C9-C5DB-0494BEB8687D}"/>
              </a:ext>
              <a:ext uri="{C183D7F6-B498-43B3-948B-1728B52AA6E4}">
                <adec:decorative xmlns:adec="http://schemas.microsoft.com/office/drawing/2017/decorative" val="1"/>
              </a:ext>
            </a:extLst>
          </p:cNvPr>
          <p:cNvCxnSpPr>
            <a:cxnSpLocks/>
          </p:cNvCxnSpPr>
          <p:nvPr userDrawn="1"/>
        </p:nvCxnSpPr>
        <p:spPr>
          <a:xfrm>
            <a:off x="5699342" y="6136928"/>
            <a:ext cx="57867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7000167"/>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2">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7352414-3211-CEB2-31A1-11097989D435}"/>
              </a:ext>
            </a:extLst>
          </p:cNvPr>
          <p:cNvSpPr>
            <a:spLocks noGrp="1"/>
          </p:cNvSpPr>
          <p:nvPr>
            <p:ph type="title" hasCustomPrompt="1"/>
          </p:nvPr>
        </p:nvSpPr>
        <p:spPr>
          <a:xfrm>
            <a:off x="705934" y="723900"/>
            <a:ext cx="3503757" cy="5316415"/>
          </a:xfrm>
        </p:spPr>
        <p:txBody>
          <a:bodyPr>
            <a:normAutofit/>
          </a:bodyPr>
          <a:lstStyle>
            <a:lvl1pPr>
              <a:defRPr sz="3200"/>
            </a:lvl1pPr>
          </a:lstStyle>
          <a:p>
            <a:r>
              <a:rPr lang="en-US" dirty="0"/>
              <a:t>Click to add title</a:t>
            </a:r>
          </a:p>
        </p:txBody>
      </p:sp>
      <p:sp>
        <p:nvSpPr>
          <p:cNvPr id="9" name="Content Placeholder 8">
            <a:extLst>
              <a:ext uri="{FF2B5EF4-FFF2-40B4-BE49-F238E27FC236}">
                <a16:creationId xmlns:a16="http://schemas.microsoft.com/office/drawing/2014/main" id="{4BA26D20-54E1-2490-0D75-F08BCB7D3BFF}"/>
              </a:ext>
            </a:extLst>
          </p:cNvPr>
          <p:cNvSpPr>
            <a:spLocks noGrp="1"/>
          </p:cNvSpPr>
          <p:nvPr>
            <p:ph sz="quarter" idx="10" hasCustomPrompt="1"/>
          </p:nvPr>
        </p:nvSpPr>
        <p:spPr>
          <a:xfrm>
            <a:off x="5582232" y="2053087"/>
            <a:ext cx="5903332" cy="3987230"/>
          </a:xfrm>
        </p:spPr>
        <p:txBody>
          <a:bodyPr anchor="t"/>
          <a:lstStyle>
            <a:lvl1pPr marL="0" indent="0">
              <a:buNone/>
              <a:defRPr/>
            </a:lvl1pPr>
            <a:lvl2pPr marL="742950" indent="-285750">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FF2B5EF4-FFF2-40B4-BE49-F238E27FC236}">
                <a16:creationId xmlns:a16="http://schemas.microsoft.com/office/drawing/2014/main" id="{400E6515-DDBF-35F4-5C9E-FF113FD164EF}"/>
              </a:ext>
            </a:extLst>
          </p:cNvPr>
          <p:cNvSpPr>
            <a:spLocks noGrp="1"/>
          </p:cNvSpPr>
          <p:nvPr>
            <p:ph type="sldNum" sz="quarter" idx="4"/>
          </p:nvPr>
        </p:nvSpPr>
        <p:spPr>
          <a:xfrm>
            <a:off x="10919012" y="6274074"/>
            <a:ext cx="672354" cy="583926"/>
          </a:xfrm>
          <a:prstGeom prst="rect">
            <a:avLst/>
          </a:prstGeom>
        </p:spPr>
        <p:txBody>
          <a:bodyPr vert="horz" lIns="91440" tIns="45720" rIns="91440" bIns="45720" rtlCol="0" anchor="t"/>
          <a:lstStyle>
            <a:lvl1pPr algn="r">
              <a:defRPr sz="1400">
                <a:solidFill>
                  <a:schemeClr val="tx1"/>
                </a:solidFill>
              </a:defRPr>
            </a:lvl1pPr>
          </a:lstStyle>
          <a:p>
            <a:fld id="{C3DB2ADC-AF19-4574-8C10-79B5B04FCA27}" type="slidenum">
              <a:rPr lang="en-US" smtClean="0"/>
              <a:pPr/>
              <a:t>‹#›</a:t>
            </a:fld>
            <a:endParaRPr lang="en-US" dirty="0"/>
          </a:p>
        </p:txBody>
      </p:sp>
      <p:cxnSp>
        <p:nvCxnSpPr>
          <p:cNvPr id="5" name="Straight Connector 4">
            <a:extLst>
              <a:ext uri="{FF2B5EF4-FFF2-40B4-BE49-F238E27FC236}">
                <a16:creationId xmlns:a16="http://schemas.microsoft.com/office/drawing/2014/main" id="{998A376F-AF56-AABE-DFA3-DE5A8C899613}"/>
              </a:ext>
              <a:ext uri="{C183D7F6-B498-43B3-948B-1728B52AA6E4}">
                <adec:decorative xmlns:adec="http://schemas.microsoft.com/office/drawing/2017/decorative" val="1"/>
              </a:ext>
            </a:extLst>
          </p:cNvPr>
          <p:cNvCxnSpPr>
            <a:cxnSpLocks/>
          </p:cNvCxnSpPr>
          <p:nvPr userDrawn="1"/>
        </p:nvCxnSpPr>
        <p:spPr>
          <a:xfrm>
            <a:off x="5695467" y="723900"/>
            <a:ext cx="5790599"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DE9D420-BBEC-E7C6-7E76-FB9791C71C96}"/>
              </a:ext>
              <a:ext uri="{C183D7F6-B498-43B3-948B-1728B52AA6E4}">
                <adec:decorative xmlns:adec="http://schemas.microsoft.com/office/drawing/2017/decorative" val="1"/>
              </a:ext>
            </a:extLst>
          </p:cNvPr>
          <p:cNvCxnSpPr>
            <a:cxnSpLocks/>
          </p:cNvCxnSpPr>
          <p:nvPr userDrawn="1"/>
        </p:nvCxnSpPr>
        <p:spPr>
          <a:xfrm>
            <a:off x="5699342" y="6136928"/>
            <a:ext cx="57867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722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C0AFB647-646C-4130-9EF5-C19C686B184A}"/>
              </a:ext>
              <a:ext uri="{C183D7F6-B498-43B3-948B-1728B52AA6E4}">
                <adec:decorative xmlns:adec="http://schemas.microsoft.com/office/drawing/2017/decorative" val="1"/>
              </a:ext>
            </a:extLst>
          </p:cNvPr>
          <p:cNvCxnSpPr>
            <a:cxnSpLocks/>
          </p:cNvCxnSpPr>
          <p:nvPr userDrawn="1"/>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92D6AD5-5357-463C-B785-6A488FFC8D76}"/>
              </a:ext>
            </a:extLst>
          </p:cNvPr>
          <p:cNvSpPr>
            <a:spLocks noGrp="1"/>
          </p:cNvSpPr>
          <p:nvPr>
            <p:ph type="title" hasCustomPrompt="1"/>
          </p:nvPr>
        </p:nvSpPr>
        <p:spPr>
          <a:xfrm>
            <a:off x="5637007" y="817581"/>
            <a:ext cx="5935869" cy="5238159"/>
          </a:xfrm>
        </p:spPr>
        <p:txBody>
          <a:bodyPr anchor="ctr" anchorCtr="0">
            <a:noAutofit/>
          </a:bodyPr>
          <a:lstStyle>
            <a:lvl1pPr>
              <a:defRPr sz="3200"/>
            </a:lvl1pPr>
          </a:lstStyle>
          <a:p>
            <a:r>
              <a:rPr lang="en-US" dirty="0"/>
              <a:t>Click to add title</a:t>
            </a:r>
          </a:p>
        </p:txBody>
      </p:sp>
      <p:sp>
        <p:nvSpPr>
          <p:cNvPr id="18" name="Picture Placeholder 16">
            <a:extLst>
              <a:ext uri="{FF2B5EF4-FFF2-40B4-BE49-F238E27FC236}">
                <a16:creationId xmlns:a16="http://schemas.microsoft.com/office/drawing/2014/main" id="{EAD023B5-9ABC-4D4A-A1AD-D4D83D662192}"/>
              </a:ext>
            </a:extLst>
          </p:cNvPr>
          <p:cNvSpPr>
            <a:spLocks noGrp="1"/>
          </p:cNvSpPr>
          <p:nvPr>
            <p:ph type="pic" sz="quarter" idx="13"/>
          </p:nvPr>
        </p:nvSpPr>
        <p:spPr>
          <a:xfrm>
            <a:off x="-1" y="1"/>
            <a:ext cx="4876799" cy="6858000"/>
          </a:xfrm>
          <a:prstGeom prst="rect">
            <a:avLst/>
          </a:prstGeom>
        </p:spPr>
        <p:txBody>
          <a:bodyPr>
            <a:normAutofit/>
          </a:bodyPr>
          <a:lstStyle>
            <a:lvl1pPr marL="0" indent="0" algn="ctr">
              <a:buNone/>
              <a:defRPr sz="1800"/>
            </a:lvl1pPr>
          </a:lstStyle>
          <a:p>
            <a:r>
              <a:rPr lang="en-US" dirty="0"/>
              <a:t>Click icon to add picture</a:t>
            </a:r>
          </a:p>
        </p:txBody>
      </p:sp>
      <p:cxnSp>
        <p:nvCxnSpPr>
          <p:cNvPr id="12" name="Straight Connector 11">
            <a:extLst>
              <a:ext uri="{FF2B5EF4-FFF2-40B4-BE49-F238E27FC236}">
                <a16:creationId xmlns:a16="http://schemas.microsoft.com/office/drawing/2014/main" id="{5C0A0972-FD9A-4E9D-A0A3-BD0AF8C7B74C}"/>
              </a:ext>
              <a:ext uri="{C183D7F6-B498-43B3-948B-1728B52AA6E4}">
                <adec:decorative xmlns:adec="http://schemas.microsoft.com/office/drawing/2017/decorative" val="1"/>
              </a:ext>
            </a:extLst>
          </p:cNvPr>
          <p:cNvCxnSpPr>
            <a:cxnSpLocks/>
          </p:cNvCxnSpPr>
          <p:nvPr userDrawn="1"/>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608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id="{6DC3399C-8B0E-4D7D-A955-FB1F37CF3672}"/>
              </a:ext>
            </a:extLst>
          </p:cNvPr>
          <p:cNvSpPr>
            <a:spLocks noGrp="1"/>
          </p:cNvSpPr>
          <p:nvPr>
            <p:ph type="ctrTitle" hasCustomPrompt="1"/>
          </p:nvPr>
        </p:nvSpPr>
        <p:spPr>
          <a:xfrm>
            <a:off x="710520" y="776873"/>
            <a:ext cx="5854182" cy="3070508"/>
          </a:xfrm>
          <a:prstGeom prst="rect">
            <a:avLst/>
          </a:prstGeom>
        </p:spPr>
        <p:txBody>
          <a:bodyPr anchor="b">
            <a:normAutofit/>
          </a:bodyPr>
          <a:lstStyle>
            <a:lvl1pPr>
              <a:defRPr sz="3200"/>
            </a:lvl1pPr>
          </a:lstStyle>
          <a:p>
            <a:r>
              <a:rPr lang="en-US" dirty="0"/>
              <a:t>Click to add title</a:t>
            </a:r>
          </a:p>
        </p:txBody>
      </p:sp>
      <p:sp>
        <p:nvSpPr>
          <p:cNvPr id="21" name="Subtitle 11">
            <a:extLst>
              <a:ext uri="{FF2B5EF4-FFF2-40B4-BE49-F238E27FC236}">
                <a16:creationId xmlns:a16="http://schemas.microsoft.com/office/drawing/2014/main" id="{13C3C1EB-2C5B-4710-893A-9DD6284D5CB0}"/>
              </a:ext>
            </a:extLst>
          </p:cNvPr>
          <p:cNvSpPr>
            <a:spLocks noGrp="1"/>
          </p:cNvSpPr>
          <p:nvPr>
            <p:ph type="subTitle" idx="1" hasCustomPrompt="1"/>
          </p:nvPr>
        </p:nvSpPr>
        <p:spPr>
          <a:xfrm>
            <a:off x="721202" y="4088927"/>
            <a:ext cx="5842218" cy="1880552"/>
          </a:xfrm>
          <a:prstGeom prst="rect">
            <a:avLst/>
          </a:prstGeom>
        </p:spPr>
        <p:txBody>
          <a:bodyPr>
            <a:normAutofit/>
          </a:bodyPr>
          <a:lstStyle>
            <a:lvl1pPr marL="0" indent="0">
              <a:buNone/>
              <a:defRPr sz="2000"/>
            </a:lvl1pPr>
          </a:lstStyle>
          <a:p>
            <a:r>
              <a:rPr lang="en-US" dirty="0"/>
              <a:t>Click to add subtitle</a:t>
            </a:r>
          </a:p>
        </p:txBody>
      </p:sp>
      <p:sp>
        <p:nvSpPr>
          <p:cNvPr id="30" name="Picture Placeholder 28">
            <a:extLst>
              <a:ext uri="{FF2B5EF4-FFF2-40B4-BE49-F238E27FC236}">
                <a16:creationId xmlns:a16="http://schemas.microsoft.com/office/drawing/2014/main" id="{E335E712-C7FD-4BAC-B89C-58AF6594A4E7}"/>
              </a:ext>
            </a:extLst>
          </p:cNvPr>
          <p:cNvSpPr>
            <a:spLocks noGrp="1"/>
          </p:cNvSpPr>
          <p:nvPr>
            <p:ph type="pic" sz="quarter" idx="13"/>
          </p:nvPr>
        </p:nvSpPr>
        <p:spPr>
          <a:xfrm>
            <a:off x="7315200" y="0"/>
            <a:ext cx="4876800" cy="6858000"/>
          </a:xfrm>
          <a:prstGeom prst="rect">
            <a:avLst/>
          </a:prstGeom>
        </p:spPr>
        <p:txBody>
          <a:bodyPr>
            <a:normAutofit/>
          </a:bodyPr>
          <a:lstStyle>
            <a:lvl1pPr marL="0" indent="0" algn="ctr">
              <a:buNone/>
              <a:defRPr sz="1800"/>
            </a:lvl1pPr>
          </a:lstStyle>
          <a:p>
            <a:r>
              <a:rPr lang="en-US" dirty="0"/>
              <a:t>Click icon to add picture</a:t>
            </a:r>
          </a:p>
        </p:txBody>
      </p:sp>
      <p:cxnSp>
        <p:nvCxnSpPr>
          <p:cNvPr id="3" name="Straight Connector 2">
            <a:extLst>
              <a:ext uri="{FF2B5EF4-FFF2-40B4-BE49-F238E27FC236}">
                <a16:creationId xmlns:a16="http://schemas.microsoft.com/office/drawing/2014/main" id="{A541CC69-A0B0-C1BE-2165-D8AD1B7D2DDA}"/>
              </a:ext>
              <a:ext uri="{C183D7F6-B498-43B3-948B-1728B52AA6E4}">
                <adec:decorative xmlns:adec="http://schemas.microsoft.com/office/drawing/2017/decorative" val="1"/>
              </a:ext>
            </a:extLst>
          </p:cNvPr>
          <p:cNvCxnSpPr>
            <a:cxnSpLocks/>
          </p:cNvCxnSpPr>
          <p:nvPr userDrawn="1"/>
        </p:nvCxnSpPr>
        <p:spPr>
          <a:xfrm>
            <a:off x="724574" y="723899"/>
            <a:ext cx="57867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0D54A957-6A3F-2C34-A453-905FBAE77CCD}"/>
              </a:ext>
              <a:ext uri="{C183D7F6-B498-43B3-948B-1728B52AA6E4}">
                <adec:decorative xmlns:adec="http://schemas.microsoft.com/office/drawing/2017/decorative" val="1"/>
              </a:ext>
            </a:extLst>
          </p:cNvPr>
          <p:cNvCxnSpPr>
            <a:cxnSpLocks/>
          </p:cNvCxnSpPr>
          <p:nvPr userDrawn="1"/>
        </p:nvCxnSpPr>
        <p:spPr>
          <a:xfrm>
            <a:off x="724574" y="6136928"/>
            <a:ext cx="57867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181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hasCustomPrompt="1"/>
          </p:nvPr>
        </p:nvSpPr>
        <p:spPr>
          <a:xfrm>
            <a:off x="734591" y="976997"/>
            <a:ext cx="11000209" cy="1188227"/>
          </a:xfrm>
          <a:prstGeom prst="rect">
            <a:avLst/>
          </a:prstGeom>
        </p:spPr>
        <p:txBody>
          <a:bodyPr anchor="t">
            <a:normAutofit/>
          </a:bodyPr>
          <a:lstStyle>
            <a:lvl1pPr>
              <a:defRPr sz="3200"/>
            </a:lvl1pPr>
          </a:lstStyle>
          <a:p>
            <a:r>
              <a:rPr lang="en-US" dirty="0"/>
              <a:t>Click to add title</a:t>
            </a:r>
          </a:p>
        </p:txBody>
      </p:sp>
      <p:sp>
        <p:nvSpPr>
          <p:cNvPr id="5" name="Content Placeholder 4">
            <a:extLst>
              <a:ext uri="{FF2B5EF4-FFF2-40B4-BE49-F238E27FC236}">
                <a16:creationId xmlns:a16="http://schemas.microsoft.com/office/drawing/2014/main" id="{02736CFB-FEC9-D3FB-01C8-D0AF64ED3AE0}"/>
              </a:ext>
            </a:extLst>
          </p:cNvPr>
          <p:cNvSpPr>
            <a:spLocks noGrp="1"/>
          </p:cNvSpPr>
          <p:nvPr>
            <p:ph sz="quarter" idx="10" hasCustomPrompt="1"/>
          </p:nvPr>
        </p:nvSpPr>
        <p:spPr>
          <a:xfrm>
            <a:off x="734593" y="2244725"/>
            <a:ext cx="5045105" cy="4233713"/>
          </a:xfrm>
        </p:spPr>
        <p:txBody>
          <a:bodyPr>
            <a:normAutofit/>
          </a:bodyPr>
          <a:lstStyle>
            <a:lvl1pPr>
              <a:spcBef>
                <a:spcPts val="0"/>
              </a:spcBef>
              <a:spcAft>
                <a:spcPts val="1200"/>
              </a:spcAft>
              <a:defRPr sz="1800"/>
            </a:lvl1pPr>
            <a:lvl2pPr>
              <a:spcBef>
                <a:spcPts val="0"/>
              </a:spcBef>
              <a:spcAft>
                <a:spcPts val="1200"/>
              </a:spcAft>
              <a:defRPr sz="1600"/>
            </a:lvl2pPr>
            <a:lvl3pPr>
              <a:spcBef>
                <a:spcPts val="0"/>
              </a:spcBef>
              <a:spcAft>
                <a:spcPts val="1200"/>
              </a:spcAft>
              <a:defRPr sz="1400"/>
            </a:lvl3pPr>
            <a:lvl4pPr>
              <a:spcBef>
                <a:spcPts val="0"/>
              </a:spcBef>
              <a:spcAft>
                <a:spcPts val="1200"/>
              </a:spcAft>
              <a:defRPr sz="1200"/>
            </a:lvl4pPr>
            <a:lvl5pPr>
              <a:spcBef>
                <a:spcPts val="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93AC3921-F10C-2A33-F8DF-3B42EE1E382E}"/>
              </a:ext>
              <a:ext uri="{C183D7F6-B498-43B3-948B-1728B52AA6E4}">
                <adec:decorative xmlns:adec="http://schemas.microsoft.com/office/drawing/2017/decorative" val="1"/>
              </a:ext>
            </a:extLst>
          </p:cNvPr>
          <p:cNvCxnSpPr>
            <a:cxnSpLocks/>
          </p:cNvCxnSpPr>
          <p:nvPr userDrawn="1"/>
        </p:nvCxnSpPr>
        <p:spPr>
          <a:xfrm>
            <a:off x="724574" y="723899"/>
            <a:ext cx="1101022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4">
            <a:extLst>
              <a:ext uri="{FF2B5EF4-FFF2-40B4-BE49-F238E27FC236}">
                <a16:creationId xmlns:a16="http://schemas.microsoft.com/office/drawing/2014/main" id="{A4F2998B-5567-1A45-7720-4998CC19EF0D}"/>
              </a:ext>
            </a:extLst>
          </p:cNvPr>
          <p:cNvSpPr>
            <a:spLocks noGrp="1"/>
          </p:cNvSpPr>
          <p:nvPr>
            <p:ph sz="quarter" idx="11" hasCustomPrompt="1"/>
          </p:nvPr>
        </p:nvSpPr>
        <p:spPr>
          <a:xfrm>
            <a:off x="6412304" y="2244724"/>
            <a:ext cx="5322496" cy="4233713"/>
          </a:xfrm>
        </p:spPr>
        <p:txBody>
          <a:bodyPr>
            <a:normAutofit/>
          </a:bodyPr>
          <a:lstStyle>
            <a:lvl1pPr>
              <a:spcBef>
                <a:spcPts val="0"/>
              </a:spcBef>
              <a:spcAft>
                <a:spcPts val="1200"/>
              </a:spcAft>
              <a:defRPr sz="1800"/>
            </a:lvl1pPr>
            <a:lvl2pPr>
              <a:spcBef>
                <a:spcPts val="0"/>
              </a:spcBef>
              <a:spcAft>
                <a:spcPts val="1200"/>
              </a:spcAft>
              <a:defRPr sz="1600"/>
            </a:lvl2pPr>
            <a:lvl3pPr>
              <a:spcBef>
                <a:spcPts val="0"/>
              </a:spcBef>
              <a:spcAft>
                <a:spcPts val="1200"/>
              </a:spcAft>
              <a:defRPr sz="1400"/>
            </a:lvl3pPr>
            <a:lvl4pPr>
              <a:spcBef>
                <a:spcPts val="0"/>
              </a:spcBef>
              <a:spcAft>
                <a:spcPts val="1200"/>
              </a:spcAft>
              <a:defRPr sz="1200"/>
            </a:lvl4pPr>
            <a:lvl5pPr>
              <a:spcBef>
                <a:spcPts val="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457EDA23-301F-47EE-3683-0B3206D8F539}"/>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562351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id="{6DC3399C-8B0E-4D7D-A955-FB1F37CF3672}"/>
              </a:ext>
            </a:extLst>
          </p:cNvPr>
          <p:cNvSpPr>
            <a:spLocks noGrp="1"/>
          </p:cNvSpPr>
          <p:nvPr>
            <p:ph type="ctrTitle" hasCustomPrompt="1"/>
          </p:nvPr>
        </p:nvSpPr>
        <p:spPr>
          <a:xfrm>
            <a:off x="719146" y="983901"/>
            <a:ext cx="5724786" cy="1198580"/>
          </a:xfrm>
          <a:prstGeom prst="rect">
            <a:avLst/>
          </a:prstGeom>
        </p:spPr>
        <p:txBody>
          <a:bodyPr anchor="t">
            <a:normAutofit/>
          </a:bodyPr>
          <a:lstStyle>
            <a:lvl1pPr>
              <a:defRPr sz="3200"/>
            </a:lvl1pPr>
          </a:lstStyle>
          <a:p>
            <a:r>
              <a:rPr lang="en-US" dirty="0"/>
              <a:t>Click to add title</a:t>
            </a:r>
          </a:p>
        </p:txBody>
      </p:sp>
      <p:sp>
        <p:nvSpPr>
          <p:cNvPr id="7" name="Content Placeholder 6">
            <a:extLst>
              <a:ext uri="{FF2B5EF4-FFF2-40B4-BE49-F238E27FC236}">
                <a16:creationId xmlns:a16="http://schemas.microsoft.com/office/drawing/2014/main" id="{63C6D5E5-DE84-EC37-75DB-50DB75B5CD48}"/>
              </a:ext>
            </a:extLst>
          </p:cNvPr>
          <p:cNvSpPr>
            <a:spLocks noGrp="1"/>
          </p:cNvSpPr>
          <p:nvPr>
            <p:ph sz="quarter" idx="14" hasCustomPrompt="1"/>
          </p:nvPr>
        </p:nvSpPr>
        <p:spPr>
          <a:xfrm>
            <a:off x="710520" y="2244725"/>
            <a:ext cx="5724786" cy="3795683"/>
          </a:xfrm>
        </p:spPr>
        <p:txBody>
          <a:bodyPr/>
          <a:lstStyle>
            <a:lvl1pPr>
              <a:spcBef>
                <a:spcPts val="0"/>
              </a:spcBef>
              <a:spcAft>
                <a:spcPts val="1200"/>
              </a:spcAft>
              <a:defRPr/>
            </a:lvl1pPr>
            <a:lvl2pPr>
              <a:spcBef>
                <a:spcPts val="0"/>
              </a:spcBef>
              <a:spcAft>
                <a:spcPts val="1200"/>
              </a:spcAft>
              <a:defRPr/>
            </a:lvl2pPr>
            <a:lvl3pPr>
              <a:spcBef>
                <a:spcPts val="0"/>
              </a:spcBef>
              <a:spcAft>
                <a:spcPts val="1200"/>
              </a:spcAft>
              <a:defRPr/>
            </a:lvl3pPr>
            <a:lvl4pPr>
              <a:spcBef>
                <a:spcPts val="0"/>
              </a:spcBef>
              <a:spcAft>
                <a:spcPts val="1200"/>
              </a:spcAft>
              <a:defRPr/>
            </a:lvl4pPr>
            <a:lvl5pPr>
              <a:spcBef>
                <a:spcPts val="0"/>
              </a:spcBef>
              <a:spcAft>
                <a:spcPts val="1200"/>
              </a:spcAf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Picture Placeholder 28">
            <a:extLst>
              <a:ext uri="{FF2B5EF4-FFF2-40B4-BE49-F238E27FC236}">
                <a16:creationId xmlns:a16="http://schemas.microsoft.com/office/drawing/2014/main" id="{E335E712-C7FD-4BAC-B89C-58AF6594A4E7}"/>
              </a:ext>
            </a:extLst>
          </p:cNvPr>
          <p:cNvSpPr>
            <a:spLocks noGrp="1"/>
          </p:cNvSpPr>
          <p:nvPr>
            <p:ph type="pic" sz="quarter" idx="13"/>
          </p:nvPr>
        </p:nvSpPr>
        <p:spPr>
          <a:xfrm>
            <a:off x="7315200" y="723899"/>
            <a:ext cx="4876800" cy="5316510"/>
          </a:xfrm>
          <a:prstGeom prst="rect">
            <a:avLst/>
          </a:prstGeom>
        </p:spPr>
        <p:txBody>
          <a:bodyPr>
            <a:normAutofit/>
          </a:bodyPr>
          <a:lstStyle>
            <a:lvl1pPr marL="0" indent="0" algn="ctr">
              <a:buNone/>
              <a:defRPr sz="1800"/>
            </a:lvl1pPr>
          </a:lstStyle>
          <a:p>
            <a:r>
              <a:rPr lang="en-US" dirty="0"/>
              <a:t>Click icon to add picture</a:t>
            </a:r>
          </a:p>
        </p:txBody>
      </p:sp>
      <p:cxnSp>
        <p:nvCxnSpPr>
          <p:cNvPr id="3" name="Straight Connector 2">
            <a:extLst>
              <a:ext uri="{FF2B5EF4-FFF2-40B4-BE49-F238E27FC236}">
                <a16:creationId xmlns:a16="http://schemas.microsoft.com/office/drawing/2014/main" id="{A541CC69-A0B0-C1BE-2165-D8AD1B7D2DDA}"/>
              </a:ext>
              <a:ext uri="{C183D7F6-B498-43B3-948B-1728B52AA6E4}">
                <adec:decorative xmlns:adec="http://schemas.microsoft.com/office/drawing/2017/decorative" val="1"/>
              </a:ext>
            </a:extLst>
          </p:cNvPr>
          <p:cNvCxnSpPr>
            <a:cxnSpLocks/>
          </p:cNvCxnSpPr>
          <p:nvPr userDrawn="1"/>
        </p:nvCxnSpPr>
        <p:spPr>
          <a:xfrm>
            <a:off x="724574" y="723899"/>
            <a:ext cx="57867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Slide Number Placeholder 5">
            <a:extLst>
              <a:ext uri="{FF2B5EF4-FFF2-40B4-BE49-F238E27FC236}">
                <a16:creationId xmlns:a16="http://schemas.microsoft.com/office/drawing/2014/main" id="{9147C2FA-8BD9-36BF-787A-3B3C4847BF5F}"/>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7053753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Content and Table">
    <p:spTree>
      <p:nvGrpSpPr>
        <p:cNvPr id="1" name=""/>
        <p:cNvGrpSpPr/>
        <p:nvPr/>
      </p:nvGrpSpPr>
      <p:grpSpPr>
        <a:xfrm>
          <a:off x="0" y="0"/>
          <a:ext cx="0" cy="0"/>
          <a:chOff x="0" y="0"/>
          <a:chExt cx="0" cy="0"/>
        </a:xfrm>
      </p:grpSpPr>
      <p:sp>
        <p:nvSpPr>
          <p:cNvPr id="20" name="Title 10">
            <a:extLst>
              <a:ext uri="{FF2B5EF4-FFF2-40B4-BE49-F238E27FC236}">
                <a16:creationId xmlns:a16="http://schemas.microsoft.com/office/drawing/2014/main" id="{6DC3399C-8B0E-4D7D-A955-FB1F37CF3672}"/>
              </a:ext>
            </a:extLst>
          </p:cNvPr>
          <p:cNvSpPr>
            <a:spLocks noGrp="1"/>
          </p:cNvSpPr>
          <p:nvPr>
            <p:ph type="ctrTitle" hasCustomPrompt="1"/>
          </p:nvPr>
        </p:nvSpPr>
        <p:spPr>
          <a:xfrm>
            <a:off x="734591" y="992528"/>
            <a:ext cx="10722817" cy="1188227"/>
          </a:xfrm>
          <a:prstGeom prst="rect">
            <a:avLst/>
          </a:prstGeom>
        </p:spPr>
        <p:txBody>
          <a:bodyPr anchor="t">
            <a:normAutofit/>
          </a:bodyPr>
          <a:lstStyle>
            <a:lvl1pPr>
              <a:defRPr sz="3200"/>
            </a:lvl1pPr>
          </a:lstStyle>
          <a:p>
            <a:r>
              <a:rPr lang="en-US" dirty="0"/>
              <a:t>Click to add title</a:t>
            </a:r>
          </a:p>
        </p:txBody>
      </p:sp>
      <p:sp>
        <p:nvSpPr>
          <p:cNvPr id="7" name="Content Placeholder 6">
            <a:extLst>
              <a:ext uri="{FF2B5EF4-FFF2-40B4-BE49-F238E27FC236}">
                <a16:creationId xmlns:a16="http://schemas.microsoft.com/office/drawing/2014/main" id="{63C6D5E5-DE84-EC37-75DB-50DB75B5CD48}"/>
              </a:ext>
            </a:extLst>
          </p:cNvPr>
          <p:cNvSpPr>
            <a:spLocks noGrp="1"/>
          </p:cNvSpPr>
          <p:nvPr>
            <p:ph sz="quarter" idx="14" hasCustomPrompt="1"/>
          </p:nvPr>
        </p:nvSpPr>
        <p:spPr>
          <a:xfrm>
            <a:off x="743216" y="2244725"/>
            <a:ext cx="3277639" cy="3903663"/>
          </a:xfrm>
        </p:spPr>
        <p:txBody>
          <a:bodyPr/>
          <a:lstStyle>
            <a:lvl1pPr>
              <a:spcBef>
                <a:spcPts val="0"/>
              </a:spcBef>
              <a:spcAft>
                <a:spcPts val="1200"/>
              </a:spcAft>
              <a:defRPr/>
            </a:lvl1pPr>
            <a:lvl2pPr>
              <a:spcBef>
                <a:spcPts val="0"/>
              </a:spcBef>
              <a:spcAft>
                <a:spcPts val="1200"/>
              </a:spcAft>
              <a:defRPr/>
            </a:lvl2pPr>
            <a:lvl3pPr>
              <a:spcBef>
                <a:spcPts val="0"/>
              </a:spcBef>
              <a:spcAft>
                <a:spcPts val="1200"/>
              </a:spcAft>
              <a:defRPr/>
            </a:lvl3pPr>
            <a:lvl4pPr>
              <a:spcBef>
                <a:spcPts val="0"/>
              </a:spcBef>
              <a:spcAft>
                <a:spcPts val="1200"/>
              </a:spcAft>
              <a:defRPr/>
            </a:lvl4pPr>
            <a:lvl5pPr>
              <a:spcBef>
                <a:spcPts val="0"/>
              </a:spcBef>
              <a:spcAft>
                <a:spcPts val="1200"/>
              </a:spcAf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able Placeholder 5">
            <a:extLst>
              <a:ext uri="{FF2B5EF4-FFF2-40B4-BE49-F238E27FC236}">
                <a16:creationId xmlns:a16="http://schemas.microsoft.com/office/drawing/2014/main" id="{C6DB8F81-B3A9-1D53-A844-F980B4ED20C9}"/>
              </a:ext>
            </a:extLst>
          </p:cNvPr>
          <p:cNvSpPr>
            <a:spLocks noGrp="1"/>
          </p:cNvSpPr>
          <p:nvPr>
            <p:ph type="tbl" sz="quarter" idx="15" hasCustomPrompt="1"/>
          </p:nvPr>
        </p:nvSpPr>
        <p:spPr>
          <a:xfrm>
            <a:off x="4406900" y="2244725"/>
            <a:ext cx="7061200" cy="3903663"/>
          </a:xfrm>
        </p:spPr>
        <p:txBody>
          <a:bodyPr/>
          <a:lstStyle>
            <a:lvl1pPr>
              <a:defRPr/>
            </a:lvl1pPr>
          </a:lstStyle>
          <a:p>
            <a:r>
              <a:rPr lang="en-US" dirty="0"/>
              <a:t>Click icon to insert table</a:t>
            </a:r>
          </a:p>
        </p:txBody>
      </p:sp>
      <p:sp>
        <p:nvSpPr>
          <p:cNvPr id="8" name="Slide Number Placeholder 5">
            <a:extLst>
              <a:ext uri="{FF2B5EF4-FFF2-40B4-BE49-F238E27FC236}">
                <a16:creationId xmlns:a16="http://schemas.microsoft.com/office/drawing/2014/main" id="{9147C2FA-8BD9-36BF-787A-3B3C4847BF5F}"/>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cxnSp>
        <p:nvCxnSpPr>
          <p:cNvPr id="9" name="Straight Connector 8">
            <a:extLst>
              <a:ext uri="{FF2B5EF4-FFF2-40B4-BE49-F238E27FC236}">
                <a16:creationId xmlns:a16="http://schemas.microsoft.com/office/drawing/2014/main" id="{133A6849-B613-7080-903C-A7A211B7C596}"/>
              </a:ext>
              <a:ext uri="{C183D7F6-B498-43B3-948B-1728B52AA6E4}">
                <adec:decorative xmlns:adec="http://schemas.microsoft.com/office/drawing/2017/decorative" val="1"/>
              </a:ext>
            </a:extLst>
          </p:cNvPr>
          <p:cNvCxnSpPr>
            <a:cxnSpLocks/>
          </p:cNvCxnSpPr>
          <p:nvPr userDrawn="1"/>
        </p:nvCxnSpPr>
        <p:spPr>
          <a:xfrm>
            <a:off x="724574" y="723899"/>
            <a:ext cx="107614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7931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two content 3">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4246B94A-8C64-4FBA-B409-1F9487E19CF3}"/>
              </a:ext>
            </a:extLst>
          </p:cNvPr>
          <p:cNvSpPr>
            <a:spLocks noGrp="1"/>
          </p:cNvSpPr>
          <p:nvPr>
            <p:ph type="title" hasCustomPrompt="1"/>
          </p:nvPr>
        </p:nvSpPr>
        <p:spPr>
          <a:xfrm>
            <a:off x="700087" y="985626"/>
            <a:ext cx="10703197" cy="1170978"/>
          </a:xfrm>
          <a:prstGeom prst="rect">
            <a:avLst/>
          </a:prstGeom>
        </p:spPr>
        <p:txBody>
          <a:bodyPr anchor="t">
            <a:normAutofit/>
          </a:bodyPr>
          <a:lstStyle>
            <a:lvl1pPr>
              <a:defRPr sz="3200"/>
            </a:lvl1pPr>
          </a:lstStyle>
          <a:p>
            <a:r>
              <a:rPr lang="en-US" dirty="0"/>
              <a:t>Click to add title</a:t>
            </a:r>
          </a:p>
        </p:txBody>
      </p:sp>
      <p:sp>
        <p:nvSpPr>
          <p:cNvPr id="3" name="Content Placeholder 4">
            <a:extLst>
              <a:ext uri="{FF2B5EF4-FFF2-40B4-BE49-F238E27FC236}">
                <a16:creationId xmlns:a16="http://schemas.microsoft.com/office/drawing/2014/main" id="{A4F2998B-5567-1A45-7720-4998CC19EF0D}"/>
              </a:ext>
            </a:extLst>
          </p:cNvPr>
          <p:cNvSpPr>
            <a:spLocks noGrp="1"/>
          </p:cNvSpPr>
          <p:nvPr>
            <p:ph sz="quarter" idx="11" hasCustomPrompt="1"/>
          </p:nvPr>
        </p:nvSpPr>
        <p:spPr>
          <a:xfrm>
            <a:off x="700087" y="2244725"/>
            <a:ext cx="7060200" cy="3912896"/>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a:extLst>
              <a:ext uri="{FF2B5EF4-FFF2-40B4-BE49-F238E27FC236}">
                <a16:creationId xmlns:a16="http://schemas.microsoft.com/office/drawing/2014/main" id="{02736CFB-FEC9-D3FB-01C8-D0AF64ED3AE0}"/>
              </a:ext>
            </a:extLst>
          </p:cNvPr>
          <p:cNvSpPr>
            <a:spLocks noGrp="1"/>
          </p:cNvSpPr>
          <p:nvPr>
            <p:ph sz="quarter" idx="10" hasCustomPrompt="1"/>
          </p:nvPr>
        </p:nvSpPr>
        <p:spPr>
          <a:xfrm>
            <a:off x="8445209" y="2244725"/>
            <a:ext cx="2958075" cy="3904268"/>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457EDA23-301F-47EE-3683-0B3206D8F539}"/>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400">
                <a:solidFill>
                  <a:schemeClr val="tx1"/>
                </a:solidFill>
              </a:defRPr>
            </a:lvl1pPr>
          </a:lstStyle>
          <a:p>
            <a:fld id="{C3DB2ADC-AF19-4574-8C10-79B5B04FCA27}" type="slidenum">
              <a:rPr lang="en-US" smtClean="0"/>
              <a:pPr/>
              <a:t>‹#›</a:t>
            </a:fld>
            <a:endParaRPr lang="en-US" dirty="0"/>
          </a:p>
        </p:txBody>
      </p:sp>
      <p:cxnSp>
        <p:nvCxnSpPr>
          <p:cNvPr id="4" name="Straight Connector 3">
            <a:extLst>
              <a:ext uri="{FF2B5EF4-FFF2-40B4-BE49-F238E27FC236}">
                <a16:creationId xmlns:a16="http://schemas.microsoft.com/office/drawing/2014/main" id="{2E205FD8-58A9-6B91-010A-1870572FDC78}"/>
              </a:ext>
              <a:ext uri="{C183D7F6-B498-43B3-948B-1728B52AA6E4}">
                <adec:decorative xmlns:adec="http://schemas.microsoft.com/office/drawing/2017/decorative" val="1"/>
              </a:ext>
            </a:extLst>
          </p:cNvPr>
          <p:cNvCxnSpPr>
            <a:cxnSpLocks/>
          </p:cNvCxnSpPr>
          <p:nvPr userDrawn="1"/>
        </p:nvCxnSpPr>
        <p:spPr>
          <a:xfrm>
            <a:off x="724574" y="723899"/>
            <a:ext cx="107614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5085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745873196"/>
      </p:ext>
    </p:extLst>
  </p:cSld>
  <p:clrMapOvr>
    <a:masterClrMapping/>
  </p:clrMapOvr>
  <p:hf hdr="0" ftr="0" dt="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losing 2">
    <p:bg>
      <p:bgRef idx="1001">
        <a:schemeClr val="bg1"/>
      </p:bgRef>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9AE8321-5884-9E75-1272-926961F3131D}"/>
              </a:ext>
            </a:extLst>
          </p:cNvPr>
          <p:cNvSpPr>
            <a:spLocks noGrp="1"/>
          </p:cNvSpPr>
          <p:nvPr>
            <p:ph type="title" hasCustomPrompt="1"/>
          </p:nvPr>
        </p:nvSpPr>
        <p:spPr>
          <a:xfrm>
            <a:off x="763439" y="684311"/>
            <a:ext cx="4058728" cy="2749009"/>
          </a:xfrm>
        </p:spPr>
        <p:txBody>
          <a:bodyPr anchor="b">
            <a:normAutofit/>
          </a:bodyPr>
          <a:lstStyle>
            <a:lvl1pPr algn="l">
              <a:defRPr sz="3200"/>
            </a:lvl1pPr>
          </a:lstStyle>
          <a:p>
            <a:r>
              <a:rPr lang="en-US" dirty="0"/>
              <a:t>Click to add title</a:t>
            </a:r>
          </a:p>
        </p:txBody>
      </p:sp>
      <p:cxnSp>
        <p:nvCxnSpPr>
          <p:cNvPr id="5" name="Straight Connector 4">
            <a:extLst>
              <a:ext uri="{FF2B5EF4-FFF2-40B4-BE49-F238E27FC236}">
                <a16:creationId xmlns:a16="http://schemas.microsoft.com/office/drawing/2014/main" id="{9D527B4D-405A-DCD2-6970-1162843E00DD}"/>
              </a:ext>
              <a:ext uri="{C183D7F6-B498-43B3-948B-1728B52AA6E4}">
                <adec:decorative xmlns:adec="http://schemas.microsoft.com/office/drawing/2017/decorative" val="1"/>
              </a:ext>
            </a:extLst>
          </p:cNvPr>
          <p:cNvCxnSpPr>
            <a:cxnSpLocks/>
          </p:cNvCxnSpPr>
          <p:nvPr userDrawn="1"/>
        </p:nvCxnSpPr>
        <p:spPr>
          <a:xfrm>
            <a:off x="814484" y="721031"/>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B621246-77E4-43F0-CD40-C7DB9555D266}"/>
              </a:ext>
              <a:ext uri="{C183D7F6-B498-43B3-948B-1728B52AA6E4}">
                <adec:decorative xmlns:adec="http://schemas.microsoft.com/office/drawing/2017/decorative" val="1"/>
              </a:ext>
            </a:extLst>
          </p:cNvPr>
          <p:cNvCxnSpPr>
            <a:cxnSpLocks/>
          </p:cNvCxnSpPr>
          <p:nvPr userDrawn="1"/>
        </p:nvCxnSpPr>
        <p:spPr>
          <a:xfrm>
            <a:off x="5713726" y="6134059"/>
            <a:ext cx="57867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5EB8AC8C-DEDA-D180-1CD8-B67B47276E34}"/>
              </a:ext>
            </a:extLst>
          </p:cNvPr>
          <p:cNvSpPr>
            <a:spLocks noGrp="1"/>
          </p:cNvSpPr>
          <p:nvPr>
            <p:ph sz="quarter" idx="11" hasCustomPrompt="1"/>
          </p:nvPr>
        </p:nvSpPr>
        <p:spPr>
          <a:xfrm>
            <a:off x="757600" y="3662835"/>
            <a:ext cx="4064567" cy="2468396"/>
          </a:xfrm>
        </p:spPr>
        <p:txBody>
          <a:bodyPr/>
          <a:lstStyle>
            <a:lvl1pPr marL="0" indent="0">
              <a:spcBef>
                <a:spcPts val="0"/>
              </a:spcBef>
              <a:buNone/>
              <a:defRPr/>
            </a:lvl1pPr>
            <a:lvl2pPr marL="457200" indent="0">
              <a:spcBef>
                <a:spcPts val="0"/>
              </a:spcBef>
              <a:buNone/>
              <a:defRPr/>
            </a:lvl2pPr>
            <a:lvl3pPr marL="914400" indent="0">
              <a:spcBef>
                <a:spcPts val="0"/>
              </a:spcBef>
              <a:buNone/>
              <a:defRPr/>
            </a:lvl3pPr>
            <a:lvl4pPr marL="1371600" indent="0">
              <a:spcBef>
                <a:spcPts val="0"/>
              </a:spcBef>
              <a:buNone/>
              <a:defRPr/>
            </a:lvl4pPr>
            <a:lvl5pPr marL="1828800" indent="0">
              <a:spcBef>
                <a:spcPts val="0"/>
              </a:spcBef>
              <a:buNone/>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67559532"/>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898288688"/>
      </p:ext>
    </p:extLst>
  </p:cSld>
  <p:clrMapOvr>
    <a:masterClrMapping/>
  </p:clrMapOvr>
  <p:hf hdr="0" ftr="0" dt="0"/>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85649623"/>
      </p:ext>
    </p:extLst>
  </p:cSld>
  <p:clrMapOvr>
    <a:masterClrMapping/>
  </p:clrMapOvr>
  <p:hf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87580471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84721540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253909909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4230824194"/>
      </p:ext>
    </p:extLst>
  </p:cSld>
  <p:clrMapOvr>
    <a:masterClrMapping/>
  </p:clrMapOvr>
  <p:hf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3162754729"/>
      </p:ext>
    </p:extLst>
  </p:cSld>
  <p:clrMapOvr>
    <a:masterClrMapping/>
  </p:clrMapOvr>
  <p:hf hdr="0" ftr="0" dt="0"/>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80197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4" r:id="rId16"/>
    <p:sldLayoutId id="2147483726" r:id="rId17"/>
    <p:sldLayoutId id="2147483727" r:id="rId18"/>
    <p:sldLayoutId id="2147483728" r:id="rId19"/>
    <p:sldLayoutId id="2147483730" r:id="rId20"/>
  </p:sldLayoutIdLst>
  <p:hf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D2213A7-0E97-4A65-CF08-5D485B3D8785}"/>
              </a:ext>
            </a:extLst>
          </p:cNvPr>
          <p:cNvSpPr>
            <a:spLocks noGrp="1"/>
          </p:cNvSpPr>
          <p:nvPr>
            <p:ph type="title"/>
          </p:nvPr>
        </p:nvSpPr>
        <p:spPr>
          <a:xfrm>
            <a:off x="6358939" y="2519680"/>
            <a:ext cx="2561542" cy="508000"/>
          </a:xfrm>
        </p:spPr>
        <p:txBody>
          <a:bodyPr>
            <a:normAutofit/>
          </a:bodyPr>
          <a:lstStyle/>
          <a:p>
            <a:r>
              <a:rPr lang="en-US" sz="2000" dirty="0">
                <a:latin typeface="Georgia" panose="02040502050405020303" pitchFamily="18" charset="0"/>
              </a:rPr>
              <a:t>By reeya pandey</a:t>
            </a:r>
            <a:endParaRPr lang="en-IN" sz="2000" dirty="0">
              <a:latin typeface="Georgia" panose="02040502050405020303" pitchFamily="18" charset="0"/>
            </a:endParaRPr>
          </a:p>
        </p:txBody>
      </p:sp>
      <p:sp>
        <p:nvSpPr>
          <p:cNvPr id="2" name="Title 3">
            <a:extLst>
              <a:ext uri="{FF2B5EF4-FFF2-40B4-BE49-F238E27FC236}">
                <a16:creationId xmlns:a16="http://schemas.microsoft.com/office/drawing/2014/main" id="{B0DE0F41-21A4-C241-AC8D-85D53ED077BA}"/>
              </a:ext>
            </a:extLst>
          </p:cNvPr>
          <p:cNvSpPr txBox="1">
            <a:spLocks/>
          </p:cNvSpPr>
          <p:nvPr/>
        </p:nvSpPr>
        <p:spPr>
          <a:xfrm>
            <a:off x="3387637" y="2113661"/>
            <a:ext cx="5942603" cy="660019"/>
          </a:xfrm>
          <a:prstGeom prst="rect">
            <a:avLst/>
          </a:prstGeom>
        </p:spPr>
        <p:txBody>
          <a:bodyPr vert="horz" lIns="91440" tIns="45720" rIns="91440" bIns="45720" rtlCol="0" anchor="t">
            <a:normAutofit fontScale="62500" lnSpcReduction="20000"/>
          </a:bodyPr>
          <a:lstStyle>
            <a:lvl1pPr algn="l" defTabSz="914400" rtl="0" eaLnBrk="1" latinLnBrk="0" hangingPunct="1">
              <a:lnSpc>
                <a:spcPct val="100000"/>
              </a:lnSpc>
              <a:spcBef>
                <a:spcPct val="0"/>
              </a:spcBef>
              <a:buNone/>
              <a:defRPr sz="3200" kern="1200" cap="all" spc="30" baseline="0">
                <a:solidFill>
                  <a:schemeClr val="tx1"/>
                </a:solidFill>
                <a:latin typeface="+mj-lt"/>
                <a:ea typeface="+mj-ea"/>
                <a:cs typeface="+mj-cs"/>
              </a:defRPr>
            </a:lvl1pPr>
          </a:lstStyle>
          <a:p>
            <a:r>
              <a:rPr lang="en-US" sz="4800" dirty="0">
                <a:solidFill>
                  <a:srgbClr val="CC00FF"/>
                </a:solidFill>
                <a:latin typeface="Georgia" panose="02040502050405020303" pitchFamily="18" charset="0"/>
              </a:rPr>
              <a:t>Career analysis in india</a:t>
            </a:r>
          </a:p>
        </p:txBody>
      </p:sp>
    </p:spTree>
    <p:extLst>
      <p:ext uri="{BB962C8B-B14F-4D97-AF65-F5344CB8AC3E}">
        <p14:creationId xmlns:p14="http://schemas.microsoft.com/office/powerpoint/2010/main" val="2922288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6BAA7C-C2CE-0767-7E65-A8446CAB4BE5}"/>
              </a:ext>
            </a:extLst>
          </p:cNvPr>
          <p:cNvSpPr>
            <a:spLocks noGrp="1"/>
          </p:cNvSpPr>
          <p:nvPr>
            <p:ph type="title"/>
          </p:nvPr>
        </p:nvSpPr>
        <p:spPr>
          <a:xfrm>
            <a:off x="700087" y="985626"/>
            <a:ext cx="10703197" cy="607200"/>
          </a:xfrm>
        </p:spPr>
        <p:txBody>
          <a:bodyPr>
            <a:normAutofit fontScale="90000"/>
          </a:bodyPr>
          <a:lstStyle/>
          <a:p>
            <a:r>
              <a:rPr lang="en-IN" dirty="0"/>
              <a:t>Recommendations</a:t>
            </a:r>
            <a:br>
              <a:rPr lang="en-US" dirty="0"/>
            </a:br>
            <a:endParaRPr lang="en-US" dirty="0"/>
          </a:p>
        </p:txBody>
      </p:sp>
      <p:sp>
        <p:nvSpPr>
          <p:cNvPr id="5" name="Slide Number Placeholder 4">
            <a:extLst>
              <a:ext uri="{FF2B5EF4-FFF2-40B4-BE49-F238E27FC236}">
                <a16:creationId xmlns:a16="http://schemas.microsoft.com/office/drawing/2014/main" id="{564E7476-5623-B049-A438-FC057ABDB8B7}"/>
              </a:ext>
            </a:extLst>
          </p:cNvPr>
          <p:cNvSpPr>
            <a:spLocks noGrp="1"/>
          </p:cNvSpPr>
          <p:nvPr>
            <p:ph type="sldNum" sz="quarter" idx="4"/>
          </p:nvPr>
        </p:nvSpPr>
        <p:spPr/>
        <p:txBody>
          <a:bodyPr/>
          <a:lstStyle/>
          <a:p>
            <a:fld id="{C3DB2ADC-AF19-4574-8C10-79B5B04FCA27}" type="slidenum">
              <a:rPr lang="en-US" smtClean="0"/>
              <a:pPr/>
              <a:t>10</a:t>
            </a:fld>
            <a:endParaRPr lang="en-US" dirty="0"/>
          </a:p>
        </p:txBody>
      </p:sp>
      <p:sp>
        <p:nvSpPr>
          <p:cNvPr id="9" name="Rectangle 1">
            <a:extLst>
              <a:ext uri="{FF2B5EF4-FFF2-40B4-BE49-F238E27FC236}">
                <a16:creationId xmlns:a16="http://schemas.microsoft.com/office/drawing/2014/main" id="{8D2FFC68-F759-AAEB-7B16-5909576EC6F1}"/>
              </a:ext>
            </a:extLst>
          </p:cNvPr>
          <p:cNvSpPr>
            <a:spLocks noGrp="1" noChangeArrowheads="1"/>
          </p:cNvSpPr>
          <p:nvPr>
            <p:ph sz="quarter" idx="11"/>
          </p:nvPr>
        </p:nvSpPr>
        <p:spPr bwMode="auto">
          <a:xfrm>
            <a:off x="788716" y="1747195"/>
            <a:ext cx="950903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Focus on High-Demand States</a:t>
            </a:r>
            <a:r>
              <a:rPr kumimoji="0" lang="en-US" altLang="en-US" sz="1800" b="0" i="0" u="none" strike="noStrike" cap="none" normalizeH="0" baseline="0" dirty="0">
                <a:ln>
                  <a:noFill/>
                </a:ln>
                <a:solidFill>
                  <a:schemeClr val="tx1"/>
                </a:solidFill>
                <a:effectLst/>
              </a:rPr>
              <a:t>: Direct training and placement efforts toward Odisha, Maharashtra, and Manipur, where opportunities are highest.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Skill Development</a:t>
            </a:r>
            <a:r>
              <a:rPr kumimoji="0" lang="en-US" altLang="en-US" sz="1800" b="0" i="0" u="none" strike="noStrike" cap="none" normalizeH="0" baseline="0" dirty="0">
                <a:ln>
                  <a:noFill/>
                </a:ln>
                <a:solidFill>
                  <a:schemeClr val="tx1"/>
                </a:solidFill>
                <a:effectLst/>
              </a:rPr>
              <a:t>: Promote upskilling in </a:t>
            </a:r>
            <a:r>
              <a:rPr kumimoji="0" lang="en-US" altLang="en-US" sz="1800" b="1" i="0" u="none" strike="noStrike" cap="none" normalizeH="0" baseline="0" dirty="0">
                <a:ln>
                  <a:noFill/>
                </a:ln>
                <a:solidFill>
                  <a:schemeClr val="tx1"/>
                </a:solidFill>
                <a:effectLst/>
              </a:rPr>
              <a:t>HR roles and Full Stack Development</a:t>
            </a:r>
            <a:r>
              <a:rPr kumimoji="0" lang="en-US" altLang="en-US" sz="1800" b="0" i="0" u="none" strike="noStrike" cap="none" normalizeH="0" baseline="0" dirty="0">
                <a:ln>
                  <a:noFill/>
                </a:ln>
                <a:solidFill>
                  <a:schemeClr val="tx1"/>
                </a:solidFill>
                <a:effectLst/>
              </a:rPr>
              <a:t>, as they are among the most in-demand positions.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Industry Collaboration</a:t>
            </a:r>
            <a:r>
              <a:rPr kumimoji="0" lang="en-US" altLang="en-US" sz="1800" b="0" i="0" u="none" strike="noStrike" cap="none" normalizeH="0" baseline="0" dirty="0">
                <a:ln>
                  <a:noFill/>
                </a:ln>
                <a:solidFill>
                  <a:schemeClr val="tx1"/>
                </a:solidFill>
                <a:effectLst/>
              </a:rPr>
              <a:t>: Build partnerships with top hiring companies (e.g., Talent Acquaintance, </a:t>
            </a:r>
            <a:r>
              <a:rPr kumimoji="0" lang="en-US" altLang="en-US" sz="1800" b="0" i="0" u="none" strike="noStrike" cap="none" normalizeH="0" baseline="0" dirty="0" err="1">
                <a:ln>
                  <a:noFill/>
                </a:ln>
                <a:solidFill>
                  <a:schemeClr val="tx1"/>
                </a:solidFill>
                <a:effectLst/>
              </a:rPr>
              <a:t>Uplers</a:t>
            </a:r>
            <a:r>
              <a:rPr kumimoji="0" lang="en-US" altLang="en-US" sz="1800" b="0" i="0" u="none" strike="noStrike" cap="none" normalizeH="0" baseline="0" dirty="0">
                <a:ln>
                  <a:noFill/>
                </a:ln>
                <a:solidFill>
                  <a:schemeClr val="tx1"/>
                </a:solidFill>
                <a:effectLst/>
              </a:rPr>
              <a:t>, NE </a:t>
            </a:r>
            <a:r>
              <a:rPr kumimoji="0" lang="en-US" altLang="en-US" sz="1800" b="0" i="0" u="none" strike="noStrike" cap="none" normalizeH="0" baseline="0" dirty="0" err="1">
                <a:ln>
                  <a:noFill/>
                </a:ln>
                <a:solidFill>
                  <a:schemeClr val="tx1"/>
                </a:solidFill>
                <a:effectLst/>
              </a:rPr>
              <a:t>Globaltech</a:t>
            </a:r>
            <a:r>
              <a:rPr kumimoji="0" lang="en-US" altLang="en-US" sz="1800" b="0" i="0" u="none" strike="noStrike" cap="none" normalizeH="0" baseline="0" dirty="0">
                <a:ln>
                  <a:noFill/>
                </a:ln>
                <a:solidFill>
                  <a:schemeClr val="tx1"/>
                </a:solidFill>
                <a:effectLst/>
              </a:rPr>
              <a:t>) for better placement pipelines.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Encourage Internships</a:t>
            </a:r>
            <a:r>
              <a:rPr kumimoji="0" lang="en-US" altLang="en-US" sz="1800" b="0" i="0" u="none" strike="noStrike" cap="none" normalizeH="0" baseline="0" dirty="0">
                <a:ln>
                  <a:noFill/>
                </a:ln>
                <a:solidFill>
                  <a:schemeClr val="tx1"/>
                </a:solidFill>
                <a:effectLst/>
              </a:rPr>
              <a:t>: Expand internship and part-time job opportunities to help fresh graduates gain experience.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Geographic Expansion</a:t>
            </a:r>
            <a:r>
              <a:rPr kumimoji="0" lang="en-US" altLang="en-US" sz="1800" b="0" i="0" u="none" strike="noStrike" cap="none" normalizeH="0" baseline="0" dirty="0">
                <a:ln>
                  <a:noFill/>
                </a:ln>
                <a:solidFill>
                  <a:schemeClr val="tx1"/>
                </a:solidFill>
                <a:effectLst/>
              </a:rPr>
              <a:t>: Encourage companies to diversify hiring into smaller states and emerging job hubs.</a:t>
            </a:r>
          </a:p>
        </p:txBody>
      </p:sp>
    </p:spTree>
    <p:extLst>
      <p:ext uri="{BB962C8B-B14F-4D97-AF65-F5344CB8AC3E}">
        <p14:creationId xmlns:p14="http://schemas.microsoft.com/office/powerpoint/2010/main" val="4180197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5250D9-50DF-A72A-489B-67E9B300F94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E1E1FB9-B6ED-DA29-2416-8EA0AE073A1C}"/>
              </a:ext>
            </a:extLst>
          </p:cNvPr>
          <p:cNvSpPr>
            <a:spLocks noGrp="1"/>
          </p:cNvSpPr>
          <p:nvPr>
            <p:ph type="title"/>
          </p:nvPr>
        </p:nvSpPr>
        <p:spPr>
          <a:xfrm>
            <a:off x="700087" y="985626"/>
            <a:ext cx="10703197" cy="607200"/>
          </a:xfrm>
        </p:spPr>
        <p:txBody>
          <a:bodyPr>
            <a:normAutofit/>
          </a:bodyPr>
          <a:lstStyle/>
          <a:p>
            <a:r>
              <a:rPr lang="en-IN" dirty="0"/>
              <a:t>Conclusion</a:t>
            </a:r>
            <a:endParaRPr lang="en-US" dirty="0"/>
          </a:p>
        </p:txBody>
      </p:sp>
      <p:sp>
        <p:nvSpPr>
          <p:cNvPr id="5" name="Slide Number Placeholder 4">
            <a:extLst>
              <a:ext uri="{FF2B5EF4-FFF2-40B4-BE49-F238E27FC236}">
                <a16:creationId xmlns:a16="http://schemas.microsoft.com/office/drawing/2014/main" id="{EDF43627-E719-7308-1467-A35E37E68A82}"/>
              </a:ext>
            </a:extLst>
          </p:cNvPr>
          <p:cNvSpPr>
            <a:spLocks noGrp="1"/>
          </p:cNvSpPr>
          <p:nvPr>
            <p:ph type="sldNum" sz="quarter" idx="4"/>
          </p:nvPr>
        </p:nvSpPr>
        <p:spPr/>
        <p:txBody>
          <a:bodyPr/>
          <a:lstStyle/>
          <a:p>
            <a:fld id="{C3DB2ADC-AF19-4574-8C10-79B5B04FCA27}" type="slidenum">
              <a:rPr lang="en-US" smtClean="0"/>
              <a:pPr/>
              <a:t>11</a:t>
            </a:fld>
            <a:endParaRPr lang="en-US" dirty="0"/>
          </a:p>
        </p:txBody>
      </p:sp>
      <p:sp>
        <p:nvSpPr>
          <p:cNvPr id="9" name="Rectangle 1">
            <a:extLst>
              <a:ext uri="{FF2B5EF4-FFF2-40B4-BE49-F238E27FC236}">
                <a16:creationId xmlns:a16="http://schemas.microsoft.com/office/drawing/2014/main" id="{2E3DCCFF-7E0A-5343-FF81-EAED3C89A954}"/>
              </a:ext>
            </a:extLst>
          </p:cNvPr>
          <p:cNvSpPr>
            <a:spLocks noGrp="1" noChangeArrowheads="1"/>
          </p:cNvSpPr>
          <p:nvPr>
            <p:ph sz="quarter" idx="11"/>
          </p:nvPr>
        </p:nvSpPr>
        <p:spPr bwMode="auto">
          <a:xfrm>
            <a:off x="788717" y="1909598"/>
            <a:ext cx="950903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US" sz="1800" dirty="0"/>
              <a:t>The Career Analysis in India provides a </a:t>
            </a:r>
            <a:r>
              <a:rPr lang="en-US" sz="1800" b="1" dirty="0"/>
              <a:t>comprehensive view of the Indian job market</a:t>
            </a:r>
            <a:r>
              <a:rPr lang="en-US" sz="1800" dirty="0"/>
              <a:t>, covering opportunities by state, company, job type, and designation.</a:t>
            </a:r>
            <a:br>
              <a:rPr lang="en-US" sz="1800" dirty="0"/>
            </a:br>
            <a:r>
              <a:rPr lang="en-US" sz="1800" dirty="0"/>
              <a:t>It highlights that </a:t>
            </a:r>
            <a:r>
              <a:rPr lang="en-US" sz="1800" b="1" dirty="0"/>
              <a:t>full-time jobs dominate</a:t>
            </a:r>
            <a:r>
              <a:rPr lang="en-US" sz="1800" dirty="0"/>
              <a:t>, </a:t>
            </a:r>
            <a:r>
              <a:rPr lang="en-US" sz="1800" b="1" dirty="0"/>
              <a:t>HR and tech roles are in high demand</a:t>
            </a:r>
            <a:r>
              <a:rPr lang="en-US" sz="1800" dirty="0"/>
              <a:t>, and </a:t>
            </a:r>
            <a:r>
              <a:rPr lang="en-US" sz="1800" b="1" dirty="0"/>
              <a:t>Odisha, Maharashtra, and Delhi are leading states for opportunities</a:t>
            </a:r>
            <a:r>
              <a:rPr lang="en-US" sz="1800" dirty="0"/>
              <a:t>. With over </a:t>
            </a:r>
            <a:r>
              <a:rPr lang="en-US" sz="1800" b="1" dirty="0"/>
              <a:t>1.6K jobs across 1K+ companies</a:t>
            </a:r>
            <a:r>
              <a:rPr lang="en-US" sz="1800" dirty="0"/>
              <a:t>, the employment landscape shows strong potential for job seekers.</a:t>
            </a:r>
            <a:br>
              <a:rPr lang="en-US" sz="1800" dirty="0"/>
            </a:br>
            <a:r>
              <a:rPr lang="en-US" sz="1800" dirty="0"/>
              <a:t>This analysis can guide </a:t>
            </a:r>
            <a:r>
              <a:rPr lang="en-US" sz="1800" b="1" dirty="0"/>
              <a:t>students, professionals, and policymakers</a:t>
            </a:r>
            <a:r>
              <a:rPr lang="en-US" sz="1800" dirty="0"/>
              <a:t> to align skills, strategies, and policies with current market needs.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9644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796C4E-41C8-0AB3-6886-FBB7C569658B}"/>
              </a:ext>
            </a:extLst>
          </p:cNvPr>
          <p:cNvSpPr>
            <a:spLocks noGrp="1"/>
          </p:cNvSpPr>
          <p:nvPr>
            <p:ph type="title"/>
          </p:nvPr>
        </p:nvSpPr>
        <p:spPr>
          <a:xfrm>
            <a:off x="4451519" y="2373120"/>
            <a:ext cx="4058728" cy="1055880"/>
          </a:xfrm>
        </p:spPr>
        <p:txBody>
          <a:bodyPr>
            <a:normAutofit/>
          </a:bodyPr>
          <a:lstStyle/>
          <a:p>
            <a:r>
              <a:rPr lang="en-US" sz="4800" dirty="0"/>
              <a:t>Thank you</a:t>
            </a:r>
          </a:p>
        </p:txBody>
      </p:sp>
    </p:spTree>
    <p:extLst>
      <p:ext uri="{BB962C8B-B14F-4D97-AF65-F5344CB8AC3E}">
        <p14:creationId xmlns:p14="http://schemas.microsoft.com/office/powerpoint/2010/main" val="1716896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8BEF5F-00BC-5BA7-C0E2-94A5C1FC0D29}"/>
              </a:ext>
            </a:extLst>
          </p:cNvPr>
          <p:cNvSpPr>
            <a:spLocks noGrp="1"/>
          </p:cNvSpPr>
          <p:nvPr>
            <p:ph type="title"/>
          </p:nvPr>
        </p:nvSpPr>
        <p:spPr>
          <a:xfrm>
            <a:off x="882914" y="1057623"/>
            <a:ext cx="3503757" cy="869499"/>
          </a:xfrm>
        </p:spPr>
        <p:txBody>
          <a:bodyPr>
            <a:normAutofit/>
          </a:bodyPr>
          <a:lstStyle/>
          <a:p>
            <a:r>
              <a:rPr lang="en-US" dirty="0"/>
              <a:t>INTRODUCTION</a:t>
            </a:r>
          </a:p>
        </p:txBody>
      </p:sp>
      <p:sp>
        <p:nvSpPr>
          <p:cNvPr id="4" name="Content Placeholder 3">
            <a:extLst>
              <a:ext uri="{FF2B5EF4-FFF2-40B4-BE49-F238E27FC236}">
                <a16:creationId xmlns:a16="http://schemas.microsoft.com/office/drawing/2014/main" id="{2B7243AA-A570-5533-577C-6CF74FAD07DC}"/>
              </a:ext>
            </a:extLst>
          </p:cNvPr>
          <p:cNvSpPr>
            <a:spLocks noGrp="1"/>
          </p:cNvSpPr>
          <p:nvPr>
            <p:ph sz="quarter" idx="10"/>
          </p:nvPr>
        </p:nvSpPr>
        <p:spPr>
          <a:xfrm>
            <a:off x="5115374" y="2194561"/>
            <a:ext cx="5903332" cy="3637280"/>
          </a:xfrm>
        </p:spPr>
        <p:txBody>
          <a:bodyPr/>
          <a:lstStyle/>
          <a:p>
            <a:r>
              <a:rPr lang="en-US" dirty="0"/>
              <a:t>The </a:t>
            </a:r>
            <a:r>
              <a:rPr lang="en-US" b="1" i="1" dirty="0"/>
              <a:t>Career Analysis India</a:t>
            </a:r>
            <a:r>
              <a:rPr lang="en-US" dirty="0"/>
              <a:t> provides a comprehensive overview of the current job market across different states, companies, and job roles. It visually represents the distribution of job types, top hiring organizations, and the most demanded designations. By combining state-wise opportunities with company-level insights, this dashboard helps job seekers, recruiters, and policymakers identify employment trends and make data-driven decisions.</a:t>
            </a:r>
          </a:p>
          <a:p>
            <a:endParaRPr lang="en-US" dirty="0"/>
          </a:p>
        </p:txBody>
      </p:sp>
      <p:sp>
        <p:nvSpPr>
          <p:cNvPr id="2" name="Slide Number Placeholder 1">
            <a:extLst>
              <a:ext uri="{FF2B5EF4-FFF2-40B4-BE49-F238E27FC236}">
                <a16:creationId xmlns:a16="http://schemas.microsoft.com/office/drawing/2014/main" id="{DA128192-0728-892D-258C-A8F14C65D606}"/>
              </a:ext>
            </a:extLst>
          </p:cNvPr>
          <p:cNvSpPr>
            <a:spLocks noGrp="1"/>
          </p:cNvSpPr>
          <p:nvPr>
            <p:ph type="sldNum" sz="quarter" idx="4"/>
          </p:nvPr>
        </p:nvSpPr>
        <p:spPr/>
        <p:txBody>
          <a:bodyPr/>
          <a:lstStyle/>
          <a:p>
            <a:fld id="{C3DB2ADC-AF19-4574-8C10-79B5B04FCA27}" type="slidenum">
              <a:rPr lang="en-US" smtClean="0"/>
              <a:pPr/>
              <a:t>2</a:t>
            </a:fld>
            <a:endParaRPr lang="en-US" dirty="0"/>
          </a:p>
        </p:txBody>
      </p:sp>
    </p:spTree>
    <p:extLst>
      <p:ext uri="{BB962C8B-B14F-4D97-AF65-F5344CB8AC3E}">
        <p14:creationId xmlns:p14="http://schemas.microsoft.com/office/powerpoint/2010/main" val="918817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9FE95-42FD-9AB0-913D-DFE3A18AFAE9}"/>
              </a:ext>
            </a:extLst>
          </p:cNvPr>
          <p:cNvSpPr>
            <a:spLocks noGrp="1"/>
          </p:cNvSpPr>
          <p:nvPr>
            <p:ph type="title"/>
          </p:nvPr>
        </p:nvSpPr>
        <p:spPr>
          <a:xfrm>
            <a:off x="734591" y="976997"/>
            <a:ext cx="11034713" cy="577483"/>
          </a:xfrm>
        </p:spPr>
        <p:txBody>
          <a:bodyPr>
            <a:normAutofit fontScale="90000"/>
          </a:bodyPr>
          <a:lstStyle/>
          <a:p>
            <a:r>
              <a:rPr lang="en-IN" dirty="0"/>
              <a:t>Key Insights</a:t>
            </a:r>
            <a:endParaRPr lang="en-US" dirty="0"/>
          </a:p>
        </p:txBody>
      </p:sp>
      <p:sp>
        <p:nvSpPr>
          <p:cNvPr id="3" name="Slide Number Placeholder 2">
            <a:extLst>
              <a:ext uri="{FF2B5EF4-FFF2-40B4-BE49-F238E27FC236}">
                <a16:creationId xmlns:a16="http://schemas.microsoft.com/office/drawing/2014/main" id="{DCBC99EE-15DF-A164-D7A5-05B6D09C808B}"/>
              </a:ext>
            </a:extLst>
          </p:cNvPr>
          <p:cNvSpPr>
            <a:spLocks noGrp="1"/>
          </p:cNvSpPr>
          <p:nvPr>
            <p:ph type="sldNum" sz="quarter" idx="4"/>
          </p:nvPr>
        </p:nvSpPr>
        <p:spPr/>
        <p:txBody>
          <a:bodyPr/>
          <a:lstStyle/>
          <a:p>
            <a:fld id="{C3DB2ADC-AF19-4574-8C10-79B5B04FCA27}" type="slidenum">
              <a:rPr lang="en-US" smtClean="0"/>
              <a:pPr/>
              <a:t>3</a:t>
            </a:fld>
            <a:endParaRPr lang="en-US" dirty="0"/>
          </a:p>
        </p:txBody>
      </p:sp>
      <p:sp>
        <p:nvSpPr>
          <p:cNvPr id="7" name="Rectangle 1">
            <a:extLst>
              <a:ext uri="{FF2B5EF4-FFF2-40B4-BE49-F238E27FC236}">
                <a16:creationId xmlns:a16="http://schemas.microsoft.com/office/drawing/2014/main" id="{B9910978-93FB-AAA5-D262-FEE38C647F94}"/>
              </a:ext>
            </a:extLst>
          </p:cNvPr>
          <p:cNvSpPr>
            <a:spLocks noGrp="1" noChangeArrowheads="1"/>
          </p:cNvSpPr>
          <p:nvPr>
            <p:ph sz="quarter" idx="10"/>
          </p:nvPr>
        </p:nvSpPr>
        <p:spPr bwMode="auto">
          <a:xfrm>
            <a:off x="734591" y="2480365"/>
            <a:ext cx="567771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Arial" panose="020B0604020202020204" pitchFamily="34" charset="0"/>
              </a:rPr>
              <a:t>Total Jobs</a:t>
            </a:r>
            <a:r>
              <a:rPr kumimoji="0" lang="en-US" altLang="en-US" sz="1800" b="0" i="0" u="none" strike="noStrike" cap="none" normalizeH="0" baseline="0" dirty="0">
                <a:ln>
                  <a:noFill/>
                </a:ln>
                <a:solidFill>
                  <a:schemeClr val="tx1"/>
                </a:solidFill>
                <a:effectLst/>
                <a:latin typeface="Arial" panose="020B0604020202020204" pitchFamily="34" charset="0"/>
              </a:rPr>
              <a:t>: There are </a:t>
            </a:r>
            <a:r>
              <a:rPr kumimoji="0" lang="en-US" altLang="en-US" sz="1800" b="1" i="0" u="none" strike="noStrike" cap="none" normalizeH="0" baseline="0" dirty="0">
                <a:ln>
                  <a:noFill/>
                </a:ln>
                <a:solidFill>
                  <a:schemeClr val="tx1"/>
                </a:solidFill>
                <a:effectLst/>
                <a:latin typeface="Arial" panose="020B0604020202020204" pitchFamily="34" charset="0"/>
              </a:rPr>
              <a:t>1.66K job opportunities</a:t>
            </a:r>
            <a:r>
              <a:rPr kumimoji="0" lang="en-US" altLang="en-US" sz="1800" b="0" i="0" u="none" strike="noStrike" cap="none" normalizeH="0" baseline="0" dirty="0">
                <a:ln>
                  <a:noFill/>
                </a:ln>
                <a:solidFill>
                  <a:schemeClr val="tx1"/>
                </a:solidFill>
                <a:effectLst/>
                <a:latin typeface="Arial" panose="020B0604020202020204" pitchFamily="34" charset="0"/>
              </a:rPr>
              <a:t> available, showing a strong hiring trend across India.</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Arial" panose="020B0604020202020204" pitchFamily="34" charset="0"/>
              </a:rPr>
              <a:t>Designations</a:t>
            </a:r>
            <a:r>
              <a:rPr kumimoji="0" lang="en-US" altLang="en-US" sz="1800" b="0" i="0" u="none" strike="noStrike" cap="none" normalizeH="0" baseline="0" dirty="0">
                <a:ln>
                  <a:noFill/>
                </a:ln>
                <a:solidFill>
                  <a:schemeClr val="tx1"/>
                </a:solidFill>
                <a:effectLst/>
                <a:latin typeface="Arial" panose="020B0604020202020204" pitchFamily="34" charset="0"/>
              </a:rPr>
              <a:t>: A wide variety of </a:t>
            </a:r>
            <a:r>
              <a:rPr kumimoji="0" lang="en-US" altLang="en-US" sz="1800" b="1" i="0" u="none" strike="noStrike" cap="none" normalizeH="0" baseline="0" dirty="0">
                <a:ln>
                  <a:noFill/>
                </a:ln>
                <a:solidFill>
                  <a:schemeClr val="tx1"/>
                </a:solidFill>
                <a:effectLst/>
                <a:latin typeface="Arial" panose="020B0604020202020204" pitchFamily="34" charset="0"/>
              </a:rPr>
              <a:t>812 unique job designations</a:t>
            </a:r>
            <a:r>
              <a:rPr kumimoji="0" lang="en-US" altLang="en-US" sz="1800" b="0" i="0" u="none" strike="noStrike" cap="none" normalizeH="0" baseline="0" dirty="0">
                <a:ln>
                  <a:noFill/>
                </a:ln>
                <a:solidFill>
                  <a:schemeClr val="tx1"/>
                </a:solidFill>
                <a:effectLst/>
                <a:latin typeface="Arial" panose="020B0604020202020204" pitchFamily="34" charset="0"/>
              </a:rPr>
              <a:t> indicates diverse roles across industries.</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Arial" panose="020B0604020202020204" pitchFamily="34" charset="0"/>
              </a:rPr>
              <a:t>States</a:t>
            </a:r>
            <a:r>
              <a:rPr kumimoji="0" lang="en-US" altLang="en-US" sz="1800" b="0" i="0" u="none" strike="noStrike" cap="none" normalizeH="0" baseline="0" dirty="0">
                <a:ln>
                  <a:noFill/>
                </a:ln>
                <a:solidFill>
                  <a:schemeClr val="tx1"/>
                </a:solidFill>
                <a:effectLst/>
                <a:latin typeface="Arial" panose="020B0604020202020204" pitchFamily="34" charset="0"/>
              </a:rPr>
              <a:t>: Jobs are spread across </a:t>
            </a:r>
            <a:r>
              <a:rPr kumimoji="0" lang="en-US" altLang="en-US" sz="1800" b="1" i="0" u="none" strike="noStrike" cap="none" normalizeH="0" baseline="0" dirty="0">
                <a:ln>
                  <a:noFill/>
                </a:ln>
                <a:solidFill>
                  <a:schemeClr val="tx1"/>
                </a:solidFill>
                <a:effectLst/>
                <a:latin typeface="Arial" panose="020B0604020202020204" pitchFamily="34" charset="0"/>
              </a:rPr>
              <a:t>22 different states</a:t>
            </a:r>
            <a:r>
              <a:rPr kumimoji="0" lang="en-US" altLang="en-US" sz="1800" b="0" i="0" u="none" strike="noStrike" cap="none" normalizeH="0" baseline="0" dirty="0">
                <a:ln>
                  <a:noFill/>
                </a:ln>
                <a:solidFill>
                  <a:schemeClr val="tx1"/>
                </a:solidFill>
                <a:effectLst/>
                <a:latin typeface="Arial" panose="020B0604020202020204" pitchFamily="34" charset="0"/>
              </a:rPr>
              <a:t>, reflecting nationwide opportunities.</a:t>
            </a:r>
          </a:p>
        </p:txBody>
      </p:sp>
      <p:sp>
        <p:nvSpPr>
          <p:cNvPr id="9" name="Rectangle 2">
            <a:extLst>
              <a:ext uri="{FF2B5EF4-FFF2-40B4-BE49-F238E27FC236}">
                <a16:creationId xmlns:a16="http://schemas.microsoft.com/office/drawing/2014/main" id="{12B4F6A6-E1FC-3ADD-E880-C22E4619B8D6}"/>
              </a:ext>
            </a:extLst>
          </p:cNvPr>
          <p:cNvSpPr>
            <a:spLocks noGrp="1" noChangeArrowheads="1"/>
          </p:cNvSpPr>
          <p:nvPr>
            <p:ph sz="quarter" idx="11"/>
          </p:nvPr>
        </p:nvSpPr>
        <p:spPr bwMode="auto">
          <a:xfrm>
            <a:off x="6795267" y="2480365"/>
            <a:ext cx="445992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Arial" panose="020B0604020202020204" pitchFamily="34" charset="0"/>
              </a:rPr>
              <a:t>Locations</a:t>
            </a:r>
            <a:r>
              <a:rPr kumimoji="0" lang="en-US" altLang="en-US" sz="1800" b="0" i="0" u="none" strike="noStrike" cap="none" normalizeH="0" baseline="0" dirty="0">
                <a:ln>
                  <a:noFill/>
                </a:ln>
                <a:solidFill>
                  <a:schemeClr val="tx1"/>
                </a:solidFill>
                <a:effectLst/>
                <a:latin typeface="Arial" panose="020B0604020202020204" pitchFamily="34" charset="0"/>
              </a:rPr>
              <a:t>: With </a:t>
            </a:r>
            <a:r>
              <a:rPr kumimoji="0" lang="en-US" altLang="en-US" sz="1800" b="1" i="0" u="none" strike="noStrike" cap="none" normalizeH="0" baseline="0" dirty="0">
                <a:ln>
                  <a:noFill/>
                </a:ln>
                <a:solidFill>
                  <a:schemeClr val="tx1"/>
                </a:solidFill>
                <a:effectLst/>
                <a:latin typeface="Arial" panose="020B0604020202020204" pitchFamily="34" charset="0"/>
              </a:rPr>
              <a:t>199 unique job locations</a:t>
            </a:r>
            <a:r>
              <a:rPr kumimoji="0" lang="en-US" altLang="en-US" sz="1800" b="0" i="0" u="none" strike="noStrike" cap="none" normalizeH="0" baseline="0" dirty="0">
                <a:ln>
                  <a:noFill/>
                </a:ln>
                <a:solidFill>
                  <a:schemeClr val="tx1"/>
                </a:solidFill>
                <a:effectLst/>
                <a:latin typeface="Arial" panose="020B0604020202020204" pitchFamily="34" charset="0"/>
              </a:rPr>
              <a:t>, hiring is not limited to metro cities but extends to multiple regions.</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Arial" panose="020B0604020202020204" pitchFamily="34" charset="0"/>
              </a:rPr>
              <a:t>Companies</a:t>
            </a:r>
            <a:r>
              <a:rPr kumimoji="0" lang="en-US" altLang="en-US" sz="1800" b="0" i="0" u="none" strike="noStrike" cap="none" normalizeH="0" baseline="0" dirty="0">
                <a:ln>
                  <a:noFill/>
                </a:ln>
                <a:solidFill>
                  <a:schemeClr val="tx1"/>
                </a:solidFill>
                <a:effectLst/>
                <a:latin typeface="Arial" panose="020B0604020202020204" pitchFamily="34" charset="0"/>
              </a:rPr>
              <a:t>: Over </a:t>
            </a:r>
            <a:r>
              <a:rPr kumimoji="0" lang="en-US" altLang="en-US" sz="1800" b="1" i="0" u="none" strike="noStrike" cap="none" normalizeH="0" baseline="0" dirty="0">
                <a:ln>
                  <a:noFill/>
                </a:ln>
                <a:solidFill>
                  <a:schemeClr val="tx1"/>
                </a:solidFill>
                <a:effectLst/>
                <a:latin typeface="Arial" panose="020B0604020202020204" pitchFamily="34" charset="0"/>
              </a:rPr>
              <a:t>1.04K companies</a:t>
            </a:r>
            <a:r>
              <a:rPr kumimoji="0" lang="en-US" altLang="en-US" sz="1800" b="0" i="0" u="none" strike="noStrike" cap="none" normalizeH="0" baseline="0" dirty="0">
                <a:ln>
                  <a:noFill/>
                </a:ln>
                <a:solidFill>
                  <a:schemeClr val="tx1"/>
                </a:solidFill>
                <a:effectLst/>
                <a:latin typeface="Arial" panose="020B0604020202020204" pitchFamily="34" charset="0"/>
              </a:rPr>
              <a:t> are actively hiring, showing strong employer participation.</a:t>
            </a:r>
          </a:p>
        </p:txBody>
      </p:sp>
    </p:spTree>
    <p:extLst>
      <p:ext uri="{BB962C8B-B14F-4D97-AF65-F5344CB8AC3E}">
        <p14:creationId xmlns:p14="http://schemas.microsoft.com/office/powerpoint/2010/main" val="2656198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ECF30F-46CA-1581-72E5-CA9D2ED9DFA9}"/>
              </a:ext>
            </a:extLst>
          </p:cNvPr>
          <p:cNvPicPr>
            <a:picLocks noChangeAspect="1"/>
          </p:cNvPicPr>
          <p:nvPr/>
        </p:nvPicPr>
        <p:blipFill>
          <a:blip r:embed="rId3"/>
          <a:stretch>
            <a:fillRect/>
          </a:stretch>
        </p:blipFill>
        <p:spPr>
          <a:xfrm>
            <a:off x="7425678" y="848360"/>
            <a:ext cx="3829584" cy="5161280"/>
          </a:xfrm>
          <a:prstGeom prst="rect">
            <a:avLst/>
          </a:prstGeom>
          <a:ln>
            <a:noFill/>
          </a:ln>
          <a:effectLst>
            <a:outerShdw blurRad="190500" algn="tl" rotWithShape="0">
              <a:srgbClr val="000000">
                <a:alpha val="70000"/>
              </a:srgbClr>
            </a:outerShdw>
          </a:effectLst>
        </p:spPr>
      </p:pic>
      <p:sp>
        <p:nvSpPr>
          <p:cNvPr id="10" name="Title 6">
            <a:extLst>
              <a:ext uri="{FF2B5EF4-FFF2-40B4-BE49-F238E27FC236}">
                <a16:creationId xmlns:a16="http://schemas.microsoft.com/office/drawing/2014/main" id="{88007D7E-E5F9-7414-37CD-9C2A704E2937}"/>
              </a:ext>
            </a:extLst>
          </p:cNvPr>
          <p:cNvSpPr>
            <a:spLocks noGrp="1"/>
          </p:cNvSpPr>
          <p:nvPr>
            <p:ph type="subTitle" idx="1"/>
          </p:nvPr>
        </p:nvSpPr>
        <p:spPr>
          <a:xfrm>
            <a:off x="1025525" y="1834198"/>
            <a:ext cx="5842000" cy="2778442"/>
          </a:xfrm>
        </p:spPr>
        <p:txBody>
          <a:bodyPr>
            <a:normAutofit/>
          </a:bodyPr>
          <a:lstStyle/>
          <a:p>
            <a:r>
              <a:rPr lang="en-US" b="1" u="sng" dirty="0"/>
              <a:t>Opportunities by State</a:t>
            </a:r>
          </a:p>
          <a:p>
            <a:r>
              <a:rPr lang="en-US" b="1" dirty="0"/>
              <a:t>Type:</a:t>
            </a:r>
            <a:r>
              <a:rPr lang="en-US" dirty="0"/>
              <a:t> Bar Chart</a:t>
            </a:r>
          </a:p>
          <a:p>
            <a:r>
              <a:rPr lang="en-US" b="1" dirty="0"/>
              <a:t>Purpose:</a:t>
            </a:r>
            <a:r>
              <a:rPr lang="en-US" dirty="0"/>
              <a:t> This chart shows the total number of job opportunities available in different Indian states. It is useful for understanding which states have the most job openings</a:t>
            </a:r>
            <a:r>
              <a:rPr lang="en-US" sz="2400" dirty="0"/>
              <a:t>.</a:t>
            </a:r>
          </a:p>
          <a:p>
            <a:endParaRPr lang="en-IN" dirty="0"/>
          </a:p>
        </p:txBody>
      </p:sp>
    </p:spTree>
    <p:extLst>
      <p:ext uri="{BB962C8B-B14F-4D97-AF65-F5344CB8AC3E}">
        <p14:creationId xmlns:p14="http://schemas.microsoft.com/office/powerpoint/2010/main" val="1889560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3C6413A1-5C71-64D4-A1BB-06F070D6D609}"/>
              </a:ext>
            </a:extLst>
          </p:cNvPr>
          <p:cNvPicPr>
            <a:picLocks noGrp="1" noChangeAspect="1"/>
          </p:cNvPicPr>
          <p:nvPr>
            <p:ph type="pic" sz="quarter" idx="13"/>
          </p:nvPr>
        </p:nvPicPr>
        <p:blipFill>
          <a:blip r:embed="rId3"/>
          <a:stretch>
            <a:fillRect/>
          </a:stretch>
        </p:blipFill>
        <p:spPr>
          <a:xfrm>
            <a:off x="953667" y="1786693"/>
            <a:ext cx="4036657" cy="3120587"/>
          </a:xfrm>
          <a:prstGeom prst="rect">
            <a:avLst/>
          </a:prstGeom>
          <a:ln>
            <a:noFill/>
          </a:ln>
          <a:effectLst>
            <a:outerShdw blurRad="190500" algn="tl" rotWithShape="0">
              <a:srgbClr val="000000">
                <a:alpha val="70000"/>
              </a:srgbClr>
            </a:outerShdw>
          </a:effectLst>
        </p:spPr>
      </p:pic>
      <p:sp>
        <p:nvSpPr>
          <p:cNvPr id="19" name="Title 6">
            <a:extLst>
              <a:ext uri="{FF2B5EF4-FFF2-40B4-BE49-F238E27FC236}">
                <a16:creationId xmlns:a16="http://schemas.microsoft.com/office/drawing/2014/main" id="{B7E54D44-C006-4519-46EC-10DCBBD3D41E}"/>
              </a:ext>
            </a:extLst>
          </p:cNvPr>
          <p:cNvSpPr txBox="1">
            <a:spLocks/>
          </p:cNvSpPr>
          <p:nvPr/>
        </p:nvSpPr>
        <p:spPr>
          <a:xfrm>
            <a:off x="5396333" y="1715573"/>
            <a:ext cx="5842000" cy="1879600"/>
          </a:xfrm>
          <a:prstGeom prst="rect">
            <a:avLst/>
          </a:prstGeom>
        </p:spPr>
        <p:txBody>
          <a:bodyPr>
            <a:normAutofit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u="sng" dirty="0"/>
              <a:t>Type of Jobs</a:t>
            </a:r>
          </a:p>
          <a:p>
            <a:pPr marL="0" indent="0">
              <a:buNone/>
            </a:pPr>
            <a:r>
              <a:rPr lang="en-US" b="1" dirty="0"/>
              <a:t>Type:</a:t>
            </a:r>
            <a:r>
              <a:rPr lang="en-US" dirty="0"/>
              <a:t> Pie Chart</a:t>
            </a:r>
          </a:p>
          <a:p>
            <a:pPr marL="0" indent="0">
              <a:buNone/>
            </a:pPr>
            <a:r>
              <a:rPr lang="en-US" b="1" dirty="0"/>
              <a:t>Purpose:</a:t>
            </a:r>
            <a:r>
              <a:rPr lang="en-US" dirty="0"/>
              <a:t> This chart displays the proportion of job types (Job, Internship, Contract, Part-time) to show the distribution of available positions.</a:t>
            </a:r>
          </a:p>
          <a:p>
            <a:pPr marL="0" indent="0">
              <a:buNone/>
            </a:pPr>
            <a:endParaRPr lang="en-US" dirty="0"/>
          </a:p>
          <a:p>
            <a:endParaRPr lang="en-IN" dirty="0"/>
          </a:p>
        </p:txBody>
      </p:sp>
    </p:spTree>
    <p:extLst>
      <p:ext uri="{BB962C8B-B14F-4D97-AF65-F5344CB8AC3E}">
        <p14:creationId xmlns:p14="http://schemas.microsoft.com/office/powerpoint/2010/main" val="3250560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02449F-F55B-4FB4-12E8-858B8A494261}"/>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9E832F89-EEBF-2504-377B-7A2207C6D603}"/>
              </a:ext>
            </a:extLst>
          </p:cNvPr>
          <p:cNvPicPr>
            <a:picLocks noChangeAspect="1"/>
          </p:cNvPicPr>
          <p:nvPr/>
        </p:nvPicPr>
        <p:blipFill>
          <a:blip r:embed="rId3"/>
          <a:stretch>
            <a:fillRect/>
          </a:stretch>
        </p:blipFill>
        <p:spPr>
          <a:xfrm>
            <a:off x="1676400" y="3820328"/>
            <a:ext cx="8544560" cy="2143424"/>
          </a:xfrm>
          <a:prstGeom prst="rect">
            <a:avLst/>
          </a:prstGeom>
          <a:ln>
            <a:noFill/>
          </a:ln>
          <a:effectLst>
            <a:outerShdw blurRad="190500" algn="tl" rotWithShape="0">
              <a:srgbClr val="000000">
                <a:alpha val="70000"/>
              </a:srgbClr>
            </a:outerShdw>
          </a:effectLst>
        </p:spPr>
      </p:pic>
      <p:sp>
        <p:nvSpPr>
          <p:cNvPr id="13" name="TextBox 12">
            <a:extLst>
              <a:ext uri="{FF2B5EF4-FFF2-40B4-BE49-F238E27FC236}">
                <a16:creationId xmlns:a16="http://schemas.microsoft.com/office/drawing/2014/main" id="{1DF7D842-087E-C7AE-1DD5-5D3EAA6C95E0}"/>
              </a:ext>
            </a:extLst>
          </p:cNvPr>
          <p:cNvSpPr txBox="1"/>
          <p:nvPr/>
        </p:nvSpPr>
        <p:spPr>
          <a:xfrm>
            <a:off x="3129280" y="759936"/>
            <a:ext cx="5374640" cy="2808076"/>
          </a:xfrm>
          <a:prstGeom prst="rect">
            <a:avLst/>
          </a:prstGeom>
          <a:noFill/>
        </p:spPr>
        <p:txBody>
          <a:bodyPr wrap="square">
            <a:spAutoFit/>
          </a:bodyPr>
          <a:lstStyle/>
          <a:p>
            <a:pPr>
              <a:lnSpc>
                <a:spcPct val="150000"/>
              </a:lnSpc>
              <a:buNone/>
            </a:pPr>
            <a:r>
              <a:rPr lang="en-US" sz="2000" b="1" u="sng" dirty="0"/>
              <a:t>Highest Hiring Designation</a:t>
            </a:r>
          </a:p>
          <a:p>
            <a:pPr>
              <a:lnSpc>
                <a:spcPct val="150000"/>
              </a:lnSpc>
            </a:pPr>
            <a:r>
              <a:rPr lang="en-US" sz="2000" b="1" dirty="0"/>
              <a:t>Type:</a:t>
            </a:r>
            <a:r>
              <a:rPr lang="en-US" sz="2000" dirty="0"/>
              <a:t> Bar Chart</a:t>
            </a:r>
          </a:p>
          <a:p>
            <a:pPr>
              <a:lnSpc>
                <a:spcPct val="150000"/>
              </a:lnSpc>
            </a:pPr>
            <a:r>
              <a:rPr lang="en-US" sz="2000" b="1" dirty="0"/>
              <a:t>Purpose:</a:t>
            </a:r>
            <a:r>
              <a:rPr lang="en-US" sz="2000" dirty="0"/>
              <a:t> This chart highlights the most in-demand job designations, providing insight into which roles companies are hiring for most frequently.</a:t>
            </a:r>
          </a:p>
        </p:txBody>
      </p:sp>
    </p:spTree>
    <p:extLst>
      <p:ext uri="{BB962C8B-B14F-4D97-AF65-F5344CB8AC3E}">
        <p14:creationId xmlns:p14="http://schemas.microsoft.com/office/powerpoint/2010/main" val="2366633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26">
            <a:extLst>
              <a:ext uri="{FF2B5EF4-FFF2-40B4-BE49-F238E27FC236}">
                <a16:creationId xmlns:a16="http://schemas.microsoft.com/office/drawing/2014/main" id="{3A137E53-FBD3-20BC-7B61-06C47E63438B}"/>
              </a:ext>
            </a:extLst>
          </p:cNvPr>
          <p:cNvSpPr>
            <a:spLocks noGrp="1"/>
          </p:cNvSpPr>
          <p:nvPr>
            <p:ph type="sldNum" sz="quarter" idx="4"/>
          </p:nvPr>
        </p:nvSpPr>
        <p:spPr/>
        <p:txBody>
          <a:bodyPr/>
          <a:lstStyle/>
          <a:p>
            <a:fld id="{C3DB2ADC-AF19-4574-8C10-79B5B04FCA27}" type="slidenum">
              <a:rPr lang="en-US" smtClean="0"/>
              <a:pPr/>
              <a:t>7</a:t>
            </a:fld>
            <a:endParaRPr lang="en-US" dirty="0"/>
          </a:p>
        </p:txBody>
      </p:sp>
      <p:pic>
        <p:nvPicPr>
          <p:cNvPr id="21" name="Picture 20">
            <a:extLst>
              <a:ext uri="{FF2B5EF4-FFF2-40B4-BE49-F238E27FC236}">
                <a16:creationId xmlns:a16="http://schemas.microsoft.com/office/drawing/2014/main" id="{1941E865-EC6B-3AF5-6073-82CDE2F6F00E}"/>
              </a:ext>
            </a:extLst>
          </p:cNvPr>
          <p:cNvPicPr>
            <a:picLocks noChangeAspect="1"/>
          </p:cNvPicPr>
          <p:nvPr/>
        </p:nvPicPr>
        <p:blipFill>
          <a:blip r:embed="rId3"/>
          <a:stretch>
            <a:fillRect/>
          </a:stretch>
        </p:blipFill>
        <p:spPr>
          <a:xfrm>
            <a:off x="6738929" y="893615"/>
            <a:ext cx="4621779" cy="5090625"/>
          </a:xfrm>
          <a:prstGeom prst="rect">
            <a:avLst/>
          </a:prstGeom>
          <a:ln>
            <a:noFill/>
          </a:ln>
          <a:effectLst>
            <a:outerShdw blurRad="190500" algn="tl" rotWithShape="0">
              <a:srgbClr val="000000">
                <a:alpha val="70000"/>
              </a:srgbClr>
            </a:outerShdw>
          </a:effectLst>
        </p:spPr>
      </p:pic>
      <p:sp>
        <p:nvSpPr>
          <p:cNvPr id="22" name="Title 6">
            <a:extLst>
              <a:ext uri="{FF2B5EF4-FFF2-40B4-BE49-F238E27FC236}">
                <a16:creationId xmlns:a16="http://schemas.microsoft.com/office/drawing/2014/main" id="{2E08CBF1-51BE-90D6-DAD0-333A38967F56}"/>
              </a:ext>
            </a:extLst>
          </p:cNvPr>
          <p:cNvSpPr txBox="1">
            <a:spLocks/>
          </p:cNvSpPr>
          <p:nvPr/>
        </p:nvSpPr>
        <p:spPr>
          <a:xfrm>
            <a:off x="831292" y="1630998"/>
            <a:ext cx="5264708" cy="2778442"/>
          </a:xfrm>
          <a:prstGeom prst="rect">
            <a:avLst/>
          </a:prstGeom>
        </p:spPr>
        <p:txBody>
          <a:bodyPr>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u="sng" dirty="0"/>
              <a:t>Type of Jobs by State</a:t>
            </a:r>
          </a:p>
          <a:p>
            <a:pPr marL="0" indent="0">
              <a:buNone/>
            </a:pPr>
            <a:r>
              <a:rPr lang="en-US" b="1" dirty="0"/>
              <a:t>Type:</a:t>
            </a:r>
            <a:r>
              <a:rPr lang="en-US" dirty="0"/>
              <a:t> Stacked Bar Chart</a:t>
            </a:r>
          </a:p>
          <a:p>
            <a:pPr marL="0" indent="0">
              <a:buNone/>
            </a:pPr>
            <a:r>
              <a:rPr lang="en-US" b="1" dirty="0"/>
              <a:t>Purpose:</a:t>
            </a:r>
            <a:r>
              <a:rPr lang="en-US" dirty="0"/>
              <a:t> This chart provides a detailed breakdown of job types within each state, allowing for a more granular understanding of the employment landscape in different regions</a:t>
            </a:r>
            <a:r>
              <a:rPr lang="en-US" sz="2400" dirty="0"/>
              <a:t>.</a:t>
            </a:r>
          </a:p>
          <a:p>
            <a:pPr marL="0" indent="0">
              <a:buNone/>
            </a:pPr>
            <a:endParaRPr lang="en-US" sz="2400" dirty="0"/>
          </a:p>
          <a:p>
            <a:endParaRPr lang="en-IN" dirty="0"/>
          </a:p>
        </p:txBody>
      </p:sp>
    </p:spTree>
    <p:extLst>
      <p:ext uri="{BB962C8B-B14F-4D97-AF65-F5344CB8AC3E}">
        <p14:creationId xmlns:p14="http://schemas.microsoft.com/office/powerpoint/2010/main" val="3153150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0FCD0-E190-75E2-10E6-94B917FC7803}"/>
            </a:ext>
          </a:extLst>
        </p:cNvPr>
        <p:cNvGrpSpPr/>
        <p:nvPr/>
      </p:nvGrpSpPr>
      <p:grpSpPr>
        <a:xfrm>
          <a:off x="0" y="0"/>
          <a:ext cx="0" cy="0"/>
          <a:chOff x="0" y="0"/>
          <a:chExt cx="0" cy="0"/>
        </a:xfrm>
      </p:grpSpPr>
      <p:sp>
        <p:nvSpPr>
          <p:cNvPr id="27" name="Slide Number Placeholder 26">
            <a:extLst>
              <a:ext uri="{FF2B5EF4-FFF2-40B4-BE49-F238E27FC236}">
                <a16:creationId xmlns:a16="http://schemas.microsoft.com/office/drawing/2014/main" id="{5A8BA642-E4AA-72C4-CE67-3BCFDE892006}"/>
              </a:ext>
            </a:extLst>
          </p:cNvPr>
          <p:cNvSpPr>
            <a:spLocks noGrp="1"/>
          </p:cNvSpPr>
          <p:nvPr>
            <p:ph type="sldNum" sz="quarter" idx="4"/>
          </p:nvPr>
        </p:nvSpPr>
        <p:spPr/>
        <p:txBody>
          <a:bodyPr/>
          <a:lstStyle/>
          <a:p>
            <a:fld id="{C3DB2ADC-AF19-4574-8C10-79B5B04FCA27}" type="slidenum">
              <a:rPr lang="en-US" smtClean="0"/>
              <a:pPr/>
              <a:t>8</a:t>
            </a:fld>
            <a:endParaRPr lang="en-US" dirty="0"/>
          </a:p>
        </p:txBody>
      </p:sp>
      <p:sp>
        <p:nvSpPr>
          <p:cNvPr id="17" name="TextBox 16">
            <a:extLst>
              <a:ext uri="{FF2B5EF4-FFF2-40B4-BE49-F238E27FC236}">
                <a16:creationId xmlns:a16="http://schemas.microsoft.com/office/drawing/2014/main" id="{E90FEC25-C4E4-BB54-73E6-AE5A0BA5752B}"/>
              </a:ext>
            </a:extLst>
          </p:cNvPr>
          <p:cNvSpPr txBox="1"/>
          <p:nvPr/>
        </p:nvSpPr>
        <p:spPr>
          <a:xfrm>
            <a:off x="944880" y="1222187"/>
            <a:ext cx="2661920" cy="4654479"/>
          </a:xfrm>
          <a:prstGeom prst="rect">
            <a:avLst/>
          </a:prstGeom>
          <a:noFill/>
        </p:spPr>
        <p:txBody>
          <a:bodyPr wrap="square">
            <a:spAutoFit/>
          </a:bodyPr>
          <a:lstStyle/>
          <a:p>
            <a:pPr>
              <a:lnSpc>
                <a:spcPct val="150000"/>
              </a:lnSpc>
            </a:pPr>
            <a:r>
              <a:rPr lang="en-US" sz="2000" b="1" u="sng" dirty="0"/>
              <a:t>Location by State</a:t>
            </a:r>
          </a:p>
          <a:p>
            <a:pPr>
              <a:lnSpc>
                <a:spcPct val="150000"/>
              </a:lnSpc>
            </a:pPr>
            <a:r>
              <a:rPr lang="en-US" sz="2000" b="1" dirty="0"/>
              <a:t>Type:</a:t>
            </a:r>
            <a:r>
              <a:rPr lang="en-US" sz="2000" dirty="0"/>
              <a:t> Bar Chart</a:t>
            </a:r>
          </a:p>
          <a:p>
            <a:pPr>
              <a:lnSpc>
                <a:spcPct val="150000"/>
              </a:lnSpc>
            </a:pPr>
            <a:r>
              <a:rPr lang="en-US" sz="2000" b="1" dirty="0"/>
              <a:t>Purpose:</a:t>
            </a:r>
            <a:r>
              <a:rPr lang="en-US" sz="2000" dirty="0"/>
              <a:t> This chart shows the geographic distribution of hiring, indicating which states and cities are major centers for employment.</a:t>
            </a:r>
          </a:p>
          <a:p>
            <a:pPr>
              <a:lnSpc>
                <a:spcPct val="150000"/>
              </a:lnSpc>
              <a:buNone/>
            </a:pPr>
            <a:endParaRPr lang="en-US" sz="2000" b="1" u="sng" dirty="0"/>
          </a:p>
        </p:txBody>
      </p:sp>
      <p:pic>
        <p:nvPicPr>
          <p:cNvPr id="3" name="Picture 2">
            <a:extLst>
              <a:ext uri="{FF2B5EF4-FFF2-40B4-BE49-F238E27FC236}">
                <a16:creationId xmlns:a16="http://schemas.microsoft.com/office/drawing/2014/main" id="{FBE93F9C-69B7-10F1-B5E2-174706F40C63}"/>
              </a:ext>
            </a:extLst>
          </p:cNvPr>
          <p:cNvPicPr>
            <a:picLocks noChangeAspect="1"/>
          </p:cNvPicPr>
          <p:nvPr/>
        </p:nvPicPr>
        <p:blipFill>
          <a:blip r:embed="rId3"/>
          <a:stretch>
            <a:fillRect/>
          </a:stretch>
        </p:blipFill>
        <p:spPr>
          <a:xfrm>
            <a:off x="4460240" y="1222187"/>
            <a:ext cx="7010400" cy="431501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8459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338FAA4-A6F5-934B-4912-1EDAEE5E8855}"/>
              </a:ext>
            </a:extLst>
          </p:cNvPr>
          <p:cNvSpPr>
            <a:spLocks noGrp="1"/>
          </p:cNvSpPr>
          <p:nvPr>
            <p:ph type="sldNum" sz="quarter" idx="4"/>
          </p:nvPr>
        </p:nvSpPr>
        <p:spPr/>
        <p:txBody>
          <a:bodyPr/>
          <a:lstStyle/>
          <a:p>
            <a:fld id="{C3DB2ADC-AF19-4574-8C10-79B5B04FCA27}" type="slidenum">
              <a:rPr lang="en-US" smtClean="0"/>
              <a:pPr/>
              <a:t>9</a:t>
            </a:fld>
            <a:endParaRPr lang="en-US" dirty="0"/>
          </a:p>
        </p:txBody>
      </p:sp>
      <p:pic>
        <p:nvPicPr>
          <p:cNvPr id="3" name="Picture 2">
            <a:extLst>
              <a:ext uri="{FF2B5EF4-FFF2-40B4-BE49-F238E27FC236}">
                <a16:creationId xmlns:a16="http://schemas.microsoft.com/office/drawing/2014/main" id="{1B25FF0C-A8FC-B666-198F-9C781900B722}"/>
              </a:ext>
            </a:extLst>
          </p:cNvPr>
          <p:cNvPicPr>
            <a:picLocks noChangeAspect="1"/>
          </p:cNvPicPr>
          <p:nvPr/>
        </p:nvPicPr>
        <p:blipFill>
          <a:blip r:embed="rId3"/>
          <a:stretch>
            <a:fillRect/>
          </a:stretch>
        </p:blipFill>
        <p:spPr>
          <a:xfrm>
            <a:off x="4187319" y="1476639"/>
            <a:ext cx="7259063" cy="3769712"/>
          </a:xfrm>
          <a:prstGeom prst="rect">
            <a:avLst/>
          </a:prstGeom>
          <a:ln>
            <a:noFill/>
          </a:ln>
          <a:effectLst>
            <a:outerShdw blurRad="190500" algn="tl" rotWithShape="0">
              <a:srgbClr val="000000">
                <a:alpha val="70000"/>
              </a:srgbClr>
            </a:outerShdw>
          </a:effectLst>
        </p:spPr>
      </p:pic>
      <p:sp>
        <p:nvSpPr>
          <p:cNvPr id="12" name="TextBox 11">
            <a:extLst>
              <a:ext uri="{FF2B5EF4-FFF2-40B4-BE49-F238E27FC236}">
                <a16:creationId xmlns:a16="http://schemas.microsoft.com/office/drawing/2014/main" id="{00CE3161-DE31-0292-7B4B-FEDE268A252E}"/>
              </a:ext>
            </a:extLst>
          </p:cNvPr>
          <p:cNvSpPr txBox="1"/>
          <p:nvPr/>
        </p:nvSpPr>
        <p:spPr>
          <a:xfrm>
            <a:off x="625470" y="1034256"/>
            <a:ext cx="3042290" cy="4654479"/>
          </a:xfrm>
          <a:prstGeom prst="rect">
            <a:avLst/>
          </a:prstGeom>
          <a:noFill/>
        </p:spPr>
        <p:txBody>
          <a:bodyPr wrap="square">
            <a:spAutoFit/>
          </a:bodyPr>
          <a:lstStyle/>
          <a:p>
            <a:pPr>
              <a:lnSpc>
                <a:spcPct val="150000"/>
              </a:lnSpc>
            </a:pPr>
            <a:r>
              <a:rPr lang="en-US" sz="2000" b="1" u="sng" dirty="0"/>
              <a:t>Top Hiring Companies</a:t>
            </a:r>
          </a:p>
          <a:p>
            <a:pPr>
              <a:lnSpc>
                <a:spcPct val="150000"/>
              </a:lnSpc>
            </a:pPr>
            <a:r>
              <a:rPr lang="en-US" sz="2000" b="1" dirty="0"/>
              <a:t>Type:</a:t>
            </a:r>
            <a:r>
              <a:rPr lang="en-US" sz="2000" dirty="0"/>
              <a:t> Bar Chart</a:t>
            </a:r>
          </a:p>
          <a:p>
            <a:pPr>
              <a:lnSpc>
                <a:spcPct val="150000"/>
              </a:lnSpc>
            </a:pPr>
            <a:r>
              <a:rPr lang="en-US" sz="2000" b="1" dirty="0"/>
              <a:t>Purpose:</a:t>
            </a:r>
            <a:r>
              <a:rPr lang="en-US" sz="2000" dirty="0"/>
              <a:t> This chart identifies the companies with the highest number of job postings, useful for understanding which employers are most active in hiring.</a:t>
            </a:r>
          </a:p>
          <a:p>
            <a:pPr>
              <a:lnSpc>
                <a:spcPct val="150000"/>
              </a:lnSpc>
            </a:pPr>
            <a:endParaRPr lang="en-US" sz="2000" b="1" u="sng" dirty="0"/>
          </a:p>
        </p:txBody>
      </p:sp>
    </p:spTree>
    <p:extLst>
      <p:ext uri="{BB962C8B-B14F-4D97-AF65-F5344CB8AC3E}">
        <p14:creationId xmlns:p14="http://schemas.microsoft.com/office/powerpoint/2010/main" val="1803119532"/>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C92F81-A6B6-4190-80A1-406B3B4C18B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78B3239-FE1A-45AC-BACA-CC3412D875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916DD8-9028-41F0-AB19-FE384D2009A2}">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Chronicle design</Template>
  <TotalTime>116</TotalTime>
  <Words>592</Words>
  <Application>Microsoft Office PowerPoint</Application>
  <PresentationFormat>Widescreen</PresentationFormat>
  <Paragraphs>63</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Calisto MT</vt:lpstr>
      <vt:lpstr>Courier New</vt:lpstr>
      <vt:lpstr>Georgia</vt:lpstr>
      <vt:lpstr>Univers Condensed</vt:lpstr>
      <vt:lpstr>ChronicleVTI</vt:lpstr>
      <vt:lpstr>By reeya pandey</vt:lpstr>
      <vt:lpstr>INTRODUCTION</vt:lpstr>
      <vt:lpstr>Key Insights</vt:lpstr>
      <vt:lpstr>PowerPoint Presentation</vt:lpstr>
      <vt:lpstr>PowerPoint Presentation</vt:lpstr>
      <vt:lpstr>PowerPoint Presentation</vt:lpstr>
      <vt:lpstr>PowerPoint Presentation</vt:lpstr>
      <vt:lpstr>PowerPoint Presentation</vt:lpstr>
      <vt:lpstr>PowerPoint Presentation</vt:lpstr>
      <vt:lpstr>Recommendations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REEYA PANDEY</dc:creator>
  <cp:lastModifiedBy>REEYA PANDEY</cp:lastModifiedBy>
  <cp:revision>1</cp:revision>
  <dcterms:created xsi:type="dcterms:W3CDTF">2025-09-08T17:11:40Z</dcterms:created>
  <dcterms:modified xsi:type="dcterms:W3CDTF">2025-09-09T13:43:43Z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