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0" r:id="rId4"/>
    <p:sldId id="258" r:id="rId5"/>
    <p:sldId id="259" r:id="rId6"/>
    <p:sldId id="261" r:id="rId7"/>
    <p:sldId id="278" r:id="rId8"/>
    <p:sldId id="277" r:id="rId9"/>
    <p:sldId id="279" r:id="rId10"/>
    <p:sldId id="263" r:id="rId11"/>
    <p:sldId id="264" r:id="rId12"/>
    <p:sldId id="265" r:id="rId13"/>
    <p:sldId id="275" r:id="rId14"/>
    <p:sldId id="276" r:id="rId15"/>
    <p:sldId id="274" r:id="rId16"/>
    <p:sldId id="260" r:id="rId17"/>
    <p:sldId id="262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3294" autoAdjust="0"/>
  </p:normalViewPr>
  <p:slideViewPr>
    <p:cSldViewPr snapToGrid="0">
      <p:cViewPr varScale="1">
        <p:scale>
          <a:sx n="84" d="100"/>
          <a:sy n="8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26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D106-6EB2-4C05-92F4-8E2CA43F55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0234-0C98-48A9-A6F7-ED3133D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3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CFD-CA6D-46F4-A6BF-FE07FFD8E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Graduation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3B62-F6DB-44A4-B896-BE27F32E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Banking system</a:t>
            </a:r>
          </a:p>
        </p:txBody>
      </p:sp>
    </p:spTree>
    <p:extLst>
      <p:ext uri="{BB962C8B-B14F-4D97-AF65-F5344CB8AC3E}">
        <p14:creationId xmlns:p14="http://schemas.microsoft.com/office/powerpoint/2010/main" val="29897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C8D09-E916-4D7E-843C-9A11C552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7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0DACFE-02F7-4BDE-B6F5-51684488AA24}"/>
              </a:ext>
            </a:extLst>
          </p:cNvPr>
          <p:cNvSpPr txBox="1">
            <a:spLocks/>
          </p:cNvSpPr>
          <p:nvPr/>
        </p:nvSpPr>
        <p:spPr>
          <a:xfrm>
            <a:off x="4025900" y="3530600"/>
            <a:ext cx="5321300" cy="1511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Class Diagram </a:t>
            </a:r>
          </a:p>
          <a:p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26CEB6-DB4B-4F10-BDB0-5940A6AC55A6}"/>
              </a:ext>
            </a:extLst>
          </p:cNvPr>
          <p:cNvSpPr txBox="1">
            <a:spLocks/>
          </p:cNvSpPr>
          <p:nvPr/>
        </p:nvSpPr>
        <p:spPr>
          <a:xfrm>
            <a:off x="4521200" y="1854409"/>
            <a:ext cx="4826000" cy="180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7329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69566-1DEC-45A9-A8AF-9C7FF333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199"/>
            <a:ext cx="12192000" cy="6554801"/>
          </a:xfrm>
        </p:spPr>
      </p:pic>
    </p:spTree>
    <p:extLst>
      <p:ext uri="{BB962C8B-B14F-4D97-AF65-F5344CB8AC3E}">
        <p14:creationId xmlns:p14="http://schemas.microsoft.com/office/powerpoint/2010/main" val="127542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DB41B5-9ED9-48E9-8DD8-E07720970635}"/>
              </a:ext>
            </a:extLst>
          </p:cNvPr>
          <p:cNvSpPr txBox="1">
            <a:spLocks/>
          </p:cNvSpPr>
          <p:nvPr/>
        </p:nvSpPr>
        <p:spPr>
          <a:xfrm>
            <a:off x="3625850" y="3429000"/>
            <a:ext cx="7038340" cy="151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State Diagram </a:t>
            </a:r>
          </a:p>
          <a:p>
            <a:endParaRPr lang="en-US" sz="4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EBCB5F-357D-4CC3-AF48-AD15A0D5CE23}"/>
              </a:ext>
            </a:extLst>
          </p:cNvPr>
          <p:cNvSpPr txBox="1">
            <a:spLocks/>
          </p:cNvSpPr>
          <p:nvPr/>
        </p:nvSpPr>
        <p:spPr>
          <a:xfrm>
            <a:off x="4521200" y="1854409"/>
            <a:ext cx="4826000" cy="180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712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89C4-8499-4A2B-9563-7C140571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9579F1-7C3A-408E-938F-353EE02D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38" y="45244"/>
            <a:ext cx="8906792" cy="68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9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2BD-6D88-43CF-9778-51D1FD68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3" y="204303"/>
            <a:ext cx="10957560" cy="57293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FC831-B04F-4092-80DC-D653FB5AE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3" y="777240"/>
            <a:ext cx="9989187" cy="6080760"/>
          </a:xfrm>
        </p:spPr>
      </p:pic>
    </p:spTree>
    <p:extLst>
      <p:ext uri="{BB962C8B-B14F-4D97-AF65-F5344CB8AC3E}">
        <p14:creationId xmlns:p14="http://schemas.microsoft.com/office/powerpoint/2010/main" val="97893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227-FFF3-44A6-B471-785C4CDF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0" y="3352800"/>
            <a:ext cx="5410200" cy="8343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/>
              <a:t>Sequence Diagram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34F720-64C2-44CB-A72F-643BE9D2BD91}"/>
              </a:ext>
            </a:extLst>
          </p:cNvPr>
          <p:cNvSpPr txBox="1">
            <a:spLocks/>
          </p:cNvSpPr>
          <p:nvPr/>
        </p:nvSpPr>
        <p:spPr>
          <a:xfrm>
            <a:off x="4521200" y="1854409"/>
            <a:ext cx="4826000" cy="180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>
                <a:solidFill>
                  <a:schemeClr val="accent1">
                    <a:lumMod val="75000"/>
                  </a:schemeClr>
                </a:solidFill>
              </a:rPr>
              <a:t>Client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0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3925D4-E045-47F2-8494-0E2F2554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2" y="0"/>
            <a:ext cx="9767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5649F-6088-450E-AF3C-ADC7F8E85A87}"/>
              </a:ext>
            </a:extLst>
          </p:cNvPr>
          <p:cNvSpPr txBox="1">
            <a:spLocks/>
          </p:cNvSpPr>
          <p:nvPr/>
        </p:nvSpPr>
        <p:spPr>
          <a:xfrm>
            <a:off x="3937000" y="3352800"/>
            <a:ext cx="5410200" cy="834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Sequence</a:t>
            </a:r>
            <a:r>
              <a:rPr lang="en-US" dirty="0"/>
              <a:t> </a:t>
            </a:r>
            <a:r>
              <a:rPr lang="en-US" sz="4400" dirty="0"/>
              <a:t>Diagram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14C5FD-8666-454B-BA34-999230961477}"/>
              </a:ext>
            </a:extLst>
          </p:cNvPr>
          <p:cNvSpPr txBox="1">
            <a:spLocks/>
          </p:cNvSpPr>
          <p:nvPr/>
        </p:nvSpPr>
        <p:spPr>
          <a:xfrm>
            <a:off x="4521200" y="1854409"/>
            <a:ext cx="4826000" cy="180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58988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6AF46-1484-46CE-A5CC-9AD2C4E8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61" y="1"/>
            <a:ext cx="1056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F4A-10C8-4CD3-88A9-7687B2E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11" y="764373"/>
            <a:ext cx="11111089" cy="1293028"/>
          </a:xfrm>
        </p:spPr>
        <p:txBody>
          <a:bodyPr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5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A92-AECC-429D-AEA1-FC521F98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3" y="2194560"/>
            <a:ext cx="10320867" cy="43891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Component Diagram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Class Diagram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State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Component Diagram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Class Diagram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State Diagram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Security in the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Algorithms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Techniques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1F520-40E8-4BB1-8FB3-89E857C2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12" y="2418646"/>
            <a:ext cx="4669311" cy="30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0EE-F352-4C45-AD5E-9C1C1679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115" y="841828"/>
            <a:ext cx="5776686" cy="1204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75CC-1B06-458C-8A9E-4BCF3C90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08860"/>
            <a:ext cx="10820400" cy="3909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Algorithms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AES  128-bit (Advanced Encryption Standard)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RSA 2048-bit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 </a:t>
            </a:r>
            <a:r>
              <a:rPr lang="en-US" sz="3000" b="0" i="0" dirty="0">
                <a:effectLst/>
              </a:rPr>
              <a:t>SHA-256(Secure Hash Algorithm)</a:t>
            </a:r>
          </a:p>
        </p:txBody>
      </p:sp>
    </p:spTree>
    <p:extLst>
      <p:ext uri="{BB962C8B-B14F-4D97-AF65-F5344CB8AC3E}">
        <p14:creationId xmlns:p14="http://schemas.microsoft.com/office/powerpoint/2010/main" val="277702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9486-5061-476D-B3AA-BCBCF5BB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660" y="3691890"/>
            <a:ext cx="6183630" cy="162305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Techniques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454496-8154-48BA-A42F-8E1CC5C9A6EE}"/>
              </a:ext>
            </a:extLst>
          </p:cNvPr>
          <p:cNvSpPr txBox="1">
            <a:spLocks/>
          </p:cNvSpPr>
          <p:nvPr/>
        </p:nvSpPr>
        <p:spPr>
          <a:xfrm>
            <a:off x="4341132" y="2727778"/>
            <a:ext cx="5776686" cy="120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700" dirty="0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8193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E84221-BAC7-4812-AB9A-8484F5A1983C}"/>
              </a:ext>
            </a:extLst>
          </p:cNvPr>
          <p:cNvSpPr/>
          <p:nvPr/>
        </p:nvSpPr>
        <p:spPr>
          <a:xfrm>
            <a:off x="171450" y="1640632"/>
            <a:ext cx="1851660" cy="133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DF2C736-E438-4C64-9DE5-6B7B29A65036}"/>
              </a:ext>
            </a:extLst>
          </p:cNvPr>
          <p:cNvSpPr/>
          <p:nvPr/>
        </p:nvSpPr>
        <p:spPr>
          <a:xfrm>
            <a:off x="2263140" y="2114550"/>
            <a:ext cx="6892290" cy="3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FAB61-518C-459E-B536-2A35749CF53F}"/>
              </a:ext>
            </a:extLst>
          </p:cNvPr>
          <p:cNvSpPr txBox="1"/>
          <p:nvPr/>
        </p:nvSpPr>
        <p:spPr>
          <a:xfrm>
            <a:off x="8681268" y="4793849"/>
            <a:ext cx="336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a public from  the client to verify the  signature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009FE-C1D7-4CF6-8DF6-EFC9CC055BC1}"/>
              </a:ext>
            </a:extLst>
          </p:cNvPr>
          <p:cNvSpPr txBox="1"/>
          <p:nvPr/>
        </p:nvSpPr>
        <p:spPr>
          <a:xfrm>
            <a:off x="34290" y="3018877"/>
            <a:ext cx="326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16-byte key to use the AES algorithm to encrypt massage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87B64692-3F5F-4B3D-8D02-DFA8C54D2E73}"/>
              </a:ext>
            </a:extLst>
          </p:cNvPr>
          <p:cNvSpPr/>
          <p:nvPr/>
        </p:nvSpPr>
        <p:spPr>
          <a:xfrm>
            <a:off x="649367" y="4068235"/>
            <a:ext cx="895826" cy="646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9D2C8-C084-47AE-BA00-8989C2370424}"/>
              </a:ext>
            </a:extLst>
          </p:cNvPr>
          <p:cNvSpPr txBox="1"/>
          <p:nvPr/>
        </p:nvSpPr>
        <p:spPr>
          <a:xfrm>
            <a:off x="2495312" y="1720257"/>
            <a:ext cx="641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the public key to the  server after the connection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2BD438-43F3-48A9-B211-F9386586355B}"/>
              </a:ext>
            </a:extLst>
          </p:cNvPr>
          <p:cNvSpPr/>
          <p:nvPr/>
        </p:nvSpPr>
        <p:spPr>
          <a:xfrm>
            <a:off x="9385642" y="1580410"/>
            <a:ext cx="1851660" cy="133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5651A-47A5-47A3-98E8-AB94DF7A0886}"/>
              </a:ext>
            </a:extLst>
          </p:cNvPr>
          <p:cNvSpPr txBox="1"/>
          <p:nvPr/>
        </p:nvSpPr>
        <p:spPr>
          <a:xfrm>
            <a:off x="8681268" y="3077598"/>
            <a:ext cx="347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16-byte key to use the AES algorithm to decrypt massage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4E338-40EC-4178-8D4E-392ACA9847BF}"/>
              </a:ext>
            </a:extLst>
          </p:cNvPr>
          <p:cNvSpPr txBox="1"/>
          <p:nvPr/>
        </p:nvSpPr>
        <p:spPr>
          <a:xfrm>
            <a:off x="45720" y="4823438"/>
            <a:ext cx="290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public and private RSA 2048-bit key to use in signature 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C7D9BCA4-1FC1-457C-82D3-C875AEC01865}"/>
              </a:ext>
            </a:extLst>
          </p:cNvPr>
          <p:cNvSpPr/>
          <p:nvPr/>
        </p:nvSpPr>
        <p:spPr>
          <a:xfrm>
            <a:off x="9922852" y="3904260"/>
            <a:ext cx="895826" cy="8396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4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C3FA-A58A-452B-AF73-B248B0D1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377191"/>
            <a:ext cx="10923270" cy="1062990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/>
              <a:t>The massage sending client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63221-E901-44C3-BEC7-B3EAB2B0BD25}"/>
              </a:ext>
            </a:extLst>
          </p:cNvPr>
          <p:cNvSpPr/>
          <p:nvPr/>
        </p:nvSpPr>
        <p:spPr>
          <a:xfrm>
            <a:off x="53446" y="1719522"/>
            <a:ext cx="851104" cy="24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60486B-6ADE-4F6B-AC88-C8E8594ED961}"/>
              </a:ext>
            </a:extLst>
          </p:cNvPr>
          <p:cNvSpPr/>
          <p:nvPr/>
        </p:nvSpPr>
        <p:spPr>
          <a:xfrm>
            <a:off x="2480310" y="5002959"/>
            <a:ext cx="1511557" cy="70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CA65BD-F570-46FD-B2DC-A9E7425F3F37}"/>
              </a:ext>
            </a:extLst>
          </p:cNvPr>
          <p:cNvSpPr/>
          <p:nvPr/>
        </p:nvSpPr>
        <p:spPr>
          <a:xfrm>
            <a:off x="1024504" y="3318904"/>
            <a:ext cx="8290946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4F413-5585-452C-A60F-1A82E34B5001}"/>
              </a:ext>
            </a:extLst>
          </p:cNvPr>
          <p:cNvSpPr/>
          <p:nvPr/>
        </p:nvSpPr>
        <p:spPr>
          <a:xfrm>
            <a:off x="1807954" y="1741783"/>
            <a:ext cx="1618931" cy="886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SHA256</a:t>
            </a:r>
          </a:p>
          <a:p>
            <a:pPr algn="ctr"/>
            <a:r>
              <a:rPr lang="en-US" sz="2000" dirty="0"/>
              <a:t>Algorithm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8CB8B4-06FF-4B81-8E5F-D7F9669078DA}"/>
              </a:ext>
            </a:extLst>
          </p:cNvPr>
          <p:cNvSpPr/>
          <p:nvPr/>
        </p:nvSpPr>
        <p:spPr>
          <a:xfrm>
            <a:off x="4115691" y="2568476"/>
            <a:ext cx="1427695" cy="383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Private key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C39E63-B633-41DD-A855-3D58860DCC59}"/>
              </a:ext>
            </a:extLst>
          </p:cNvPr>
          <p:cNvSpPr/>
          <p:nvPr/>
        </p:nvSpPr>
        <p:spPr>
          <a:xfrm>
            <a:off x="3532762" y="1778105"/>
            <a:ext cx="697230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2692F2-7D5A-4A1F-809B-EBDBCE0AB818}"/>
              </a:ext>
            </a:extLst>
          </p:cNvPr>
          <p:cNvSpPr/>
          <p:nvPr/>
        </p:nvSpPr>
        <p:spPr>
          <a:xfrm>
            <a:off x="9827128" y="1652629"/>
            <a:ext cx="1344198" cy="53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Signature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834053-0B71-41DE-BEA7-C6E78678B081}"/>
              </a:ext>
            </a:extLst>
          </p:cNvPr>
          <p:cNvSpPr/>
          <p:nvPr/>
        </p:nvSpPr>
        <p:spPr>
          <a:xfrm>
            <a:off x="5642323" y="1719880"/>
            <a:ext cx="697230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7E5C93-FF97-48D4-BC8C-0C64495D231F}"/>
              </a:ext>
            </a:extLst>
          </p:cNvPr>
          <p:cNvSpPr/>
          <p:nvPr/>
        </p:nvSpPr>
        <p:spPr>
          <a:xfrm>
            <a:off x="6501686" y="1531937"/>
            <a:ext cx="1427694" cy="1508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RSA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06EE17-197E-4628-83E2-302DD4727770}"/>
              </a:ext>
            </a:extLst>
          </p:cNvPr>
          <p:cNvSpPr/>
          <p:nvPr/>
        </p:nvSpPr>
        <p:spPr>
          <a:xfrm>
            <a:off x="5695950" y="2538860"/>
            <a:ext cx="697230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1B1B64-8987-4A74-AC46-BD65600D4A1E}"/>
              </a:ext>
            </a:extLst>
          </p:cNvPr>
          <p:cNvSpPr/>
          <p:nvPr/>
        </p:nvSpPr>
        <p:spPr>
          <a:xfrm>
            <a:off x="4382590" y="1762606"/>
            <a:ext cx="764236" cy="383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8ACC3C-25DD-40EA-B06E-7BDE1E9CE085}"/>
              </a:ext>
            </a:extLst>
          </p:cNvPr>
          <p:cNvSpPr/>
          <p:nvPr/>
        </p:nvSpPr>
        <p:spPr>
          <a:xfrm>
            <a:off x="8173833" y="1750452"/>
            <a:ext cx="1427694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73EB7866-FEB9-4D43-82AA-234F14C5377E}"/>
              </a:ext>
            </a:extLst>
          </p:cNvPr>
          <p:cNvSpPr/>
          <p:nvPr/>
        </p:nvSpPr>
        <p:spPr>
          <a:xfrm>
            <a:off x="4458352" y="2162327"/>
            <a:ext cx="470479" cy="3678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7B10C6-C0B6-4433-8CCA-0C5A80677AD0}"/>
              </a:ext>
            </a:extLst>
          </p:cNvPr>
          <p:cNvSpPr/>
          <p:nvPr/>
        </p:nvSpPr>
        <p:spPr>
          <a:xfrm rot="10800000">
            <a:off x="7365007" y="5197627"/>
            <a:ext cx="2041883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7D1BC0-8248-4FEC-BD63-591255F1DAD4}"/>
              </a:ext>
            </a:extLst>
          </p:cNvPr>
          <p:cNvSpPr/>
          <p:nvPr/>
        </p:nvSpPr>
        <p:spPr>
          <a:xfrm>
            <a:off x="9498330" y="3074690"/>
            <a:ext cx="2446020" cy="293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 Algorithm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2F9988-DF5B-4956-BF4A-8941D4F8914E}"/>
              </a:ext>
            </a:extLst>
          </p:cNvPr>
          <p:cNvSpPr/>
          <p:nvPr/>
        </p:nvSpPr>
        <p:spPr>
          <a:xfrm>
            <a:off x="5489242" y="4916585"/>
            <a:ext cx="1607227" cy="801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Encrypted data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B66B389-DA8E-47B5-ACA8-C754084D441C}"/>
              </a:ext>
            </a:extLst>
          </p:cNvPr>
          <p:cNvSpPr/>
          <p:nvPr/>
        </p:nvSpPr>
        <p:spPr>
          <a:xfrm rot="5400000">
            <a:off x="10267741" y="2473335"/>
            <a:ext cx="516452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949D7A0-2F97-4346-A8D7-7B848D8E9C63}"/>
              </a:ext>
            </a:extLst>
          </p:cNvPr>
          <p:cNvSpPr/>
          <p:nvPr/>
        </p:nvSpPr>
        <p:spPr>
          <a:xfrm rot="10800000">
            <a:off x="4347474" y="5216790"/>
            <a:ext cx="793112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8C46CB2-A4C1-401A-AF81-0700CCBD5392}"/>
              </a:ext>
            </a:extLst>
          </p:cNvPr>
          <p:cNvSpPr/>
          <p:nvPr/>
        </p:nvSpPr>
        <p:spPr>
          <a:xfrm>
            <a:off x="1007637" y="1849145"/>
            <a:ext cx="697230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7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AA0C-91F9-4157-8BC9-D25B1AFD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19" y="156893"/>
            <a:ext cx="10820400" cy="1224337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/>
              <a:t>The massage RECEIVING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99E8F-0384-4075-A215-FF94B09217A5}"/>
              </a:ext>
            </a:extLst>
          </p:cNvPr>
          <p:cNvSpPr/>
          <p:nvPr/>
        </p:nvSpPr>
        <p:spPr>
          <a:xfrm>
            <a:off x="223435" y="5235995"/>
            <a:ext cx="1786358" cy="70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373ACA-C68F-4887-9953-DF8D84716251}"/>
              </a:ext>
            </a:extLst>
          </p:cNvPr>
          <p:cNvSpPr/>
          <p:nvPr/>
        </p:nvSpPr>
        <p:spPr>
          <a:xfrm>
            <a:off x="7352257" y="3775808"/>
            <a:ext cx="1572901" cy="69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SHA256</a:t>
            </a:r>
          </a:p>
          <a:p>
            <a:pPr algn="ctr"/>
            <a:r>
              <a:rPr lang="en-US" sz="2000" dirty="0"/>
              <a:t>Algorithm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0021CD-A98E-4FD8-822C-FEA398D7C5B5}"/>
              </a:ext>
            </a:extLst>
          </p:cNvPr>
          <p:cNvSpPr/>
          <p:nvPr/>
        </p:nvSpPr>
        <p:spPr>
          <a:xfrm>
            <a:off x="9337314" y="5204874"/>
            <a:ext cx="1344199" cy="31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key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DE7348-6DC3-4980-A395-B43BF6F549EE}"/>
              </a:ext>
            </a:extLst>
          </p:cNvPr>
          <p:cNvSpPr/>
          <p:nvPr/>
        </p:nvSpPr>
        <p:spPr>
          <a:xfrm>
            <a:off x="2097683" y="5419517"/>
            <a:ext cx="549244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A8309-AA2B-42BB-9F15-F56E35CDA7A2}"/>
              </a:ext>
            </a:extLst>
          </p:cNvPr>
          <p:cNvSpPr/>
          <p:nvPr/>
        </p:nvSpPr>
        <p:spPr>
          <a:xfrm>
            <a:off x="10168871" y="5658773"/>
            <a:ext cx="1344198" cy="532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Signature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CF6B4-0D60-469C-BAB9-977810F304AB}"/>
              </a:ext>
            </a:extLst>
          </p:cNvPr>
          <p:cNvSpPr/>
          <p:nvPr/>
        </p:nvSpPr>
        <p:spPr>
          <a:xfrm>
            <a:off x="9461518" y="3795112"/>
            <a:ext cx="2121078" cy="768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RSA 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4B1BC7-6F9A-421F-AA01-BC2937B07632}"/>
              </a:ext>
            </a:extLst>
          </p:cNvPr>
          <p:cNvSpPr/>
          <p:nvPr/>
        </p:nvSpPr>
        <p:spPr>
          <a:xfrm>
            <a:off x="4213564" y="5426086"/>
            <a:ext cx="626598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9665E1-4AE2-4122-9623-0925DD207B4E}"/>
              </a:ext>
            </a:extLst>
          </p:cNvPr>
          <p:cNvSpPr/>
          <p:nvPr/>
        </p:nvSpPr>
        <p:spPr>
          <a:xfrm>
            <a:off x="9772390" y="1539494"/>
            <a:ext cx="1383706" cy="576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Received hash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0F6CAB-9C9F-497B-BDFC-9E547E739C74}"/>
              </a:ext>
            </a:extLst>
          </p:cNvPr>
          <p:cNvSpPr/>
          <p:nvPr/>
        </p:nvSpPr>
        <p:spPr>
          <a:xfrm rot="16200000">
            <a:off x="9966765" y="2794017"/>
            <a:ext cx="1429499" cy="31891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0FEB7C-0BF5-4791-AD02-AC695E5BDBB1}"/>
              </a:ext>
            </a:extLst>
          </p:cNvPr>
          <p:cNvSpPr/>
          <p:nvPr/>
        </p:nvSpPr>
        <p:spPr>
          <a:xfrm>
            <a:off x="7689978" y="5051281"/>
            <a:ext cx="851104" cy="50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  <a:endParaRPr lang="en-US" sz="14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6E5DC8C-E71F-4E3C-B587-940A0D7F60E2}"/>
              </a:ext>
            </a:extLst>
          </p:cNvPr>
          <p:cNvSpPr/>
          <p:nvPr/>
        </p:nvSpPr>
        <p:spPr>
          <a:xfrm rot="16200000">
            <a:off x="10770022" y="4920372"/>
            <a:ext cx="853692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3F184-A72B-46B3-97BA-E825D496188B}"/>
              </a:ext>
            </a:extLst>
          </p:cNvPr>
          <p:cNvSpPr/>
          <p:nvPr/>
        </p:nvSpPr>
        <p:spPr>
          <a:xfrm>
            <a:off x="4873682" y="4800910"/>
            <a:ext cx="1871327" cy="1516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 Algorithm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BE41AD-85B0-4E2F-B834-C24CEC0A3ED6}"/>
              </a:ext>
            </a:extLst>
          </p:cNvPr>
          <p:cNvSpPr/>
          <p:nvPr/>
        </p:nvSpPr>
        <p:spPr>
          <a:xfrm>
            <a:off x="2759007" y="5179750"/>
            <a:ext cx="1335755" cy="75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Encrypted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CE5D46F-5403-4F38-AC2D-4BBE16C88D0D}"/>
              </a:ext>
            </a:extLst>
          </p:cNvPr>
          <p:cNvSpPr/>
          <p:nvPr/>
        </p:nvSpPr>
        <p:spPr>
          <a:xfrm rot="10800000">
            <a:off x="6927222" y="1704976"/>
            <a:ext cx="2736155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5000B84-E991-48A6-9CCB-7B23639E20B7}"/>
              </a:ext>
            </a:extLst>
          </p:cNvPr>
          <p:cNvSpPr/>
          <p:nvPr/>
        </p:nvSpPr>
        <p:spPr>
          <a:xfrm>
            <a:off x="6927222" y="5872274"/>
            <a:ext cx="2973177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05E1AAA-2CF3-42B0-BB11-B637169371A0}"/>
              </a:ext>
            </a:extLst>
          </p:cNvPr>
          <p:cNvSpPr/>
          <p:nvPr/>
        </p:nvSpPr>
        <p:spPr>
          <a:xfrm rot="16200000">
            <a:off x="9854257" y="4727643"/>
            <a:ext cx="405466" cy="3131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5A9DC5F-C701-433D-AB66-F29042EF694D}"/>
              </a:ext>
            </a:extLst>
          </p:cNvPr>
          <p:cNvSpPr/>
          <p:nvPr/>
        </p:nvSpPr>
        <p:spPr>
          <a:xfrm>
            <a:off x="7705525" y="2283750"/>
            <a:ext cx="851104" cy="50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hash</a:t>
            </a:r>
            <a:endParaRPr lang="en-US" sz="140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CA157C6-E348-4B20-84FC-22F18CBC28B3}"/>
              </a:ext>
            </a:extLst>
          </p:cNvPr>
          <p:cNvSpPr/>
          <p:nvPr/>
        </p:nvSpPr>
        <p:spPr>
          <a:xfrm rot="10800000">
            <a:off x="3476309" y="2005790"/>
            <a:ext cx="793112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AD7525-2F81-4136-8751-9781C88015B8}"/>
              </a:ext>
            </a:extLst>
          </p:cNvPr>
          <p:cNvSpPr/>
          <p:nvPr/>
        </p:nvSpPr>
        <p:spPr>
          <a:xfrm>
            <a:off x="4418548" y="1444854"/>
            <a:ext cx="2359547" cy="1475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if the hash and received hash are the same</a:t>
            </a:r>
            <a:endParaRPr lang="en-US" sz="14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C138F0E-0C2C-4DDB-85E5-6ABF9379074C}"/>
              </a:ext>
            </a:extLst>
          </p:cNvPr>
          <p:cNvSpPr/>
          <p:nvPr/>
        </p:nvSpPr>
        <p:spPr>
          <a:xfrm rot="10800000">
            <a:off x="6927222" y="2427210"/>
            <a:ext cx="647164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9C1E9E-ACFF-4ED2-B496-6FFA13720AD2}"/>
              </a:ext>
            </a:extLst>
          </p:cNvPr>
          <p:cNvSpPr/>
          <p:nvPr/>
        </p:nvSpPr>
        <p:spPr>
          <a:xfrm rot="16200000">
            <a:off x="7935975" y="4589861"/>
            <a:ext cx="405466" cy="3131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9A97DD2-D42E-4386-B520-481E7236AAAB}"/>
              </a:ext>
            </a:extLst>
          </p:cNvPr>
          <p:cNvSpPr/>
          <p:nvPr/>
        </p:nvSpPr>
        <p:spPr>
          <a:xfrm rot="16200000">
            <a:off x="7785446" y="3150144"/>
            <a:ext cx="706524" cy="3131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C2A7F97-B2AF-4822-A452-6233DD7AE823}"/>
              </a:ext>
            </a:extLst>
          </p:cNvPr>
          <p:cNvSpPr/>
          <p:nvPr/>
        </p:nvSpPr>
        <p:spPr>
          <a:xfrm>
            <a:off x="6862742" y="5235345"/>
            <a:ext cx="754576" cy="31318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D09C3A-C941-476A-847D-E189747D5AAA}"/>
              </a:ext>
            </a:extLst>
          </p:cNvPr>
          <p:cNvSpPr/>
          <p:nvPr/>
        </p:nvSpPr>
        <p:spPr>
          <a:xfrm>
            <a:off x="1424253" y="1704976"/>
            <a:ext cx="1810436" cy="90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Handlers</a:t>
            </a:r>
          </a:p>
        </p:txBody>
      </p:sp>
    </p:spTree>
    <p:extLst>
      <p:ext uri="{BB962C8B-B14F-4D97-AF65-F5344CB8AC3E}">
        <p14:creationId xmlns:p14="http://schemas.microsoft.com/office/powerpoint/2010/main" val="12718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E42AB2-E973-493C-B063-E38C1791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455" y="3429000"/>
            <a:ext cx="8467090" cy="151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Component Diagram </a:t>
            </a:r>
          </a:p>
          <a:p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13B8EF-8E90-429D-9ADF-DFA70158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0" y="1854409"/>
            <a:ext cx="4826000" cy="1803191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857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61B6F-18A1-435B-9FA4-6CFBC3FB9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"/>
          <a:stretch/>
        </p:blipFill>
        <p:spPr>
          <a:xfrm>
            <a:off x="141110" y="0"/>
            <a:ext cx="11909779" cy="67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4270-4DCB-49BA-BFA2-86FE2D4D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3530600"/>
            <a:ext cx="5321300" cy="15112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000" dirty="0"/>
              <a:t>Class Diagram </a:t>
            </a:r>
          </a:p>
          <a:p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970F8-0CBB-470E-AA05-E8C27DD7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0" y="1854409"/>
            <a:ext cx="4826000" cy="1803191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0118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7B089-5B46-4B7A-9C93-E862B3ED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9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AC77B0-86FE-4F74-8EA2-51C3A241B4D2}"/>
              </a:ext>
            </a:extLst>
          </p:cNvPr>
          <p:cNvSpPr txBox="1">
            <a:spLocks/>
          </p:cNvSpPr>
          <p:nvPr/>
        </p:nvSpPr>
        <p:spPr>
          <a:xfrm>
            <a:off x="3683000" y="3337560"/>
            <a:ext cx="7480300" cy="151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State Diagram </a:t>
            </a:r>
          </a:p>
          <a:p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010BC-9319-4643-94AC-FA34457E1188}"/>
              </a:ext>
            </a:extLst>
          </p:cNvPr>
          <p:cNvSpPr txBox="1">
            <a:spLocks/>
          </p:cNvSpPr>
          <p:nvPr/>
        </p:nvSpPr>
        <p:spPr>
          <a:xfrm>
            <a:off x="4521200" y="1854409"/>
            <a:ext cx="4826000" cy="180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>
                <a:solidFill>
                  <a:schemeClr val="accent1">
                    <a:lumMod val="75000"/>
                  </a:schemeClr>
                </a:solidFill>
              </a:rPr>
              <a:t>Client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8FC12F-8605-4056-877A-9FF771817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83" y="33129"/>
            <a:ext cx="9765917" cy="6791742"/>
          </a:xfrm>
        </p:spPr>
      </p:pic>
    </p:spTree>
    <p:extLst>
      <p:ext uri="{BB962C8B-B14F-4D97-AF65-F5344CB8AC3E}">
        <p14:creationId xmlns:p14="http://schemas.microsoft.com/office/powerpoint/2010/main" val="228424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7ACE7-6F04-44C4-A5F5-34B810EAF982}"/>
              </a:ext>
            </a:extLst>
          </p:cNvPr>
          <p:cNvSpPr txBox="1">
            <a:spLocks/>
          </p:cNvSpPr>
          <p:nvPr/>
        </p:nvSpPr>
        <p:spPr>
          <a:xfrm>
            <a:off x="4273568" y="3550346"/>
            <a:ext cx="5910562" cy="173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600" dirty="0"/>
              <a:t>Component Diagram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5DFFBC-4896-4C49-AD92-2C736D07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521" y="2094509"/>
            <a:ext cx="4400656" cy="1734541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5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527</TotalTime>
  <Words>184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</vt:lpstr>
      <vt:lpstr>Vapor Trail</vt:lpstr>
      <vt:lpstr>Graduation Project </vt:lpstr>
      <vt:lpstr>Agenda</vt:lpstr>
      <vt:lpstr>Client</vt:lpstr>
      <vt:lpstr>PowerPoint Presentation</vt:lpstr>
      <vt:lpstr>Client</vt:lpstr>
      <vt:lpstr>PowerPoint Presentation</vt:lpstr>
      <vt:lpstr>PowerPoint Presentation</vt:lpstr>
      <vt:lpstr>PowerPoint Presentation</vt:lpstr>
      <vt:lpstr>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Security  </vt:lpstr>
      <vt:lpstr>Techniques </vt:lpstr>
      <vt:lpstr>PowerPoint Presentation</vt:lpstr>
      <vt:lpstr>The massage sending client</vt:lpstr>
      <vt:lpstr>The massage RECEIVING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</dc:title>
  <dc:creator>ٌRefaat Mobarak</dc:creator>
  <cp:lastModifiedBy>ٌRefaat Mobarak</cp:lastModifiedBy>
  <cp:revision>18</cp:revision>
  <dcterms:created xsi:type="dcterms:W3CDTF">2024-07-16T11:44:14Z</dcterms:created>
  <dcterms:modified xsi:type="dcterms:W3CDTF">2024-07-19T22:08:54Z</dcterms:modified>
</cp:coreProperties>
</file>