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8B39-3A7A-46B9-9F5E-E32CE2ED0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1E05312-3821-42C3-A1D8-79CFCFA08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B029C268-2F7A-4B6B-AE99-AE1484FA3D07}"/>
              </a:ext>
            </a:extLst>
          </p:cNvPr>
          <p:cNvSpPr>
            <a:spLocks noGrp="1"/>
          </p:cNvSpPr>
          <p:nvPr>
            <p:ph type="dt" sz="half" idx="10"/>
          </p:nvPr>
        </p:nvSpPr>
        <p:spPr/>
        <p:txBody>
          <a:bodyPr/>
          <a:lstStyle/>
          <a:p>
            <a:fld id="{C72B1F5F-6FFF-49E1-A379-D3F2E2FD642B}" type="datetimeFigureOut">
              <a:rPr lang="en-IL" smtClean="0"/>
              <a:t>07/07/2019</a:t>
            </a:fld>
            <a:endParaRPr lang="en-IL"/>
          </a:p>
        </p:txBody>
      </p:sp>
      <p:sp>
        <p:nvSpPr>
          <p:cNvPr id="5" name="Footer Placeholder 4">
            <a:extLst>
              <a:ext uri="{FF2B5EF4-FFF2-40B4-BE49-F238E27FC236}">
                <a16:creationId xmlns:a16="http://schemas.microsoft.com/office/drawing/2014/main" id="{D505D806-2813-463D-8940-F259082C5FC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92F41D0-34D1-4366-A047-818F224D1278}"/>
              </a:ext>
            </a:extLst>
          </p:cNvPr>
          <p:cNvSpPr>
            <a:spLocks noGrp="1"/>
          </p:cNvSpPr>
          <p:nvPr>
            <p:ph type="sldNum" sz="quarter" idx="12"/>
          </p:nvPr>
        </p:nvSpPr>
        <p:spPr/>
        <p:txBody>
          <a:bodyPr/>
          <a:lstStyle/>
          <a:p>
            <a:fld id="{14EF16E7-2922-4CA9-BFBA-42131150E7D9}" type="slidenum">
              <a:rPr lang="en-IL" smtClean="0"/>
              <a:t>‹#›</a:t>
            </a:fld>
            <a:endParaRPr lang="en-IL"/>
          </a:p>
        </p:txBody>
      </p:sp>
    </p:spTree>
    <p:extLst>
      <p:ext uri="{BB962C8B-B14F-4D97-AF65-F5344CB8AC3E}">
        <p14:creationId xmlns:p14="http://schemas.microsoft.com/office/powerpoint/2010/main" val="39762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F6C4-E8EF-4A76-AF4E-3ABAA61A8DFE}"/>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3D29E13-1762-4B4E-BAA6-5A29850A7C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6F4BA34-D0F9-4E08-BF17-E296B2C94DF7}"/>
              </a:ext>
            </a:extLst>
          </p:cNvPr>
          <p:cNvSpPr>
            <a:spLocks noGrp="1"/>
          </p:cNvSpPr>
          <p:nvPr>
            <p:ph type="dt" sz="half" idx="10"/>
          </p:nvPr>
        </p:nvSpPr>
        <p:spPr/>
        <p:txBody>
          <a:bodyPr/>
          <a:lstStyle/>
          <a:p>
            <a:fld id="{C72B1F5F-6FFF-49E1-A379-D3F2E2FD642B}" type="datetimeFigureOut">
              <a:rPr lang="en-IL" smtClean="0"/>
              <a:t>07/07/2019</a:t>
            </a:fld>
            <a:endParaRPr lang="en-IL"/>
          </a:p>
        </p:txBody>
      </p:sp>
      <p:sp>
        <p:nvSpPr>
          <p:cNvPr id="5" name="Footer Placeholder 4">
            <a:extLst>
              <a:ext uri="{FF2B5EF4-FFF2-40B4-BE49-F238E27FC236}">
                <a16:creationId xmlns:a16="http://schemas.microsoft.com/office/drawing/2014/main" id="{325A515F-1A80-435D-9E49-0C3873D6F51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553E0D4-7DAD-4B4D-BA2B-F7391EC1696C}"/>
              </a:ext>
            </a:extLst>
          </p:cNvPr>
          <p:cNvSpPr>
            <a:spLocks noGrp="1"/>
          </p:cNvSpPr>
          <p:nvPr>
            <p:ph type="sldNum" sz="quarter" idx="12"/>
          </p:nvPr>
        </p:nvSpPr>
        <p:spPr/>
        <p:txBody>
          <a:bodyPr/>
          <a:lstStyle/>
          <a:p>
            <a:fld id="{14EF16E7-2922-4CA9-BFBA-42131150E7D9}" type="slidenum">
              <a:rPr lang="en-IL" smtClean="0"/>
              <a:t>‹#›</a:t>
            </a:fld>
            <a:endParaRPr lang="en-IL"/>
          </a:p>
        </p:txBody>
      </p:sp>
    </p:spTree>
    <p:extLst>
      <p:ext uri="{BB962C8B-B14F-4D97-AF65-F5344CB8AC3E}">
        <p14:creationId xmlns:p14="http://schemas.microsoft.com/office/powerpoint/2010/main" val="174259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DEE8F-BC3E-44BC-99A5-7C5BAE2DF3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6279C16-27AD-4E68-85F4-7333689315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777504A-1063-4C73-ACD7-9FD16D643260}"/>
              </a:ext>
            </a:extLst>
          </p:cNvPr>
          <p:cNvSpPr>
            <a:spLocks noGrp="1"/>
          </p:cNvSpPr>
          <p:nvPr>
            <p:ph type="dt" sz="half" idx="10"/>
          </p:nvPr>
        </p:nvSpPr>
        <p:spPr/>
        <p:txBody>
          <a:bodyPr/>
          <a:lstStyle/>
          <a:p>
            <a:fld id="{C72B1F5F-6FFF-49E1-A379-D3F2E2FD642B}" type="datetimeFigureOut">
              <a:rPr lang="en-IL" smtClean="0"/>
              <a:t>07/07/2019</a:t>
            </a:fld>
            <a:endParaRPr lang="en-IL"/>
          </a:p>
        </p:txBody>
      </p:sp>
      <p:sp>
        <p:nvSpPr>
          <p:cNvPr id="5" name="Footer Placeholder 4">
            <a:extLst>
              <a:ext uri="{FF2B5EF4-FFF2-40B4-BE49-F238E27FC236}">
                <a16:creationId xmlns:a16="http://schemas.microsoft.com/office/drawing/2014/main" id="{A210A3D0-D8E2-4A65-A2B5-8D58B7DAEA5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FB994D-9493-45E0-A901-EC682486189F}"/>
              </a:ext>
            </a:extLst>
          </p:cNvPr>
          <p:cNvSpPr>
            <a:spLocks noGrp="1"/>
          </p:cNvSpPr>
          <p:nvPr>
            <p:ph type="sldNum" sz="quarter" idx="12"/>
          </p:nvPr>
        </p:nvSpPr>
        <p:spPr/>
        <p:txBody>
          <a:bodyPr/>
          <a:lstStyle/>
          <a:p>
            <a:fld id="{14EF16E7-2922-4CA9-BFBA-42131150E7D9}" type="slidenum">
              <a:rPr lang="en-IL" smtClean="0"/>
              <a:t>‹#›</a:t>
            </a:fld>
            <a:endParaRPr lang="en-IL"/>
          </a:p>
        </p:txBody>
      </p:sp>
    </p:spTree>
    <p:extLst>
      <p:ext uri="{BB962C8B-B14F-4D97-AF65-F5344CB8AC3E}">
        <p14:creationId xmlns:p14="http://schemas.microsoft.com/office/powerpoint/2010/main" val="245658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C0A7-AA8F-433C-9BD3-8ABC15443E2C}"/>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DC380D-1573-43E8-AC1A-9246A59129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41C46B7-E623-40C0-A557-E5375F2D84A3}"/>
              </a:ext>
            </a:extLst>
          </p:cNvPr>
          <p:cNvSpPr>
            <a:spLocks noGrp="1"/>
          </p:cNvSpPr>
          <p:nvPr>
            <p:ph type="dt" sz="half" idx="10"/>
          </p:nvPr>
        </p:nvSpPr>
        <p:spPr/>
        <p:txBody>
          <a:bodyPr/>
          <a:lstStyle/>
          <a:p>
            <a:fld id="{C72B1F5F-6FFF-49E1-A379-D3F2E2FD642B}" type="datetimeFigureOut">
              <a:rPr lang="en-IL" smtClean="0"/>
              <a:t>07/07/2019</a:t>
            </a:fld>
            <a:endParaRPr lang="en-IL"/>
          </a:p>
        </p:txBody>
      </p:sp>
      <p:sp>
        <p:nvSpPr>
          <p:cNvPr id="5" name="Footer Placeholder 4">
            <a:extLst>
              <a:ext uri="{FF2B5EF4-FFF2-40B4-BE49-F238E27FC236}">
                <a16:creationId xmlns:a16="http://schemas.microsoft.com/office/drawing/2014/main" id="{F8DBB2E2-FA46-41A0-9255-327E65BED25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C47DB91-FF50-4236-8759-806326101BFC}"/>
              </a:ext>
            </a:extLst>
          </p:cNvPr>
          <p:cNvSpPr>
            <a:spLocks noGrp="1"/>
          </p:cNvSpPr>
          <p:nvPr>
            <p:ph type="sldNum" sz="quarter" idx="12"/>
          </p:nvPr>
        </p:nvSpPr>
        <p:spPr/>
        <p:txBody>
          <a:bodyPr/>
          <a:lstStyle/>
          <a:p>
            <a:fld id="{14EF16E7-2922-4CA9-BFBA-42131150E7D9}" type="slidenum">
              <a:rPr lang="en-IL" smtClean="0"/>
              <a:t>‹#›</a:t>
            </a:fld>
            <a:endParaRPr lang="en-IL"/>
          </a:p>
        </p:txBody>
      </p:sp>
    </p:spTree>
    <p:extLst>
      <p:ext uri="{BB962C8B-B14F-4D97-AF65-F5344CB8AC3E}">
        <p14:creationId xmlns:p14="http://schemas.microsoft.com/office/powerpoint/2010/main" val="91340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78CA-35A4-4358-819F-05FE5F1A52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BA52638-4423-45A7-A653-D776CAF60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68D8AD-331D-4706-8234-2EF646EDD733}"/>
              </a:ext>
            </a:extLst>
          </p:cNvPr>
          <p:cNvSpPr>
            <a:spLocks noGrp="1"/>
          </p:cNvSpPr>
          <p:nvPr>
            <p:ph type="dt" sz="half" idx="10"/>
          </p:nvPr>
        </p:nvSpPr>
        <p:spPr/>
        <p:txBody>
          <a:bodyPr/>
          <a:lstStyle/>
          <a:p>
            <a:fld id="{C72B1F5F-6FFF-49E1-A379-D3F2E2FD642B}" type="datetimeFigureOut">
              <a:rPr lang="en-IL" smtClean="0"/>
              <a:t>07/07/2019</a:t>
            </a:fld>
            <a:endParaRPr lang="en-IL"/>
          </a:p>
        </p:txBody>
      </p:sp>
      <p:sp>
        <p:nvSpPr>
          <p:cNvPr id="5" name="Footer Placeholder 4">
            <a:extLst>
              <a:ext uri="{FF2B5EF4-FFF2-40B4-BE49-F238E27FC236}">
                <a16:creationId xmlns:a16="http://schemas.microsoft.com/office/drawing/2014/main" id="{D7B653A7-5D2A-4254-95C5-28CC1205C2D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EE1101B-4744-4269-A4F2-7F134225F363}"/>
              </a:ext>
            </a:extLst>
          </p:cNvPr>
          <p:cNvSpPr>
            <a:spLocks noGrp="1"/>
          </p:cNvSpPr>
          <p:nvPr>
            <p:ph type="sldNum" sz="quarter" idx="12"/>
          </p:nvPr>
        </p:nvSpPr>
        <p:spPr/>
        <p:txBody>
          <a:bodyPr/>
          <a:lstStyle/>
          <a:p>
            <a:fld id="{14EF16E7-2922-4CA9-BFBA-42131150E7D9}" type="slidenum">
              <a:rPr lang="en-IL" smtClean="0"/>
              <a:t>‹#›</a:t>
            </a:fld>
            <a:endParaRPr lang="en-IL"/>
          </a:p>
        </p:txBody>
      </p:sp>
    </p:spTree>
    <p:extLst>
      <p:ext uri="{BB962C8B-B14F-4D97-AF65-F5344CB8AC3E}">
        <p14:creationId xmlns:p14="http://schemas.microsoft.com/office/powerpoint/2010/main" val="241384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3C34-F7AF-44F5-B4EE-E66DCDDB99AC}"/>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6777E60-0378-48D5-916C-68A3165BEA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99E8DC-7418-48EC-A6A6-6AED19469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16DBF516-F2E7-4AF7-A5B1-E59F81D0C626}"/>
              </a:ext>
            </a:extLst>
          </p:cNvPr>
          <p:cNvSpPr>
            <a:spLocks noGrp="1"/>
          </p:cNvSpPr>
          <p:nvPr>
            <p:ph type="dt" sz="half" idx="10"/>
          </p:nvPr>
        </p:nvSpPr>
        <p:spPr/>
        <p:txBody>
          <a:bodyPr/>
          <a:lstStyle/>
          <a:p>
            <a:fld id="{C72B1F5F-6FFF-49E1-A379-D3F2E2FD642B}" type="datetimeFigureOut">
              <a:rPr lang="en-IL" smtClean="0"/>
              <a:t>07/07/2019</a:t>
            </a:fld>
            <a:endParaRPr lang="en-IL"/>
          </a:p>
        </p:txBody>
      </p:sp>
      <p:sp>
        <p:nvSpPr>
          <p:cNvPr id="6" name="Footer Placeholder 5">
            <a:extLst>
              <a:ext uri="{FF2B5EF4-FFF2-40B4-BE49-F238E27FC236}">
                <a16:creationId xmlns:a16="http://schemas.microsoft.com/office/drawing/2014/main" id="{37E3BD43-ED50-45BF-897D-330265C2989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FC29E9A-1F7B-4CB4-AFE8-BF983C5AE648}"/>
              </a:ext>
            </a:extLst>
          </p:cNvPr>
          <p:cNvSpPr>
            <a:spLocks noGrp="1"/>
          </p:cNvSpPr>
          <p:nvPr>
            <p:ph type="sldNum" sz="quarter" idx="12"/>
          </p:nvPr>
        </p:nvSpPr>
        <p:spPr/>
        <p:txBody>
          <a:bodyPr/>
          <a:lstStyle/>
          <a:p>
            <a:fld id="{14EF16E7-2922-4CA9-BFBA-42131150E7D9}" type="slidenum">
              <a:rPr lang="en-IL" smtClean="0"/>
              <a:t>‹#›</a:t>
            </a:fld>
            <a:endParaRPr lang="en-IL"/>
          </a:p>
        </p:txBody>
      </p:sp>
    </p:spTree>
    <p:extLst>
      <p:ext uri="{BB962C8B-B14F-4D97-AF65-F5344CB8AC3E}">
        <p14:creationId xmlns:p14="http://schemas.microsoft.com/office/powerpoint/2010/main" val="381192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C269-025A-4018-896D-1A440C5A5A8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5A916EE-2E3B-40E9-8DAA-9C64DE2E7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E236B-1DA1-4202-805D-41F608EA68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DB4A7E67-4442-498A-92E6-92D7118F8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CF0E6E-ABDD-4A7E-B474-3B66C0CBEB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30857B84-4204-426C-8F83-84333C6B5587}"/>
              </a:ext>
            </a:extLst>
          </p:cNvPr>
          <p:cNvSpPr>
            <a:spLocks noGrp="1"/>
          </p:cNvSpPr>
          <p:nvPr>
            <p:ph type="dt" sz="half" idx="10"/>
          </p:nvPr>
        </p:nvSpPr>
        <p:spPr/>
        <p:txBody>
          <a:bodyPr/>
          <a:lstStyle/>
          <a:p>
            <a:fld id="{C72B1F5F-6FFF-49E1-A379-D3F2E2FD642B}" type="datetimeFigureOut">
              <a:rPr lang="en-IL" smtClean="0"/>
              <a:t>07/07/2019</a:t>
            </a:fld>
            <a:endParaRPr lang="en-IL"/>
          </a:p>
        </p:txBody>
      </p:sp>
      <p:sp>
        <p:nvSpPr>
          <p:cNvPr id="8" name="Footer Placeholder 7">
            <a:extLst>
              <a:ext uri="{FF2B5EF4-FFF2-40B4-BE49-F238E27FC236}">
                <a16:creationId xmlns:a16="http://schemas.microsoft.com/office/drawing/2014/main" id="{34AA80BD-7C11-4E5D-B3BD-0E37FF08BD5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E8C24D8-95A6-4A44-9909-D209CCA6877A}"/>
              </a:ext>
            </a:extLst>
          </p:cNvPr>
          <p:cNvSpPr>
            <a:spLocks noGrp="1"/>
          </p:cNvSpPr>
          <p:nvPr>
            <p:ph type="sldNum" sz="quarter" idx="12"/>
          </p:nvPr>
        </p:nvSpPr>
        <p:spPr/>
        <p:txBody>
          <a:bodyPr/>
          <a:lstStyle/>
          <a:p>
            <a:fld id="{14EF16E7-2922-4CA9-BFBA-42131150E7D9}" type="slidenum">
              <a:rPr lang="en-IL" smtClean="0"/>
              <a:t>‹#›</a:t>
            </a:fld>
            <a:endParaRPr lang="en-IL"/>
          </a:p>
        </p:txBody>
      </p:sp>
    </p:spTree>
    <p:extLst>
      <p:ext uri="{BB962C8B-B14F-4D97-AF65-F5344CB8AC3E}">
        <p14:creationId xmlns:p14="http://schemas.microsoft.com/office/powerpoint/2010/main" val="310456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3CD4-35D6-406A-B42D-71B92E681D06}"/>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A79138D0-7E29-4910-A4ED-251456CB5AC9}"/>
              </a:ext>
            </a:extLst>
          </p:cNvPr>
          <p:cNvSpPr>
            <a:spLocks noGrp="1"/>
          </p:cNvSpPr>
          <p:nvPr>
            <p:ph type="dt" sz="half" idx="10"/>
          </p:nvPr>
        </p:nvSpPr>
        <p:spPr/>
        <p:txBody>
          <a:bodyPr/>
          <a:lstStyle/>
          <a:p>
            <a:fld id="{C72B1F5F-6FFF-49E1-A379-D3F2E2FD642B}" type="datetimeFigureOut">
              <a:rPr lang="en-IL" smtClean="0"/>
              <a:t>07/07/2019</a:t>
            </a:fld>
            <a:endParaRPr lang="en-IL"/>
          </a:p>
        </p:txBody>
      </p:sp>
      <p:sp>
        <p:nvSpPr>
          <p:cNvPr id="4" name="Footer Placeholder 3">
            <a:extLst>
              <a:ext uri="{FF2B5EF4-FFF2-40B4-BE49-F238E27FC236}">
                <a16:creationId xmlns:a16="http://schemas.microsoft.com/office/drawing/2014/main" id="{B4B51680-6AAF-435D-881B-37EA2B307DF5}"/>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97245EF-521C-4CA9-87DA-FCC9E6278B4F}"/>
              </a:ext>
            </a:extLst>
          </p:cNvPr>
          <p:cNvSpPr>
            <a:spLocks noGrp="1"/>
          </p:cNvSpPr>
          <p:nvPr>
            <p:ph type="sldNum" sz="quarter" idx="12"/>
          </p:nvPr>
        </p:nvSpPr>
        <p:spPr/>
        <p:txBody>
          <a:bodyPr/>
          <a:lstStyle/>
          <a:p>
            <a:fld id="{14EF16E7-2922-4CA9-BFBA-42131150E7D9}" type="slidenum">
              <a:rPr lang="en-IL" smtClean="0"/>
              <a:t>‹#›</a:t>
            </a:fld>
            <a:endParaRPr lang="en-IL"/>
          </a:p>
        </p:txBody>
      </p:sp>
    </p:spTree>
    <p:extLst>
      <p:ext uri="{BB962C8B-B14F-4D97-AF65-F5344CB8AC3E}">
        <p14:creationId xmlns:p14="http://schemas.microsoft.com/office/powerpoint/2010/main" val="111017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98279-F478-43AC-AD89-E4DC249C0082}"/>
              </a:ext>
            </a:extLst>
          </p:cNvPr>
          <p:cNvSpPr>
            <a:spLocks noGrp="1"/>
          </p:cNvSpPr>
          <p:nvPr>
            <p:ph type="dt" sz="half" idx="10"/>
          </p:nvPr>
        </p:nvSpPr>
        <p:spPr/>
        <p:txBody>
          <a:bodyPr/>
          <a:lstStyle/>
          <a:p>
            <a:fld id="{C72B1F5F-6FFF-49E1-A379-D3F2E2FD642B}" type="datetimeFigureOut">
              <a:rPr lang="en-IL" smtClean="0"/>
              <a:t>07/07/2019</a:t>
            </a:fld>
            <a:endParaRPr lang="en-IL"/>
          </a:p>
        </p:txBody>
      </p:sp>
      <p:sp>
        <p:nvSpPr>
          <p:cNvPr id="3" name="Footer Placeholder 2">
            <a:extLst>
              <a:ext uri="{FF2B5EF4-FFF2-40B4-BE49-F238E27FC236}">
                <a16:creationId xmlns:a16="http://schemas.microsoft.com/office/drawing/2014/main" id="{8C31F1E9-FCB8-43AB-B2F6-FCE19A625A7A}"/>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2B9D9CF-127A-486D-BCEC-6EAD6010B523}"/>
              </a:ext>
            </a:extLst>
          </p:cNvPr>
          <p:cNvSpPr>
            <a:spLocks noGrp="1"/>
          </p:cNvSpPr>
          <p:nvPr>
            <p:ph type="sldNum" sz="quarter" idx="12"/>
          </p:nvPr>
        </p:nvSpPr>
        <p:spPr/>
        <p:txBody>
          <a:bodyPr/>
          <a:lstStyle/>
          <a:p>
            <a:fld id="{14EF16E7-2922-4CA9-BFBA-42131150E7D9}" type="slidenum">
              <a:rPr lang="en-IL" smtClean="0"/>
              <a:t>‹#›</a:t>
            </a:fld>
            <a:endParaRPr lang="en-IL"/>
          </a:p>
        </p:txBody>
      </p:sp>
    </p:spTree>
    <p:extLst>
      <p:ext uri="{BB962C8B-B14F-4D97-AF65-F5344CB8AC3E}">
        <p14:creationId xmlns:p14="http://schemas.microsoft.com/office/powerpoint/2010/main" val="41431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D183-90B5-475A-9CCD-C0E7B9A7E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8CAC4AE-6098-45A1-8A05-A07734AFC8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66DDEB03-87D4-41B1-BBE8-9D5D251E4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E1AA8-D9F7-454F-BBE5-AFB0482CC324}"/>
              </a:ext>
            </a:extLst>
          </p:cNvPr>
          <p:cNvSpPr>
            <a:spLocks noGrp="1"/>
          </p:cNvSpPr>
          <p:nvPr>
            <p:ph type="dt" sz="half" idx="10"/>
          </p:nvPr>
        </p:nvSpPr>
        <p:spPr/>
        <p:txBody>
          <a:bodyPr/>
          <a:lstStyle/>
          <a:p>
            <a:fld id="{C72B1F5F-6FFF-49E1-A379-D3F2E2FD642B}" type="datetimeFigureOut">
              <a:rPr lang="en-IL" smtClean="0"/>
              <a:t>07/07/2019</a:t>
            </a:fld>
            <a:endParaRPr lang="en-IL"/>
          </a:p>
        </p:txBody>
      </p:sp>
      <p:sp>
        <p:nvSpPr>
          <p:cNvPr id="6" name="Footer Placeholder 5">
            <a:extLst>
              <a:ext uri="{FF2B5EF4-FFF2-40B4-BE49-F238E27FC236}">
                <a16:creationId xmlns:a16="http://schemas.microsoft.com/office/drawing/2014/main" id="{3AA99499-EC73-408A-9425-E800831FF97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33F42AD-9266-49CA-9549-B206C4C79530}"/>
              </a:ext>
            </a:extLst>
          </p:cNvPr>
          <p:cNvSpPr>
            <a:spLocks noGrp="1"/>
          </p:cNvSpPr>
          <p:nvPr>
            <p:ph type="sldNum" sz="quarter" idx="12"/>
          </p:nvPr>
        </p:nvSpPr>
        <p:spPr/>
        <p:txBody>
          <a:bodyPr/>
          <a:lstStyle/>
          <a:p>
            <a:fld id="{14EF16E7-2922-4CA9-BFBA-42131150E7D9}" type="slidenum">
              <a:rPr lang="en-IL" smtClean="0"/>
              <a:t>‹#›</a:t>
            </a:fld>
            <a:endParaRPr lang="en-IL"/>
          </a:p>
        </p:txBody>
      </p:sp>
    </p:spTree>
    <p:extLst>
      <p:ext uri="{BB962C8B-B14F-4D97-AF65-F5344CB8AC3E}">
        <p14:creationId xmlns:p14="http://schemas.microsoft.com/office/powerpoint/2010/main" val="74085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4164-0D65-4EF4-A0D8-F710C36A2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EB81E2C1-F5EE-412E-BC21-94E422380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E6B5037-4DA6-40DF-BFB3-8F5CF960A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6F541-1749-4AC9-AEB7-32EDBD8E26D2}"/>
              </a:ext>
            </a:extLst>
          </p:cNvPr>
          <p:cNvSpPr>
            <a:spLocks noGrp="1"/>
          </p:cNvSpPr>
          <p:nvPr>
            <p:ph type="dt" sz="half" idx="10"/>
          </p:nvPr>
        </p:nvSpPr>
        <p:spPr/>
        <p:txBody>
          <a:bodyPr/>
          <a:lstStyle/>
          <a:p>
            <a:fld id="{C72B1F5F-6FFF-49E1-A379-D3F2E2FD642B}" type="datetimeFigureOut">
              <a:rPr lang="en-IL" smtClean="0"/>
              <a:t>07/07/2019</a:t>
            </a:fld>
            <a:endParaRPr lang="en-IL"/>
          </a:p>
        </p:txBody>
      </p:sp>
      <p:sp>
        <p:nvSpPr>
          <p:cNvPr id="6" name="Footer Placeholder 5">
            <a:extLst>
              <a:ext uri="{FF2B5EF4-FFF2-40B4-BE49-F238E27FC236}">
                <a16:creationId xmlns:a16="http://schemas.microsoft.com/office/drawing/2014/main" id="{F3D9516A-C401-4A4E-B578-A7CFE51B217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3019B32-A714-4445-8A0D-3311D91F5A60}"/>
              </a:ext>
            </a:extLst>
          </p:cNvPr>
          <p:cNvSpPr>
            <a:spLocks noGrp="1"/>
          </p:cNvSpPr>
          <p:nvPr>
            <p:ph type="sldNum" sz="quarter" idx="12"/>
          </p:nvPr>
        </p:nvSpPr>
        <p:spPr/>
        <p:txBody>
          <a:bodyPr/>
          <a:lstStyle/>
          <a:p>
            <a:fld id="{14EF16E7-2922-4CA9-BFBA-42131150E7D9}" type="slidenum">
              <a:rPr lang="en-IL" smtClean="0"/>
              <a:t>‹#›</a:t>
            </a:fld>
            <a:endParaRPr lang="en-IL"/>
          </a:p>
        </p:txBody>
      </p:sp>
    </p:spTree>
    <p:extLst>
      <p:ext uri="{BB962C8B-B14F-4D97-AF65-F5344CB8AC3E}">
        <p14:creationId xmlns:p14="http://schemas.microsoft.com/office/powerpoint/2010/main" val="13125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FF6F3B-19DF-4BAF-89BB-46BA8AB59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60CCB0C-387C-44A3-8876-7300E17A2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D598349-4B44-4467-B343-FE30722236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B1F5F-6FFF-49E1-A379-D3F2E2FD642B}" type="datetimeFigureOut">
              <a:rPr lang="en-IL" smtClean="0"/>
              <a:t>07/07/2019</a:t>
            </a:fld>
            <a:endParaRPr lang="en-IL"/>
          </a:p>
        </p:txBody>
      </p:sp>
      <p:sp>
        <p:nvSpPr>
          <p:cNvPr id="5" name="Footer Placeholder 4">
            <a:extLst>
              <a:ext uri="{FF2B5EF4-FFF2-40B4-BE49-F238E27FC236}">
                <a16:creationId xmlns:a16="http://schemas.microsoft.com/office/drawing/2014/main" id="{66B5A2F7-5532-4899-98A0-4C1855DCB6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B47305B1-00F2-484D-93EB-32FD0846C3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F16E7-2922-4CA9-BFBA-42131150E7D9}" type="slidenum">
              <a:rPr lang="en-IL" smtClean="0"/>
              <a:t>‹#›</a:t>
            </a:fld>
            <a:endParaRPr lang="en-IL"/>
          </a:p>
        </p:txBody>
      </p:sp>
    </p:spTree>
    <p:extLst>
      <p:ext uri="{BB962C8B-B14F-4D97-AF65-F5344CB8AC3E}">
        <p14:creationId xmlns:p14="http://schemas.microsoft.com/office/powerpoint/2010/main" val="3645760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harmony-framework.github.io/harmony-boilerplate/extensions/client/multilingual/" TargetMode="External"/><Relationship Id="rId2" Type="http://schemas.openxmlformats.org/officeDocument/2006/relationships/hyperlink" Target="https://harmony-framework.github.io/harmony-boilerplate/" TargetMode="External"/><Relationship Id="rId1" Type="http://schemas.openxmlformats.org/officeDocument/2006/relationships/slideLayout" Target="../slideLayouts/slideLayout1.xml"/><Relationship Id="rId4" Type="http://schemas.openxmlformats.org/officeDocument/2006/relationships/hyperlink" Target="https://harmony-framework.github.io/harmony-boilerplate/develop-with-harmon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harmony-framework.github.io/harmony-boilerplate/extensions/client/requests/#broadcastaction" TargetMode="External"/><Relationship Id="rId2" Type="http://schemas.openxmlformats.org/officeDocument/2006/relationships/hyperlink" Target="https://harmony-framework.github.io/harmony-boilerplate/extensions/server/websocket/#websocket-action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7A2A-BE0C-4FEA-A526-B027CE131570}"/>
              </a:ext>
            </a:extLst>
          </p:cNvPr>
          <p:cNvSpPr>
            <a:spLocks noGrp="1"/>
          </p:cNvSpPr>
          <p:nvPr>
            <p:ph type="ctrTitle"/>
          </p:nvPr>
        </p:nvSpPr>
        <p:spPr>
          <a:xfrm>
            <a:off x="1524000" y="1122363"/>
            <a:ext cx="9144000" cy="1655762"/>
          </a:xfrm>
        </p:spPr>
        <p:txBody>
          <a:bodyPr>
            <a:normAutofit fontScale="90000"/>
          </a:bodyPr>
          <a:lstStyle/>
          <a:p>
            <a:r>
              <a:rPr lang="en-US" dirty="0"/>
              <a:t>Building chat application using </a:t>
            </a:r>
            <a:r>
              <a:rPr lang="en-US" dirty="0" err="1"/>
              <a:t>webSockets</a:t>
            </a:r>
            <a:r>
              <a:rPr lang="en-US" dirty="0"/>
              <a:t> with harmony</a:t>
            </a:r>
            <a:endParaRPr lang="en-IL" dirty="0"/>
          </a:p>
        </p:txBody>
      </p:sp>
      <p:sp>
        <p:nvSpPr>
          <p:cNvPr id="3" name="Subtitle 2">
            <a:extLst>
              <a:ext uri="{FF2B5EF4-FFF2-40B4-BE49-F238E27FC236}">
                <a16:creationId xmlns:a16="http://schemas.microsoft.com/office/drawing/2014/main" id="{EC9403C9-6CF8-4F45-9DCC-7DC3609C9CE0}"/>
              </a:ext>
            </a:extLst>
          </p:cNvPr>
          <p:cNvSpPr>
            <a:spLocks noGrp="1"/>
          </p:cNvSpPr>
          <p:nvPr>
            <p:ph type="subTitle" idx="1"/>
          </p:nvPr>
        </p:nvSpPr>
        <p:spPr/>
        <p:txBody>
          <a:bodyPr/>
          <a:lstStyle/>
          <a:p>
            <a:r>
              <a:rPr lang="en-US" dirty="0"/>
              <a:t>In this session I will demonstrate how to  rapidly create chat application using Harmony boilerplate and demonstrate some approaches of building </a:t>
            </a:r>
            <a:r>
              <a:rPr lang="en-US" dirty="0" err="1"/>
              <a:t>websocket</a:t>
            </a:r>
            <a:r>
              <a:rPr lang="en-US" dirty="0"/>
              <a:t> application with Redux</a:t>
            </a:r>
            <a:endParaRPr lang="en-IL" dirty="0"/>
          </a:p>
        </p:txBody>
      </p:sp>
    </p:spTree>
    <p:extLst>
      <p:ext uri="{BB962C8B-B14F-4D97-AF65-F5344CB8AC3E}">
        <p14:creationId xmlns:p14="http://schemas.microsoft.com/office/powerpoint/2010/main" val="135584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7A2A-BE0C-4FEA-A526-B027CE131570}"/>
              </a:ext>
            </a:extLst>
          </p:cNvPr>
          <p:cNvSpPr>
            <a:spLocks noGrp="1"/>
          </p:cNvSpPr>
          <p:nvPr>
            <p:ph type="ctrTitle"/>
          </p:nvPr>
        </p:nvSpPr>
        <p:spPr>
          <a:xfrm>
            <a:off x="1524000" y="486637"/>
            <a:ext cx="9144000" cy="1725340"/>
          </a:xfrm>
        </p:spPr>
        <p:txBody>
          <a:bodyPr>
            <a:normAutofit fontScale="90000"/>
          </a:bodyPr>
          <a:lstStyle/>
          <a:p>
            <a:r>
              <a:rPr lang="en-US" dirty="0"/>
              <a:t>Introduce to Harmony Boilerplate</a:t>
            </a:r>
            <a:endParaRPr lang="en-IL" dirty="0"/>
          </a:p>
        </p:txBody>
      </p:sp>
      <p:sp>
        <p:nvSpPr>
          <p:cNvPr id="5" name="Subtitle 4">
            <a:extLst>
              <a:ext uri="{FF2B5EF4-FFF2-40B4-BE49-F238E27FC236}">
                <a16:creationId xmlns:a16="http://schemas.microsoft.com/office/drawing/2014/main" id="{2A41794D-7B3D-43BB-B633-6011F7AE39FF}"/>
              </a:ext>
            </a:extLst>
          </p:cNvPr>
          <p:cNvSpPr>
            <a:spLocks noGrp="1"/>
          </p:cNvSpPr>
          <p:nvPr>
            <p:ph type="subTitle" idx="1"/>
          </p:nvPr>
        </p:nvSpPr>
        <p:spPr>
          <a:xfrm>
            <a:off x="1524000" y="2356712"/>
            <a:ext cx="9144000" cy="3190647"/>
          </a:xfrm>
        </p:spPr>
        <p:txBody>
          <a:bodyPr>
            <a:normAutofit/>
          </a:bodyPr>
          <a:lstStyle/>
          <a:p>
            <a:pPr algn="l"/>
            <a:r>
              <a:rPr lang="en-US" dirty="0"/>
              <a:t>Harmony Boilerplate is an open source boilerplate to build fast full stack application based on React, Redux, Express and MongoDB/SQL while keep it simple and light boilerplate</a:t>
            </a:r>
          </a:p>
          <a:p>
            <a:pPr algn="l"/>
            <a:endParaRPr lang="en-US" dirty="0"/>
          </a:p>
          <a:p>
            <a:pPr algn="l"/>
            <a:r>
              <a:rPr lang="en-US" dirty="0"/>
              <a:t>Introduce to Harmony Features – </a:t>
            </a:r>
            <a:r>
              <a:rPr lang="en-US" dirty="0">
                <a:hlinkClick r:id="rId2"/>
              </a:rPr>
              <a:t>Harmony Features</a:t>
            </a:r>
            <a:endParaRPr lang="en-US" dirty="0"/>
          </a:p>
          <a:p>
            <a:pPr algn="l"/>
            <a:r>
              <a:rPr lang="en-US" dirty="0"/>
              <a:t>Generators – </a:t>
            </a:r>
            <a:r>
              <a:rPr lang="en-US" dirty="0">
                <a:hlinkClick r:id="rId3"/>
              </a:rPr>
              <a:t>Harmony Generators</a:t>
            </a:r>
            <a:endParaRPr lang="en-US" dirty="0"/>
          </a:p>
          <a:p>
            <a:pPr algn="l"/>
            <a:r>
              <a:rPr lang="en-US" dirty="0"/>
              <a:t>Introduce to Harmony Architecture – </a:t>
            </a:r>
            <a:r>
              <a:rPr lang="en-US" dirty="0">
                <a:hlinkClick r:id="rId4"/>
              </a:rPr>
              <a:t>Harmony Architecture</a:t>
            </a:r>
            <a:endParaRPr lang="en-US" dirty="0"/>
          </a:p>
          <a:p>
            <a:pPr algn="l"/>
            <a:endParaRPr lang="en-US" dirty="0"/>
          </a:p>
          <a:p>
            <a:pPr algn="l"/>
            <a:endParaRPr lang="en-IL" dirty="0"/>
          </a:p>
        </p:txBody>
      </p:sp>
    </p:spTree>
    <p:extLst>
      <p:ext uri="{BB962C8B-B14F-4D97-AF65-F5344CB8AC3E}">
        <p14:creationId xmlns:p14="http://schemas.microsoft.com/office/powerpoint/2010/main" val="175857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7A2A-BE0C-4FEA-A526-B027CE131570}"/>
              </a:ext>
            </a:extLst>
          </p:cNvPr>
          <p:cNvSpPr>
            <a:spLocks noGrp="1"/>
          </p:cNvSpPr>
          <p:nvPr>
            <p:ph type="ctrTitle"/>
          </p:nvPr>
        </p:nvSpPr>
        <p:spPr>
          <a:xfrm>
            <a:off x="1524000" y="486637"/>
            <a:ext cx="9144000" cy="1725340"/>
          </a:xfrm>
        </p:spPr>
        <p:txBody>
          <a:bodyPr>
            <a:normAutofit fontScale="90000"/>
          </a:bodyPr>
          <a:lstStyle/>
          <a:p>
            <a:r>
              <a:rPr lang="en-US" dirty="0"/>
              <a:t>Harmony – Redux with WebSocket</a:t>
            </a:r>
            <a:endParaRPr lang="en-IL" dirty="0"/>
          </a:p>
        </p:txBody>
      </p:sp>
      <p:sp>
        <p:nvSpPr>
          <p:cNvPr id="5" name="Subtitle 4">
            <a:extLst>
              <a:ext uri="{FF2B5EF4-FFF2-40B4-BE49-F238E27FC236}">
                <a16:creationId xmlns:a16="http://schemas.microsoft.com/office/drawing/2014/main" id="{2A41794D-7B3D-43BB-B633-6011F7AE39FF}"/>
              </a:ext>
            </a:extLst>
          </p:cNvPr>
          <p:cNvSpPr>
            <a:spLocks noGrp="1"/>
          </p:cNvSpPr>
          <p:nvPr>
            <p:ph type="subTitle" idx="1"/>
          </p:nvPr>
        </p:nvSpPr>
        <p:spPr>
          <a:xfrm>
            <a:off x="1524000" y="2356712"/>
            <a:ext cx="9144000" cy="4014651"/>
          </a:xfrm>
        </p:spPr>
        <p:txBody>
          <a:bodyPr>
            <a:normAutofit fontScale="77500" lnSpcReduction="20000"/>
          </a:bodyPr>
          <a:lstStyle/>
          <a:p>
            <a:pPr algn="l"/>
            <a:endParaRPr lang="en-US" dirty="0"/>
          </a:p>
          <a:p>
            <a:pPr algn="l"/>
            <a:r>
              <a:rPr lang="en-US" b="1" dirty="0"/>
              <a:t>The Problem: </a:t>
            </a:r>
          </a:p>
          <a:p>
            <a:pPr algn="l"/>
            <a:r>
              <a:rPr lang="en-US" dirty="0"/>
              <a:t>sometimes 1 client do some action that effect on another logged in clients. To handle this scenario we must involve server side coding to handle that request and spread it to other logged in clients.</a:t>
            </a:r>
          </a:p>
          <a:p>
            <a:pPr algn="l"/>
            <a:r>
              <a:rPr lang="en-US" dirty="0"/>
              <a:t>And then write addition code to handle the received message in client side.</a:t>
            </a:r>
          </a:p>
          <a:p>
            <a:pPr algn="l"/>
            <a:r>
              <a:rPr lang="en-US" dirty="0"/>
              <a:t>But what if 1 Client could “directly speak” with other clients ?!</a:t>
            </a:r>
          </a:p>
          <a:p>
            <a:pPr algn="l"/>
            <a:endParaRPr lang="en-US" dirty="0"/>
          </a:p>
          <a:p>
            <a:pPr algn="l"/>
            <a:r>
              <a:rPr lang="en-US" b="1" dirty="0"/>
              <a:t>The </a:t>
            </a:r>
            <a:r>
              <a:rPr lang="en-US" b="1" dirty="0" err="1"/>
              <a:t>Soltuion</a:t>
            </a:r>
            <a:r>
              <a:rPr lang="en-US" b="1" dirty="0"/>
              <a:t>:</a:t>
            </a:r>
          </a:p>
          <a:p>
            <a:pPr algn="l"/>
            <a:r>
              <a:rPr lang="en-US" dirty="0"/>
              <a:t>Harmony have built-in </a:t>
            </a:r>
            <a:r>
              <a:rPr lang="en-US" dirty="0" err="1"/>
              <a:t>websocket</a:t>
            </a:r>
            <a:r>
              <a:rPr lang="en-US" dirty="0"/>
              <a:t>-action feature.</a:t>
            </a:r>
          </a:p>
          <a:p>
            <a:pPr algn="l"/>
            <a:r>
              <a:rPr lang="en-US" dirty="0"/>
              <a:t>That feature allow us to invoke redux actions in new dimensions:</a:t>
            </a:r>
          </a:p>
          <a:p>
            <a:pPr marL="457200" indent="-457200" algn="l">
              <a:buAutoNum type="arabicParenR"/>
            </a:pPr>
            <a:r>
              <a:rPr lang="en-US" dirty="0"/>
              <a:t>Server -&gt; Clients</a:t>
            </a:r>
          </a:p>
          <a:p>
            <a:pPr marL="457200" indent="-457200" algn="l">
              <a:buAutoNum type="arabicParenR"/>
            </a:pPr>
            <a:r>
              <a:rPr lang="en-US" dirty="0"/>
              <a:t>Client -&gt; Clients ( without additional server side effort )</a:t>
            </a:r>
            <a:endParaRPr lang="en-IL" dirty="0"/>
          </a:p>
        </p:txBody>
      </p:sp>
    </p:spTree>
    <p:extLst>
      <p:ext uri="{BB962C8B-B14F-4D97-AF65-F5344CB8AC3E}">
        <p14:creationId xmlns:p14="http://schemas.microsoft.com/office/powerpoint/2010/main" val="140273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7A2A-BE0C-4FEA-A526-B027CE131570}"/>
              </a:ext>
            </a:extLst>
          </p:cNvPr>
          <p:cNvSpPr>
            <a:spLocks noGrp="1"/>
          </p:cNvSpPr>
          <p:nvPr>
            <p:ph type="ctrTitle"/>
          </p:nvPr>
        </p:nvSpPr>
        <p:spPr>
          <a:xfrm>
            <a:off x="1524000" y="486637"/>
            <a:ext cx="9144000" cy="1725340"/>
          </a:xfrm>
        </p:spPr>
        <p:txBody>
          <a:bodyPr>
            <a:normAutofit fontScale="90000"/>
          </a:bodyPr>
          <a:lstStyle/>
          <a:p>
            <a:r>
              <a:rPr lang="en-US" dirty="0"/>
              <a:t>Harmony – Redux with WebSocket</a:t>
            </a:r>
            <a:endParaRPr lang="en-IL" dirty="0"/>
          </a:p>
        </p:txBody>
      </p:sp>
      <p:sp>
        <p:nvSpPr>
          <p:cNvPr id="5" name="Subtitle 4">
            <a:extLst>
              <a:ext uri="{FF2B5EF4-FFF2-40B4-BE49-F238E27FC236}">
                <a16:creationId xmlns:a16="http://schemas.microsoft.com/office/drawing/2014/main" id="{2A41794D-7B3D-43BB-B633-6011F7AE39FF}"/>
              </a:ext>
            </a:extLst>
          </p:cNvPr>
          <p:cNvSpPr>
            <a:spLocks noGrp="1"/>
          </p:cNvSpPr>
          <p:nvPr>
            <p:ph type="subTitle" idx="1"/>
          </p:nvPr>
        </p:nvSpPr>
        <p:spPr>
          <a:xfrm>
            <a:off x="1524000" y="2356712"/>
            <a:ext cx="9144000" cy="4014651"/>
          </a:xfrm>
        </p:spPr>
        <p:txBody>
          <a:bodyPr>
            <a:normAutofit/>
          </a:bodyPr>
          <a:lstStyle/>
          <a:p>
            <a:pPr algn="l"/>
            <a:r>
              <a:rPr lang="en-US" dirty="0"/>
              <a:t>To use WebSocket-action feature is very simple:</a:t>
            </a:r>
          </a:p>
          <a:p>
            <a:pPr algn="l"/>
            <a:endParaRPr lang="en-US" dirty="0"/>
          </a:p>
          <a:p>
            <a:pPr marL="457200" indent="-457200" algn="l">
              <a:buAutoNum type="arabicParenR"/>
            </a:pPr>
            <a:r>
              <a:rPr lang="en-US" dirty="0"/>
              <a:t>Security – Add the action name to the allowed action list.  </a:t>
            </a:r>
            <a:r>
              <a:rPr lang="en-US" dirty="0">
                <a:hlinkClick r:id="rId2"/>
              </a:rPr>
              <a:t>Example</a:t>
            </a:r>
            <a:endParaRPr lang="en-US" dirty="0"/>
          </a:p>
          <a:p>
            <a:pPr marL="457200" indent="-457200" algn="l">
              <a:buAutoNum type="arabicParenR"/>
            </a:pPr>
            <a:r>
              <a:rPr lang="en-US" dirty="0"/>
              <a:t>Import Request Object of harmony and use the method </a:t>
            </a:r>
            <a:r>
              <a:rPr lang="en-US" dirty="0" err="1"/>
              <a:t>broadcastAction</a:t>
            </a:r>
            <a:r>
              <a:rPr lang="en-US" dirty="0"/>
              <a:t>. </a:t>
            </a:r>
            <a:r>
              <a:rPr lang="en-US" dirty="0">
                <a:hlinkClick r:id="rId3"/>
              </a:rPr>
              <a:t>Example</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p>
          <a:p>
            <a:pPr algn="l"/>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p>
          <a:p>
            <a:pPr algn="l"/>
            <a:endParaRPr lang="en-US" dirty="0"/>
          </a:p>
        </p:txBody>
      </p:sp>
    </p:spTree>
    <p:extLst>
      <p:ext uri="{BB962C8B-B14F-4D97-AF65-F5344CB8AC3E}">
        <p14:creationId xmlns:p14="http://schemas.microsoft.com/office/powerpoint/2010/main" val="380860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7A2A-BE0C-4FEA-A526-B027CE131570}"/>
              </a:ext>
            </a:extLst>
          </p:cNvPr>
          <p:cNvSpPr>
            <a:spLocks noGrp="1"/>
          </p:cNvSpPr>
          <p:nvPr>
            <p:ph type="ctrTitle"/>
          </p:nvPr>
        </p:nvSpPr>
        <p:spPr>
          <a:xfrm>
            <a:off x="1524000" y="486637"/>
            <a:ext cx="9144000" cy="1167992"/>
          </a:xfrm>
        </p:spPr>
        <p:txBody>
          <a:bodyPr>
            <a:normAutofit/>
          </a:bodyPr>
          <a:lstStyle/>
          <a:p>
            <a:r>
              <a:rPr lang="en-US" dirty="0"/>
              <a:t>Let’s Build a Chat</a:t>
            </a:r>
            <a:endParaRPr lang="en-IL" dirty="0"/>
          </a:p>
        </p:txBody>
      </p:sp>
      <p:sp>
        <p:nvSpPr>
          <p:cNvPr id="5" name="Subtitle 4">
            <a:extLst>
              <a:ext uri="{FF2B5EF4-FFF2-40B4-BE49-F238E27FC236}">
                <a16:creationId xmlns:a16="http://schemas.microsoft.com/office/drawing/2014/main" id="{2A41794D-7B3D-43BB-B633-6011F7AE39FF}"/>
              </a:ext>
            </a:extLst>
          </p:cNvPr>
          <p:cNvSpPr>
            <a:spLocks noGrp="1"/>
          </p:cNvSpPr>
          <p:nvPr>
            <p:ph type="subTitle" idx="1"/>
          </p:nvPr>
        </p:nvSpPr>
        <p:spPr>
          <a:xfrm>
            <a:off x="1524000" y="2356712"/>
            <a:ext cx="9144000" cy="4014651"/>
          </a:xfrm>
        </p:spPr>
        <p:txBody>
          <a:bodyPr>
            <a:normAutofit/>
          </a:bodyPr>
          <a:lstStyle/>
          <a:p>
            <a:pPr algn="l"/>
            <a:r>
              <a:rPr lang="en-US" dirty="0"/>
              <a:t>Let’s jump to the code to build chat application with Harmony.</a:t>
            </a:r>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p>
          <a:p>
            <a:pPr algn="l"/>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p>
          <a:p>
            <a:pPr algn="l"/>
            <a:endParaRPr lang="en-US" dirty="0"/>
          </a:p>
        </p:txBody>
      </p:sp>
    </p:spTree>
    <p:extLst>
      <p:ext uri="{BB962C8B-B14F-4D97-AF65-F5344CB8AC3E}">
        <p14:creationId xmlns:p14="http://schemas.microsoft.com/office/powerpoint/2010/main" val="1801472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246</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Building chat application using webSockets with harmony</vt:lpstr>
      <vt:lpstr>Introduce to Harmony Boilerplate</vt:lpstr>
      <vt:lpstr>Harmony – Redux with WebSocket</vt:lpstr>
      <vt:lpstr>Harmony – Redux with WebSocket</vt:lpstr>
      <vt:lpstr>Let’s Build a Chat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chat application using websockets with harmony</dc:title>
  <dc:creator>refaelok</dc:creator>
  <cp:lastModifiedBy>refaelok</cp:lastModifiedBy>
  <cp:revision>12</cp:revision>
  <dcterms:created xsi:type="dcterms:W3CDTF">2019-07-07T06:30:05Z</dcterms:created>
  <dcterms:modified xsi:type="dcterms:W3CDTF">2019-07-07T09:22:53Z</dcterms:modified>
</cp:coreProperties>
</file>