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61" r:id="rId3"/>
    <p:sldId id="262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ללא כותרת" id="{18F0A1A9-C104-496F-A213-4DEB2D57695B}">
          <p14:sldIdLst>
            <p14:sldId id="258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53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27D1AB-709E-2744-F682-824792B48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20CEF6D-345E-7EAC-FF04-EB54CC9B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80106D-A2FF-5E26-3BFF-166E95F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FED776-2591-37A3-DEB1-1176CCD3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AAEBCD-EB53-26F8-156E-08098A36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553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5565B8-C297-DCA3-9936-81CE541C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2FAE3D6-E648-FBFD-A189-D2E0F9298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9525D9-5EDD-F014-9C82-DFE50A17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B395E6-B3B6-2467-A36B-F00D5DAA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396952-0A59-8679-6C76-27A5A01B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112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F7DE476-6DE6-137F-A89A-57544089A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F81CC7E-0201-EB84-AECC-198249B02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91B289-1C51-50EF-B1AA-0EDE1A45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16FDF9-67E3-18A6-DA51-31F4C28E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4267B50-AD61-A3B6-40D0-7E99FBB4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73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04674E-28E7-158C-1DE3-908D4451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78F592C-50D7-0406-340E-DFAC6EF7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0E1E44-685D-92B8-AC47-A96810C1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C342EB-D731-096E-CB22-3F0111D9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287C0B-711F-CE2C-1618-9E001A74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426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A19330-21CA-B398-66A6-B12C730B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D2E1E1F-6F61-FB07-97B0-E9ADC3015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69E46D7-1069-A96B-5FF6-2AD0D8D0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286FDF1-4D73-F0A4-D98F-EEA64D94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9173E0B-3B5A-3271-6FCB-683ACB12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290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0E62DF-20E2-2D8E-42EA-08474C79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1C5FDE-E36A-987D-5545-32C655A8D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80541D8-26F0-9EBA-D2C3-95BCD9303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A821D6A-A09C-3BE1-A1B1-D5253DDA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18D7394-75BC-EFDE-2B3E-68578158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4EEEBB3-6B23-8E81-FA7F-C5A6A9D9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3828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628BA8-604F-519B-D7AA-D9533932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F51A658-2A3C-7B52-A354-F66B5B84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67EC2ED-3D14-FB09-A2FD-3240B1956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9326792-F724-F625-3FDE-9A60F930B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31B6E7F-DCE7-B55F-45F3-D19B21C75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FE2B550-8C0E-C28E-184E-5DD35550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CC447D8-88B4-2E75-A82D-6EB531F3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C02276C-5F7F-3396-DD78-D21F853A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995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9C2DC-B8C3-D5B1-BB47-EB85E892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AA0A693-9C12-B71C-6B6F-B996163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CCCF898-31EA-2CFD-F379-C8C7C024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0B2FBE9-5654-68DD-0EBA-CFF2B201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492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0B7FA44-FFA0-9695-6602-EAA9F865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456A550-E66F-AAEF-7CFE-5D0F1E59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9701E69-21BA-2097-53F9-770706D7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778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4FD0EC-6E0D-8F51-8EB2-9F958122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AAB62A-E12B-9E12-CE30-0A928098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22118AD-6F06-DEC7-CA2D-1E469752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0876C4-DD80-8996-5F22-2C4613F5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C86467B-2F88-7631-10AC-CDFE5804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C46333-9E34-BB20-2021-036505E8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535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A33C50-F69B-CACE-5240-DF44B0AD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6A9E95E-8F66-4BAB-46CB-8E9BA786D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F5BA1D-A88E-5E6F-1C01-636882D4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FA2DFA7-B940-B113-8B00-7F526104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AE1F361-DF3A-FA8A-0B71-D33429FC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085CD06-6EC0-7D1A-B35B-26401CC2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17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3FC252F-F9DE-207F-3458-1FBA0210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40BCE37-0F1D-9116-B0ED-515AD253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59F6D0-75F9-2CB6-DCBA-95FC387C1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FCD6-2341-41A1-945B-FB795A318767}" type="datetimeFigureOut">
              <a:rPr lang="he-IL" smtClean="0"/>
              <a:t>י"ט/אייר/תשפ"ב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6A7958E-0679-3227-CD56-BB0CDFFE7E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207E80-2B74-F068-6F09-1F3B8BE14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3914-B914-433F-8A13-68D06437DC3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696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971C18AF-C3B8-F96D-1135-07116C710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7048" r="2589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72847E4-C628-D84C-0F32-0033A5AE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BF4D2A-6DB4-E389-9091-1D487EA4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לייצוגן של נשים בפוליטיקה יש חשיבות רבה שכן הוא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מעודד </a:t>
            </a:r>
            <a:r>
              <a:rPr lang="he-IL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עקרונות דמוקרטיים וליברליים ותורם לקידום מעמדן של הנשים בחברה.</a:t>
            </a:r>
          </a:p>
          <a:p>
            <a:pPr marL="0" indent="0">
              <a:buNone/>
            </a:pPr>
            <a:r>
              <a:rPr lang="he-IL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ב-8.3 בכל שנה חל יום האישה הבינ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"ל,</a:t>
            </a:r>
            <a:r>
              <a:rPr lang="he-IL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ולאור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ההתבטאויות בעייתיות כנגד נשים, כדוגמת הפניה של ח"כ מיקי זוהר אל ח"כ עידית סלמן "את תעני לי כמו ילדה טובה" - עלתה בנו התהיה מהי מידת המעורבות של נשים בכנסת ובפוליטיקה ב-10 שנים האחרונות, מהו הרקע שממנו הן מגיעות, האם הן מייצגות יותר אינטרסים נשיים ועוד...  </a:t>
            </a:r>
          </a:p>
          <a:p>
            <a:pPr marL="0" indent="0">
              <a:buNone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אנחנו מרגישים שאין מספיק נוכחות לסוגיה הזו בחיי היומיום, למשל אם נסתכל באתר הכנסת – לא נראה התייחסות מיוחדת לנוכחות נשים בממשלה, לכן בחרנו בנושא בוער זה.</a:t>
            </a:r>
          </a:p>
        </p:txBody>
      </p:sp>
    </p:spTree>
    <p:extLst>
      <p:ext uri="{BB962C8B-B14F-4D97-AF65-F5344CB8AC3E}">
        <p14:creationId xmlns:p14="http://schemas.microsoft.com/office/powerpoint/2010/main" val="34226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AF270AA6-1D60-FCFB-90CE-87627CA0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72847E4-C628-D84C-0F32-0033A5AE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631" y="-15861"/>
            <a:ext cx="10515600" cy="1325563"/>
          </a:xfrm>
        </p:spPr>
        <p:txBody>
          <a:bodyPr/>
          <a:lstStyle/>
          <a:p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מטרות ויעדים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BF4D2A-6DB4-E389-9091-1D487EA4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1203065"/>
            <a:ext cx="11770894" cy="5261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במאקרו, נרצה להבין מהי רמת המעורבות של נשים בפוליטיקה הישראלית ב-10 השנים האחרונות. נרצה להבין מהו הרקע שממנו הן מגיעות, מהן דעותיהן הפוליטיות, כמה הן פעילות לטובת חקיקה נשית, האם יש להן מעורבות בפרשיות שחיתות ועוד.</a:t>
            </a:r>
          </a:p>
          <a:p>
            <a:pPr marL="0" indent="0">
              <a:buNone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במיקרו, נרצה להציג את המידע הבא:</a:t>
            </a:r>
          </a:p>
          <a:p>
            <a:pPr marL="514350" indent="-514350">
              <a:buAutoNum type="arabicPeriod"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חלוקה של נשים בכנסת לפי מפלגות, אג'נדה פוליטית, זמן כהונה בכנסת, מספר המפלגות שהייתה בהן, כמות הייצוג הנשי בכל ממשלה מהשנים האחרונות.</a:t>
            </a:r>
          </a:p>
          <a:p>
            <a:pPr marL="514350" indent="-514350">
              <a:buAutoNum type="arabicPeriod"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חלוקה של נשים בכנסת עפ"י רקע אישי, כלומר לפי השכלה ריאלית או הומנית, עיסוק קודם, מספר ילדים, עיר מגורים, מוצא, דת.</a:t>
            </a:r>
          </a:p>
          <a:p>
            <a:pPr marL="514350" indent="-514350">
              <a:buAutoNum type="arabicPeriod"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תרומות בולטות של נשים בכנסת כגון הצעת חוקים, תמיכה בחוקים (כלליים ובעלי אינטרס נשי), ניהול ועדות כנסת, נוכחות בכנסת, כהונה בתפקידים מיניסטריאליים.</a:t>
            </a:r>
          </a:p>
          <a:p>
            <a:pPr marL="0" indent="0">
              <a:buNone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באופן כללי, קהל היעד של הפרויקט שלנו הוא אנשים ששוויון ודמוקרטיה מנחים אותם.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700A1BF-6E17-8089-C9D0-02E4D8E58FFF}"/>
              </a:ext>
            </a:extLst>
          </p:cNvPr>
          <p:cNvSpPr txBox="1"/>
          <p:nvPr/>
        </p:nvSpPr>
        <p:spPr>
          <a:xfrm>
            <a:off x="-481263" y="6472807"/>
            <a:ext cx="84381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ברקע: גולדה מאיר, האישה היחידה שכיהנה כראשת ממשלה, כיהנה בין מרץ 1969 ליוני 1974 </a:t>
            </a:r>
          </a:p>
        </p:txBody>
      </p:sp>
    </p:spTree>
    <p:extLst>
      <p:ext uri="{BB962C8B-B14F-4D97-AF65-F5344CB8AC3E}">
        <p14:creationId xmlns:p14="http://schemas.microsoft.com/office/powerpoint/2010/main" val="383669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084167B-B553-D95A-10BB-0C5177422C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7894" b="6288"/>
          <a:stretch/>
        </p:blipFill>
        <p:spPr>
          <a:xfrm>
            <a:off x="-10694" y="0"/>
            <a:ext cx="12202694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72847E4-C628-D84C-0F32-0033A5AE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תכנית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BF4D2A-6DB4-E389-9091-1D487EA4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82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נשתמש ב-2 מאגרי מידע דיגיטליים מהימנים מרכזיים – אתר הכנסת ואתר המכון הישראלי לדמוקרטיה, אלו הם מאגרי מידע שמכסים את כל המידע הרלוונטי לשאלת המחקר שלנו, וכמו שציינו, הם אינם שמים דגש על מטרות הפרויקט – מה שיאלץ אותנו לחקור באופן פרטני את השאלות שהעלינו.</a:t>
            </a:r>
          </a:p>
          <a:p>
            <a:pPr marL="0" indent="0">
              <a:buNone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נרצה להשתמש בנתונים הקיימים ולעבד אותם על מנת ליצור אתר שמשלב קריאה קרובה וקריאה רחוקה, ובכך להנגיש את המידע ולהציג אותו בדרך מעניינת, אינפורמטיבית ויצירתית.</a:t>
            </a:r>
          </a:p>
          <a:p>
            <a:pPr marL="0" indent="0">
              <a:buNone/>
            </a:pP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C3919FD-CB91-9C2E-2CE2-22DE4B78C536}"/>
              </a:ext>
            </a:extLst>
          </p:cNvPr>
          <p:cNvSpPr txBox="1"/>
          <p:nvPr/>
        </p:nvSpPr>
        <p:spPr>
          <a:xfrm>
            <a:off x="-116305" y="6430751"/>
            <a:ext cx="1909010" cy="3735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ברקע: גלידה גולדה</a:t>
            </a:r>
          </a:p>
        </p:txBody>
      </p:sp>
    </p:spTree>
    <p:extLst>
      <p:ext uri="{BB962C8B-B14F-4D97-AF65-F5344CB8AC3E}">
        <p14:creationId xmlns:p14="http://schemas.microsoft.com/office/powerpoint/2010/main" val="29312736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361</Words>
  <Application>Microsoft Office PowerPoint</Application>
  <PresentationFormat>מסך רחב</PresentationFormat>
  <Paragraphs>16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רקע</vt:lpstr>
      <vt:lpstr>מטרות ויעדים</vt:lpstr>
      <vt:lpstr>תכנית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רקע</dc:title>
  <dc:creator>עדן טופצ'י</dc:creator>
  <cp:lastModifiedBy>עדן טופצ'י</cp:lastModifiedBy>
  <cp:revision>1</cp:revision>
  <dcterms:created xsi:type="dcterms:W3CDTF">2022-05-20T09:18:49Z</dcterms:created>
  <dcterms:modified xsi:type="dcterms:W3CDTF">2022-05-20T10:59:49Z</dcterms:modified>
</cp:coreProperties>
</file>