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355B-D420-46A0-9EA9-A9DEAA7C2EC6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6457-3ACB-4678-8249-42DDE8DA0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0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355B-D420-46A0-9EA9-A9DEAA7C2EC6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6457-3ACB-4678-8249-42DDE8DA0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44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355B-D420-46A0-9EA9-A9DEAA7C2EC6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6457-3ACB-4678-8249-42DDE8DA0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62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355B-D420-46A0-9EA9-A9DEAA7C2EC6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6457-3ACB-4678-8249-42DDE8DA0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31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355B-D420-46A0-9EA9-A9DEAA7C2EC6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6457-3ACB-4678-8249-42DDE8DA0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43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355B-D420-46A0-9EA9-A9DEAA7C2EC6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6457-3ACB-4678-8249-42DDE8DA0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74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355B-D420-46A0-9EA9-A9DEAA7C2EC6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6457-3ACB-4678-8249-42DDE8DA0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37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355B-D420-46A0-9EA9-A9DEAA7C2EC6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6457-3ACB-4678-8249-42DDE8DA0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5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355B-D420-46A0-9EA9-A9DEAA7C2EC6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6457-3ACB-4678-8249-42DDE8DA0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44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355B-D420-46A0-9EA9-A9DEAA7C2EC6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6457-3ACB-4678-8249-42DDE8DA0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97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355B-D420-46A0-9EA9-A9DEAA7C2EC6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6457-3ACB-4678-8249-42DDE8DA0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18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0355B-D420-46A0-9EA9-A9DEAA7C2EC6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16457-3ACB-4678-8249-42DDE8DA0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58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425" y="0"/>
            <a:ext cx="6485090" cy="680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6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961" y="674290"/>
            <a:ext cx="9120343" cy="5618823"/>
          </a:xfrm>
        </p:spPr>
      </p:pic>
    </p:spTree>
    <p:extLst>
      <p:ext uri="{BB962C8B-B14F-4D97-AF65-F5344CB8AC3E}">
        <p14:creationId xmlns:p14="http://schemas.microsoft.com/office/powerpoint/2010/main" val="423873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2023-03-30T07:30:00Z</dcterms:created>
  <dcterms:modified xsi:type="dcterms:W3CDTF">2023-03-30T07:30:07Z</dcterms:modified>
</cp:coreProperties>
</file>