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2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7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1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6021-F03F-4B91-B273-CBFECCC94679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EE32-A97B-4B82-A76A-9430329657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2800" cy="68580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29208"/>
              </p:ext>
            </p:extLst>
          </p:nvPr>
        </p:nvGraphicFramePr>
        <p:xfrm>
          <a:off x="3352800" y="0"/>
          <a:ext cx="8839199" cy="667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090">
                  <a:extLst>
                    <a:ext uri="{9D8B030D-6E8A-4147-A177-3AD203B41FA5}">
                      <a16:colId xmlns:a16="http://schemas.microsoft.com/office/drawing/2014/main" val="2390131236"/>
                    </a:ext>
                  </a:extLst>
                </a:gridCol>
                <a:gridCol w="1070527">
                  <a:extLst>
                    <a:ext uri="{9D8B030D-6E8A-4147-A177-3AD203B41FA5}">
                      <a16:colId xmlns:a16="http://schemas.microsoft.com/office/drawing/2014/main" val="3145664619"/>
                    </a:ext>
                  </a:extLst>
                </a:gridCol>
                <a:gridCol w="647086">
                  <a:extLst>
                    <a:ext uri="{9D8B030D-6E8A-4147-A177-3AD203B41FA5}">
                      <a16:colId xmlns:a16="http://schemas.microsoft.com/office/drawing/2014/main" val="2407087905"/>
                    </a:ext>
                  </a:extLst>
                </a:gridCol>
                <a:gridCol w="479110">
                  <a:extLst>
                    <a:ext uri="{9D8B030D-6E8A-4147-A177-3AD203B41FA5}">
                      <a16:colId xmlns:a16="http://schemas.microsoft.com/office/drawing/2014/main" val="3967920875"/>
                    </a:ext>
                  </a:extLst>
                </a:gridCol>
                <a:gridCol w="1969941">
                  <a:extLst>
                    <a:ext uri="{9D8B030D-6E8A-4147-A177-3AD203B41FA5}">
                      <a16:colId xmlns:a16="http://schemas.microsoft.com/office/drawing/2014/main" val="1638620757"/>
                    </a:ext>
                  </a:extLst>
                </a:gridCol>
                <a:gridCol w="1901617">
                  <a:extLst>
                    <a:ext uri="{9D8B030D-6E8A-4147-A177-3AD203B41FA5}">
                      <a16:colId xmlns:a16="http://schemas.microsoft.com/office/drawing/2014/main" val="1792548195"/>
                    </a:ext>
                  </a:extLst>
                </a:gridCol>
                <a:gridCol w="138886">
                  <a:extLst>
                    <a:ext uri="{9D8B030D-6E8A-4147-A177-3AD203B41FA5}">
                      <a16:colId xmlns:a16="http://schemas.microsoft.com/office/drawing/2014/main" val="2806341973"/>
                    </a:ext>
                  </a:extLst>
                </a:gridCol>
                <a:gridCol w="1800942">
                  <a:extLst>
                    <a:ext uri="{9D8B030D-6E8A-4147-A177-3AD203B41FA5}">
                      <a16:colId xmlns:a16="http://schemas.microsoft.com/office/drawing/2014/main" val="1567188878"/>
                    </a:ext>
                  </a:extLst>
                </a:gridCol>
              </a:tblGrid>
              <a:tr h="46672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아이디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O-0000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이름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 화면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4587"/>
                  </a:ext>
                </a:extLst>
              </a:tr>
              <a:tr h="40957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이수운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작성일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2023-03-29</a:t>
                      </a:r>
                      <a:endParaRPr lang="ko-KR" alt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571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요구사항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39134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아이디</a:t>
                      </a:r>
                      <a:r>
                        <a:rPr lang="ko-KR" altLang="en-US" sz="1200" baseline="0" dirty="0" smtClean="0"/>
                        <a:t> 입력 박스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필수 입력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Type: email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dirty="0" err="1" smtClean="0"/>
                        <a:t>미입력시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이메일 주소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ko-KR" altLang="en-US" sz="1200" dirty="0" smtClean="0"/>
                        <a:t>문구 표시 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1. Form &gt;</a:t>
                      </a:r>
                      <a:r>
                        <a:rPr lang="en-US" altLang="ko-KR" sz="1200" dirty="0" err="1" smtClean="0"/>
                        <a:t>Input,input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37343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패스워드 입력 박스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필수 입력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Type:</a:t>
                      </a:r>
                      <a:r>
                        <a:rPr lang="en-US" altLang="ko-KR" sz="1200" baseline="0" dirty="0" smtClean="0"/>
                        <a:t> password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 smtClean="0"/>
                        <a:t>패스워드 </a:t>
                      </a:r>
                      <a:r>
                        <a:rPr lang="ko-KR" altLang="en-US" sz="1200" dirty="0" err="1" smtClean="0"/>
                        <a:t>미입력시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비밀번호</a:t>
                      </a:r>
                      <a:r>
                        <a:rPr lang="en-US" altLang="ko-KR" sz="1200" dirty="0" smtClean="0"/>
                        <a:t>“ </a:t>
                      </a:r>
                      <a:r>
                        <a:rPr lang="ko-KR" altLang="en-US" sz="1200" dirty="0" smtClean="0"/>
                        <a:t>문구 표시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97307"/>
                  </a:ext>
                </a:extLst>
              </a:tr>
              <a:tr h="915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버튼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Type: button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로그인 </a:t>
                      </a:r>
                      <a:r>
                        <a:rPr lang="ko-KR" altLang="en-US" sz="1200" baseline="0" dirty="0" err="1" smtClean="0"/>
                        <a:t>성공시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메인 페이지</a:t>
                      </a:r>
                      <a:r>
                        <a:rPr lang="ko-KR" altLang="en-US" sz="1200" baseline="0" dirty="0" smtClean="0"/>
                        <a:t>로 이동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 dirty="0" smtClean="0"/>
                        <a:t>Input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841436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옵션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“</a:t>
                      </a:r>
                      <a:r>
                        <a:rPr lang="ko-KR" altLang="en-US" sz="1200" dirty="0" smtClean="0"/>
                        <a:t>도움이 필요하신가요</a:t>
                      </a:r>
                      <a:r>
                        <a:rPr lang="en-US" altLang="ko-KR" sz="1200" dirty="0" smtClean="0"/>
                        <a:t>?” </a:t>
                      </a:r>
                      <a:r>
                        <a:rPr lang="ko-KR" altLang="en-US" sz="1200" dirty="0" smtClean="0"/>
                        <a:t>텍스트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계정 찾기 </a:t>
                      </a:r>
                      <a:r>
                        <a:rPr lang="ko-KR" altLang="en-US" sz="1200" dirty="0" smtClean="0"/>
                        <a:t>페이지로 이동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1. div &gt; input , 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873249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소셜 로그인 리스트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err="1" smtClean="0"/>
                        <a:t>ul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950302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소셜 로그인 리스트 아이템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각 소셜 로그인 버튼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해당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소셜 인증 페이지</a:t>
                      </a:r>
                      <a:r>
                        <a:rPr lang="ko-KR" altLang="en-US" sz="1200" dirty="0" smtClean="0"/>
                        <a:t>로 이동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1. li,li,li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459787"/>
                  </a:ext>
                </a:extLst>
              </a:tr>
              <a:tr h="742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 이동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 “</a:t>
                      </a:r>
                      <a:r>
                        <a:rPr lang="ko-KR" altLang="en-US" sz="1200" dirty="0" smtClean="0"/>
                        <a:t>지금 가입하세요</a:t>
                      </a:r>
                      <a:r>
                        <a:rPr lang="en-US" altLang="ko-KR" sz="1200" dirty="0" smtClean="0"/>
                        <a:t>.” </a:t>
                      </a:r>
                      <a:r>
                        <a:rPr lang="ko-KR" altLang="en-US" sz="1200" dirty="0" smtClean="0"/>
                        <a:t>텍스트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회원가입 페이지</a:t>
                      </a:r>
                      <a:r>
                        <a:rPr lang="ko-KR" altLang="en-US" sz="1200" dirty="0" smtClean="0"/>
                        <a:t>로 이동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1. Footer &gt; p &gt;</a:t>
                      </a:r>
                      <a:r>
                        <a:rPr lang="en-US" altLang="ko-KR" sz="1200" baseline="0" dirty="0" smtClean="0"/>
                        <a:t> a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2. p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641933"/>
                  </a:ext>
                </a:extLst>
              </a:tr>
            </a:tbl>
          </a:graphicData>
        </a:graphic>
      </p:graphicFrame>
      <p:sp>
        <p:nvSpPr>
          <p:cNvPr id="9" name="순서도: 연결자 8"/>
          <p:cNvSpPr/>
          <p:nvPr/>
        </p:nvSpPr>
        <p:spPr>
          <a:xfrm>
            <a:off x="214800" y="112992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" name="순서도: 연결자 10"/>
          <p:cNvSpPr/>
          <p:nvPr/>
        </p:nvSpPr>
        <p:spPr>
          <a:xfrm>
            <a:off x="209550" y="160560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209550" y="237555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3" name="순서도: 연결자 12"/>
          <p:cNvSpPr/>
          <p:nvPr/>
        </p:nvSpPr>
        <p:spPr>
          <a:xfrm>
            <a:off x="209550" y="282990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4" name="순서도: 연결자 13"/>
          <p:cNvSpPr/>
          <p:nvPr/>
        </p:nvSpPr>
        <p:spPr>
          <a:xfrm>
            <a:off x="209550" y="343965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666750" y="3219450"/>
            <a:ext cx="2333625" cy="1581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2925" y="3439649"/>
            <a:ext cx="2395050" cy="1694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/>
          <p:cNvSpPr/>
          <p:nvPr/>
        </p:nvSpPr>
        <p:spPr>
          <a:xfrm>
            <a:off x="133224" y="4233312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cxnSp>
        <p:nvCxnSpPr>
          <p:cNvPr id="21" name="직선 연결선 20"/>
          <p:cNvCxnSpPr>
            <a:stCxn id="20" idx="7"/>
          </p:cNvCxnSpPr>
          <p:nvPr/>
        </p:nvCxnSpPr>
        <p:spPr>
          <a:xfrm flipV="1">
            <a:off x="286864" y="3733590"/>
            <a:ext cx="235910" cy="5260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26963" y="4323312"/>
            <a:ext cx="228648" cy="134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8601" y="4415237"/>
            <a:ext cx="254173" cy="3853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52925" y="2829900"/>
            <a:ext cx="2395050" cy="276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2925" y="2248651"/>
            <a:ext cx="2395050" cy="5176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0812" y="5239622"/>
            <a:ext cx="2395050" cy="778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/>
          <p:cNvSpPr/>
          <p:nvPr/>
        </p:nvSpPr>
        <p:spPr>
          <a:xfrm>
            <a:off x="133224" y="5538630"/>
            <a:ext cx="180000" cy="18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527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389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157" y="242085"/>
            <a:ext cx="169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NETFLIX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74454"/>
              </p:ext>
            </p:extLst>
          </p:nvPr>
        </p:nvGraphicFramePr>
        <p:xfrm>
          <a:off x="6416348" y="0"/>
          <a:ext cx="5775652" cy="3249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35">
                  <a:extLst>
                    <a:ext uri="{9D8B030D-6E8A-4147-A177-3AD203B41FA5}">
                      <a16:colId xmlns:a16="http://schemas.microsoft.com/office/drawing/2014/main" val="2390131236"/>
                    </a:ext>
                  </a:extLst>
                </a:gridCol>
                <a:gridCol w="696133">
                  <a:extLst>
                    <a:ext uri="{9D8B030D-6E8A-4147-A177-3AD203B41FA5}">
                      <a16:colId xmlns:a16="http://schemas.microsoft.com/office/drawing/2014/main" val="3145664619"/>
                    </a:ext>
                  </a:extLst>
                </a:gridCol>
                <a:gridCol w="420782">
                  <a:extLst>
                    <a:ext uri="{9D8B030D-6E8A-4147-A177-3AD203B41FA5}">
                      <a16:colId xmlns:a16="http://schemas.microsoft.com/office/drawing/2014/main" val="2407087905"/>
                    </a:ext>
                  </a:extLst>
                </a:gridCol>
                <a:gridCol w="311553">
                  <a:extLst>
                    <a:ext uri="{9D8B030D-6E8A-4147-A177-3AD203B41FA5}">
                      <a16:colId xmlns:a16="http://schemas.microsoft.com/office/drawing/2014/main" val="3967920875"/>
                    </a:ext>
                  </a:extLst>
                </a:gridCol>
                <a:gridCol w="1280999">
                  <a:extLst>
                    <a:ext uri="{9D8B030D-6E8A-4147-A177-3AD203B41FA5}">
                      <a16:colId xmlns:a16="http://schemas.microsoft.com/office/drawing/2014/main" val="1638620757"/>
                    </a:ext>
                  </a:extLst>
                </a:gridCol>
                <a:gridCol w="1236569">
                  <a:extLst>
                    <a:ext uri="{9D8B030D-6E8A-4147-A177-3AD203B41FA5}">
                      <a16:colId xmlns:a16="http://schemas.microsoft.com/office/drawing/2014/main" val="1792548195"/>
                    </a:ext>
                  </a:extLst>
                </a:gridCol>
                <a:gridCol w="1289181">
                  <a:extLst>
                    <a:ext uri="{9D8B030D-6E8A-4147-A177-3AD203B41FA5}">
                      <a16:colId xmlns:a16="http://schemas.microsoft.com/office/drawing/2014/main" val="2806341973"/>
                    </a:ext>
                  </a:extLst>
                </a:gridCol>
              </a:tblGrid>
              <a:tr h="5832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아이디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O-0000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화면 이름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화면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4587"/>
                  </a:ext>
                </a:extLst>
              </a:tr>
              <a:tr h="58325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이수운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작성일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2023-03-29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57128"/>
                  </a:ext>
                </a:extLst>
              </a:tr>
              <a:tr h="583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 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39134"/>
                  </a:ext>
                </a:extLst>
              </a:tr>
              <a:tr h="749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 화면 배경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처음 배경은 </a:t>
                      </a:r>
                      <a:r>
                        <a:rPr lang="ko-KR" altLang="en-US" sz="1200" baseline="0" dirty="0" err="1" smtClean="0"/>
                        <a:t>넷플릭스</a:t>
                      </a:r>
                      <a:r>
                        <a:rPr lang="ko-KR" altLang="en-US" sz="1200" baseline="0" dirty="0" smtClean="0"/>
                        <a:t> 배경 이용</a:t>
                      </a:r>
                      <a:r>
                        <a:rPr lang="en-US" altLang="ko-KR" sz="1200" baseline="0" dirty="0" smtClean="0"/>
                        <a:t>(read.md </a:t>
                      </a:r>
                      <a:r>
                        <a:rPr lang="ko-KR" altLang="en-US" sz="1200" baseline="0" dirty="0" smtClean="0"/>
                        <a:t>파일의 </a:t>
                      </a:r>
                      <a:r>
                        <a:rPr lang="en-US" altLang="ko-KR" sz="1200" baseline="0" dirty="0" err="1" smtClean="0"/>
                        <a:t>url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주소 사용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37343"/>
                  </a:ext>
                </a:extLst>
              </a:tr>
              <a:tr h="749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로고</a:t>
                      </a:r>
                      <a:endParaRPr lang="ko-KR" altLang="en-US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좌측 상단에 로고 고정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로고 </a:t>
                      </a: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메인화면</a:t>
                      </a:r>
                      <a:r>
                        <a:rPr lang="ko-KR" altLang="en-US" sz="1200" dirty="0" smtClean="0"/>
                        <a:t>으로 이동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7307"/>
                  </a:ext>
                </a:extLst>
              </a:tr>
            </a:tbl>
          </a:graphicData>
        </a:graphic>
      </p:graphicFrame>
      <p:sp>
        <p:nvSpPr>
          <p:cNvPr id="11" name="순서도: 연결자 10"/>
          <p:cNvSpPr/>
          <p:nvPr/>
        </p:nvSpPr>
        <p:spPr>
          <a:xfrm>
            <a:off x="380157" y="826860"/>
            <a:ext cx="540000" cy="54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2" name="순서도: 연결자 11"/>
          <p:cNvSpPr/>
          <p:nvPr/>
        </p:nvSpPr>
        <p:spPr>
          <a:xfrm>
            <a:off x="2949451" y="3227143"/>
            <a:ext cx="540000" cy="5400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23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188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2023-03-29T05:06:02Z</dcterms:created>
  <dcterms:modified xsi:type="dcterms:W3CDTF">2023-03-29T07:52:54Z</dcterms:modified>
</cp:coreProperties>
</file>