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Poppins"/>
      <p:regular r:id="rId20"/>
      <p:bold r:id="rId21"/>
      <p:italic r:id="rId22"/>
      <p:boldItalic r:id="rId23"/>
    </p:embeddedFont>
    <p:embeddedFont>
      <p:font typeface="IBM Plex Mon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8" roundtripDataSignature="AMtx7mjE6hE7dPaOvt62MUCqRZ7A9VAaX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4DF1762-87A2-46A6-9789-88125C870497}">
  <a:tblStyle styleId="{74DF1762-87A2-46A6-9789-88125C870497}"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Poppins-regular.fntdata"/><Relationship Id="rId22" Type="http://schemas.openxmlformats.org/officeDocument/2006/relationships/font" Target="fonts/Poppins-italic.fntdata"/><Relationship Id="rId21" Type="http://schemas.openxmlformats.org/officeDocument/2006/relationships/font" Target="fonts/Poppins-bold.fntdata"/><Relationship Id="rId24" Type="http://schemas.openxmlformats.org/officeDocument/2006/relationships/font" Target="fonts/IBMPlexMono-regular.fntdata"/><Relationship Id="rId23" Type="http://schemas.openxmlformats.org/officeDocument/2006/relationships/font" Target="fonts/Poppins-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IBMPlexMono-italic.fntdata"/><Relationship Id="rId25" Type="http://schemas.openxmlformats.org/officeDocument/2006/relationships/font" Target="fonts/IBMPlexMono-bold.fntdata"/><Relationship Id="rId28" Type="http://customschemas.google.com/relationships/presentationmetadata" Target="metadata"/><Relationship Id="rId27" Type="http://schemas.openxmlformats.org/officeDocument/2006/relationships/font" Target="fonts/IBMPlexMon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3" name="Google Shape;333;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 name="Google Shape;33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5" name="Google Shape;34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1" name="Google Shape;35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7" name="Google Shape;37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 name="Google Shape;28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9" name="Google Shape;30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 name="Google Shape;32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0"/>
          <p:cNvGrpSpPr/>
          <p:nvPr/>
        </p:nvGrpSpPr>
        <p:grpSpPr>
          <a:xfrm>
            <a:off x="-3255181" y="-2900775"/>
            <a:ext cx="10039931" cy="6871130"/>
            <a:chOff x="-3102781" y="-2727750"/>
            <a:chExt cx="10039931" cy="6871130"/>
          </a:xfrm>
        </p:grpSpPr>
        <p:grpSp>
          <p:nvGrpSpPr>
            <p:cNvPr id="10" name="Google Shape;10;p20"/>
            <p:cNvGrpSpPr/>
            <p:nvPr/>
          </p:nvGrpSpPr>
          <p:grpSpPr>
            <a:xfrm rot="-7778255">
              <a:off x="-2414440" y="-1445047"/>
              <a:ext cx="5355679" cy="4305726"/>
              <a:chOff x="7103825" y="-713112"/>
              <a:chExt cx="3785226" cy="3043150"/>
            </a:xfrm>
          </p:grpSpPr>
          <p:sp>
            <p:nvSpPr>
              <p:cNvPr id="11" name="Google Shape;11;p20"/>
              <p:cNvSpPr/>
              <p:nvPr/>
            </p:nvSpPr>
            <p:spPr>
              <a:xfrm rot="-3600017">
                <a:off x="7761095" y="-21"/>
                <a:ext cx="2152450" cy="1864030"/>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2" name="Google Shape;12;p20"/>
              <p:cNvPicPr preferRelativeResize="0"/>
              <p:nvPr/>
            </p:nvPicPr>
            <p:blipFill rotWithShape="1">
              <a:blip r:embed="rId2">
                <a:alphaModFix/>
              </a:blip>
              <a:srcRect b="17661" l="0" r="0" t="17656"/>
              <a:stretch/>
            </p:blipFill>
            <p:spPr>
              <a:xfrm>
                <a:off x="7103825" y="-713112"/>
                <a:ext cx="3785226" cy="2888974"/>
              </a:xfrm>
              <a:prstGeom prst="rect">
                <a:avLst/>
              </a:prstGeom>
              <a:noFill/>
              <a:ln>
                <a:noFill/>
              </a:ln>
            </p:spPr>
          </p:pic>
        </p:grpSp>
        <p:sp>
          <p:nvSpPr>
            <p:cNvPr id="13" name="Google Shape;13;p20"/>
            <p:cNvSpPr/>
            <p:nvPr/>
          </p:nvSpPr>
          <p:spPr>
            <a:xfrm>
              <a:off x="-289323" y="-166742"/>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0"/>
            <p:cNvSpPr/>
            <p:nvPr/>
          </p:nvSpPr>
          <p:spPr>
            <a:xfrm rot="2700000">
              <a:off x="917817" y="-2200499"/>
              <a:ext cx="3153371" cy="5119296"/>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0"/>
            <p:cNvSpPr/>
            <p:nvPr/>
          </p:nvSpPr>
          <p:spPr>
            <a:xfrm>
              <a:off x="-201475" y="-361175"/>
              <a:ext cx="7138625" cy="819350"/>
            </a:xfrm>
            <a:custGeom>
              <a:rect b="b" l="l" r="r" t="t"/>
              <a:pathLst>
                <a:path extrusionOk="0" h="32774" w="285545">
                  <a:moveTo>
                    <a:pt x="0" y="32774"/>
                  </a:moveTo>
                  <a:lnTo>
                    <a:pt x="188861" y="32774"/>
                  </a:lnTo>
                  <a:lnTo>
                    <a:pt x="221636" y="0"/>
                  </a:lnTo>
                  <a:lnTo>
                    <a:pt x="285545" y="0"/>
                  </a:lnTo>
                </a:path>
              </a:pathLst>
            </a:custGeom>
            <a:noFill/>
            <a:ln cap="flat" cmpd="sng" w="9525">
              <a:solidFill>
                <a:schemeClr val="dk2"/>
              </a:solidFill>
              <a:prstDash val="solid"/>
              <a:round/>
              <a:headEnd len="sm" w="sm" type="none"/>
              <a:tailEnd len="sm" w="sm" type="none"/>
            </a:ln>
          </p:spPr>
        </p:sp>
        <p:sp>
          <p:nvSpPr>
            <p:cNvPr id="16" name="Google Shape;16;p20"/>
            <p:cNvSpPr/>
            <p:nvPr/>
          </p:nvSpPr>
          <p:spPr>
            <a:xfrm rot="5400000">
              <a:off x="1110859" y="-1245788"/>
              <a:ext cx="577450" cy="3045475"/>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5882"/>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0"/>
            <p:cNvSpPr/>
            <p:nvPr/>
          </p:nvSpPr>
          <p:spPr>
            <a:xfrm rot="5400000">
              <a:off x="654013" y="-781254"/>
              <a:ext cx="687411" cy="2731351"/>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5882"/>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 name="Google Shape;18;p20"/>
            <p:cNvGrpSpPr/>
            <p:nvPr/>
          </p:nvGrpSpPr>
          <p:grpSpPr>
            <a:xfrm flipH="1">
              <a:off x="4446909" y="391151"/>
              <a:ext cx="134044" cy="134013"/>
              <a:chOff x="1101075" y="2142375"/>
              <a:chExt cx="439200" cy="439100"/>
            </a:xfrm>
          </p:grpSpPr>
          <p:sp>
            <p:nvSpPr>
              <p:cNvPr id="19" name="Google Shape;19;p20"/>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0"/>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 name="Google Shape;21;p20"/>
            <p:cNvGrpSpPr/>
            <p:nvPr/>
          </p:nvGrpSpPr>
          <p:grpSpPr>
            <a:xfrm flipH="1">
              <a:off x="1373609" y="694563"/>
              <a:ext cx="134044" cy="134013"/>
              <a:chOff x="1101075" y="2142375"/>
              <a:chExt cx="439200" cy="439100"/>
            </a:xfrm>
          </p:grpSpPr>
          <p:sp>
            <p:nvSpPr>
              <p:cNvPr id="22" name="Google Shape;22;p20"/>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0"/>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 name="Google Shape;24;p20"/>
            <p:cNvGrpSpPr/>
            <p:nvPr/>
          </p:nvGrpSpPr>
          <p:grpSpPr>
            <a:xfrm flipH="1">
              <a:off x="1086834" y="957463"/>
              <a:ext cx="134044" cy="134013"/>
              <a:chOff x="1101075" y="2142375"/>
              <a:chExt cx="439200" cy="439100"/>
            </a:xfrm>
          </p:grpSpPr>
          <p:sp>
            <p:nvSpPr>
              <p:cNvPr id="25" name="Google Shape;25;p20"/>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0"/>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 name="Google Shape;27;p20"/>
            <p:cNvGrpSpPr/>
            <p:nvPr/>
          </p:nvGrpSpPr>
          <p:grpSpPr>
            <a:xfrm flipH="1">
              <a:off x="277709" y="957463"/>
              <a:ext cx="134044" cy="134013"/>
              <a:chOff x="1101075" y="2142375"/>
              <a:chExt cx="439200" cy="439100"/>
            </a:xfrm>
          </p:grpSpPr>
          <p:sp>
            <p:nvSpPr>
              <p:cNvPr id="28" name="Google Shape;28;p20"/>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0"/>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 name="Google Shape;30;p20"/>
            <p:cNvGrpSpPr/>
            <p:nvPr/>
          </p:nvGrpSpPr>
          <p:grpSpPr>
            <a:xfrm flipH="1">
              <a:off x="277709" y="640813"/>
              <a:ext cx="134044" cy="134013"/>
              <a:chOff x="1101075" y="2142375"/>
              <a:chExt cx="439200" cy="439100"/>
            </a:xfrm>
          </p:grpSpPr>
          <p:sp>
            <p:nvSpPr>
              <p:cNvPr id="31" name="Google Shape;31;p20"/>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0"/>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3" name="Google Shape;33;p20"/>
          <p:cNvGrpSpPr/>
          <p:nvPr/>
        </p:nvGrpSpPr>
        <p:grpSpPr>
          <a:xfrm>
            <a:off x="6385735" y="3039700"/>
            <a:ext cx="3920501" cy="3213899"/>
            <a:chOff x="6309535" y="2842975"/>
            <a:chExt cx="3920501" cy="3213899"/>
          </a:xfrm>
        </p:grpSpPr>
        <p:pic>
          <p:nvPicPr>
            <p:cNvPr id="34" name="Google Shape;34;p20"/>
            <p:cNvPicPr preferRelativeResize="0"/>
            <p:nvPr/>
          </p:nvPicPr>
          <p:blipFill rotWithShape="1">
            <a:blip r:embed="rId3">
              <a:alphaModFix/>
            </a:blip>
            <a:srcRect b="26177" l="16960" r="7121" t="24718"/>
            <a:stretch/>
          </p:blipFill>
          <p:spPr>
            <a:xfrm>
              <a:off x="6309535" y="3064650"/>
              <a:ext cx="3920501" cy="2992224"/>
            </a:xfrm>
            <a:prstGeom prst="rect">
              <a:avLst/>
            </a:prstGeom>
            <a:noFill/>
            <a:ln>
              <a:noFill/>
            </a:ln>
          </p:spPr>
        </p:pic>
        <p:sp>
          <p:nvSpPr>
            <p:cNvPr id="35" name="Google Shape;35;p20"/>
            <p:cNvSpPr/>
            <p:nvPr/>
          </p:nvSpPr>
          <p:spPr>
            <a:xfrm rot="10800000">
              <a:off x="7535449" y="2941132"/>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000"/>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20"/>
            <p:cNvSpPr/>
            <p:nvPr/>
          </p:nvSpPr>
          <p:spPr>
            <a:xfrm rot="10800000">
              <a:off x="7694795" y="2941747"/>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000"/>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 name="Google Shape;37;p20"/>
            <p:cNvGrpSpPr/>
            <p:nvPr/>
          </p:nvGrpSpPr>
          <p:grpSpPr>
            <a:xfrm>
              <a:off x="7280400" y="3719575"/>
              <a:ext cx="582050" cy="582425"/>
              <a:chOff x="959750" y="3039275"/>
              <a:chExt cx="582050" cy="582425"/>
            </a:xfrm>
          </p:grpSpPr>
          <p:sp>
            <p:nvSpPr>
              <p:cNvPr id="38" name="Google Shape;38;p20"/>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0C0A9E">
                      <a:alpha val="36862"/>
                    </a:srgbClr>
                  </a:gs>
                  <a:gs pos="100000">
                    <a:srgbClr val="FFFFFF">
                      <a:alpha val="36862"/>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0"/>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0C0A9E">
                      <a:alpha val="36862"/>
                    </a:srgbClr>
                  </a:gs>
                  <a:gs pos="100000">
                    <a:srgbClr val="FFFFFF">
                      <a:alpha val="36862"/>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20"/>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0C0A9E">
                      <a:alpha val="36862"/>
                    </a:srgbClr>
                  </a:gs>
                  <a:gs pos="100000">
                    <a:srgbClr val="FFFFFF">
                      <a:alpha val="36862"/>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20"/>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0C0A9E">
                      <a:alpha val="36862"/>
                    </a:srgbClr>
                  </a:gs>
                  <a:gs pos="100000">
                    <a:srgbClr val="FFFFFF">
                      <a:alpha val="36862"/>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0"/>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0C0A9E">
                      <a:alpha val="36862"/>
                    </a:srgbClr>
                  </a:gs>
                  <a:gs pos="100000">
                    <a:srgbClr val="FFFFFF">
                      <a:alpha val="36862"/>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0"/>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0C0A9E">
                      <a:alpha val="36862"/>
                    </a:srgbClr>
                  </a:gs>
                  <a:gs pos="100000">
                    <a:srgbClr val="FFFFFF">
                      <a:alpha val="36862"/>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0"/>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0C0A9E">
                      <a:alpha val="36862"/>
                    </a:srgbClr>
                  </a:gs>
                  <a:gs pos="100000">
                    <a:srgbClr val="FFFFFF">
                      <a:alpha val="36862"/>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20"/>
            <p:cNvSpPr/>
            <p:nvPr/>
          </p:nvSpPr>
          <p:spPr>
            <a:xfrm>
              <a:off x="8430775" y="2842975"/>
              <a:ext cx="480893" cy="475828"/>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6" name="Google Shape;46;p20"/>
            <p:cNvGrpSpPr/>
            <p:nvPr/>
          </p:nvGrpSpPr>
          <p:grpSpPr>
            <a:xfrm>
              <a:off x="8337812" y="3492483"/>
              <a:ext cx="699928" cy="1651024"/>
              <a:chOff x="8337812" y="3492483"/>
              <a:chExt cx="699928" cy="1651024"/>
            </a:xfrm>
          </p:grpSpPr>
          <p:sp>
            <p:nvSpPr>
              <p:cNvPr id="47" name="Google Shape;47;p20"/>
              <p:cNvSpPr/>
              <p:nvPr/>
            </p:nvSpPr>
            <p:spPr>
              <a:xfrm>
                <a:off x="8337812" y="3492483"/>
                <a:ext cx="483116" cy="1013645"/>
              </a:xfrm>
              <a:custGeom>
                <a:rect b="b" l="l" r="r" t="t"/>
                <a:pathLst>
                  <a:path extrusionOk="0" h="24714" w="11779">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6470"/>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20"/>
              <p:cNvSpPr/>
              <p:nvPr/>
            </p:nvSpPr>
            <p:spPr>
              <a:xfrm>
                <a:off x="8698380" y="3916789"/>
                <a:ext cx="246869" cy="1226718"/>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rgbClr val="0C0A9E">
                      <a:alpha val="36470"/>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20"/>
              <p:cNvSpPr/>
              <p:nvPr/>
            </p:nvSpPr>
            <p:spPr>
              <a:xfrm>
                <a:off x="8790871" y="3823684"/>
                <a:ext cx="246869" cy="1226718"/>
              </a:xfrm>
              <a:custGeom>
                <a:rect b="b" l="l" r="r" t="t"/>
                <a:pathLst>
                  <a:path extrusionOk="0" h="29909" w="6019">
                    <a:moveTo>
                      <a:pt x="1" y="1"/>
                    </a:moveTo>
                    <a:lnTo>
                      <a:pt x="1" y="305"/>
                    </a:lnTo>
                    <a:lnTo>
                      <a:pt x="5714" y="305"/>
                    </a:lnTo>
                    <a:lnTo>
                      <a:pt x="5714" y="29909"/>
                    </a:lnTo>
                    <a:lnTo>
                      <a:pt x="6019" y="29909"/>
                    </a:lnTo>
                    <a:lnTo>
                      <a:pt x="6019" y="1"/>
                    </a:lnTo>
                    <a:close/>
                  </a:path>
                </a:pathLst>
              </a:custGeom>
              <a:gradFill>
                <a:gsLst>
                  <a:gs pos="0">
                    <a:srgbClr val="0C0A9E">
                      <a:alpha val="36470"/>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0" name="Google Shape;50;p20"/>
            <p:cNvGrpSpPr/>
            <p:nvPr/>
          </p:nvGrpSpPr>
          <p:grpSpPr>
            <a:xfrm>
              <a:off x="7945225" y="4302000"/>
              <a:ext cx="904666" cy="726121"/>
              <a:chOff x="7945225" y="4302000"/>
              <a:chExt cx="904666" cy="726121"/>
            </a:xfrm>
          </p:grpSpPr>
          <p:sp>
            <p:nvSpPr>
              <p:cNvPr id="51" name="Google Shape;51;p20"/>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0"/>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20"/>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49411"/>
                    </a:srgbClr>
                  </a:gs>
                </a:gsLst>
                <a:lin ang="2700006"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54" name="Google Shape;54;p20"/>
          <p:cNvSpPr txBox="1"/>
          <p:nvPr>
            <p:ph type="ctrTitle"/>
          </p:nvPr>
        </p:nvSpPr>
        <p:spPr>
          <a:xfrm>
            <a:off x="1096850" y="816324"/>
            <a:ext cx="6974700" cy="23265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Clr>
                <a:srgbClr val="191919"/>
              </a:buClr>
              <a:buSzPts val="5200"/>
              <a:buNone/>
              <a:defRPr sz="45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55" name="Google Shape;55;p20"/>
          <p:cNvSpPr txBox="1"/>
          <p:nvPr>
            <p:ph idx="1" type="subTitle"/>
          </p:nvPr>
        </p:nvSpPr>
        <p:spPr>
          <a:xfrm>
            <a:off x="1096850" y="3456250"/>
            <a:ext cx="4882500" cy="4758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56" name="Google Shape;56;p20"/>
          <p:cNvGrpSpPr/>
          <p:nvPr/>
        </p:nvGrpSpPr>
        <p:grpSpPr>
          <a:xfrm>
            <a:off x="-309885" y="3617407"/>
            <a:ext cx="1448823" cy="2238804"/>
            <a:chOff x="-309885" y="3617407"/>
            <a:chExt cx="1448823" cy="2238804"/>
          </a:xfrm>
        </p:grpSpPr>
        <p:grpSp>
          <p:nvGrpSpPr>
            <p:cNvPr id="57" name="Google Shape;57;p20"/>
            <p:cNvGrpSpPr/>
            <p:nvPr/>
          </p:nvGrpSpPr>
          <p:grpSpPr>
            <a:xfrm>
              <a:off x="-277007" y="3870159"/>
              <a:ext cx="981772" cy="1986052"/>
              <a:chOff x="-293545" y="3454371"/>
              <a:chExt cx="981772" cy="1986052"/>
            </a:xfrm>
          </p:grpSpPr>
          <p:sp>
            <p:nvSpPr>
              <p:cNvPr id="58" name="Google Shape;58;p20"/>
              <p:cNvSpPr/>
              <p:nvPr/>
            </p:nvSpPr>
            <p:spPr>
              <a:xfrm rot="10800000">
                <a:off x="-293545" y="3454371"/>
                <a:ext cx="844677" cy="198552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20"/>
              <p:cNvSpPr/>
              <p:nvPr/>
            </p:nvSpPr>
            <p:spPr>
              <a:xfrm rot="10800000">
                <a:off x="-156450" y="3454901"/>
                <a:ext cx="844677" cy="198552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0" name="Google Shape;60;p20"/>
            <p:cNvGrpSpPr/>
            <p:nvPr/>
          </p:nvGrpSpPr>
          <p:grpSpPr>
            <a:xfrm>
              <a:off x="363249" y="4906873"/>
              <a:ext cx="699940" cy="478601"/>
              <a:chOff x="39723" y="4349021"/>
              <a:chExt cx="1061964" cy="726143"/>
            </a:xfrm>
          </p:grpSpPr>
          <p:grpSp>
            <p:nvGrpSpPr>
              <p:cNvPr id="61" name="Google Shape;61;p20"/>
              <p:cNvGrpSpPr/>
              <p:nvPr/>
            </p:nvGrpSpPr>
            <p:grpSpPr>
              <a:xfrm rot="2700000">
                <a:off x="140502" y="4460924"/>
                <a:ext cx="524584" cy="502337"/>
                <a:chOff x="1189791" y="-1767331"/>
                <a:chExt cx="904284" cy="865933"/>
              </a:xfrm>
            </p:grpSpPr>
            <p:sp>
              <p:nvSpPr>
                <p:cNvPr id="62" name="Google Shape;62;p20"/>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843"/>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 name="Google Shape;63;p20"/>
                <p:cNvGrpSpPr/>
                <p:nvPr/>
              </p:nvGrpSpPr>
              <p:grpSpPr>
                <a:xfrm>
                  <a:off x="1232795" y="-1740829"/>
                  <a:ext cx="717622" cy="717393"/>
                  <a:chOff x="1483457" y="3953671"/>
                  <a:chExt cx="717622" cy="717393"/>
                </a:xfrm>
              </p:grpSpPr>
              <p:sp>
                <p:nvSpPr>
                  <p:cNvPr id="64" name="Google Shape;64;p20"/>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274"/>
                        </a:srgbClr>
                      </a:gs>
                      <a:gs pos="100000">
                        <a:srgbClr val="FFFFFF">
                          <a:alpha val="46274"/>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0"/>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274"/>
                        </a:srgbClr>
                      </a:gs>
                      <a:gs pos="100000">
                        <a:srgbClr val="FFFFFF">
                          <a:alpha val="46274"/>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20"/>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274"/>
                        </a:srgbClr>
                      </a:gs>
                      <a:gs pos="100000">
                        <a:srgbClr val="FFFFFF">
                          <a:alpha val="46274"/>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20"/>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274"/>
                        </a:srgbClr>
                      </a:gs>
                      <a:gs pos="100000">
                        <a:srgbClr val="FFFFFF">
                          <a:alpha val="46274"/>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20"/>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274"/>
                        </a:srgbClr>
                      </a:gs>
                      <a:gs pos="100000">
                        <a:srgbClr val="FFFFFF">
                          <a:alpha val="46274"/>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69" name="Google Shape;69;p20"/>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882"/>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0" name="Google Shape;70;p20"/>
            <p:cNvGrpSpPr/>
            <p:nvPr/>
          </p:nvGrpSpPr>
          <p:grpSpPr>
            <a:xfrm rot="-5400000">
              <a:off x="-461872" y="3769395"/>
              <a:ext cx="1351491" cy="1047516"/>
              <a:chOff x="-2460210" y="2758494"/>
              <a:chExt cx="1351491" cy="1047516"/>
            </a:xfrm>
          </p:grpSpPr>
          <p:sp>
            <p:nvSpPr>
              <p:cNvPr id="71" name="Google Shape;71;p20"/>
              <p:cNvSpPr/>
              <p:nvPr/>
            </p:nvSpPr>
            <p:spPr>
              <a:xfrm rot="-2700000">
                <a:off x="-2341816" y="31085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274"/>
                    </a:srgbClr>
                  </a:gs>
                  <a:gs pos="100000">
                    <a:srgbClr val="FFFFFF">
                      <a:alpha val="46274"/>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20"/>
              <p:cNvSpPr/>
              <p:nvPr/>
            </p:nvSpPr>
            <p:spPr>
              <a:xfrm rot="-2700000">
                <a:off x="-2157466" y="30323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274"/>
                    </a:srgbClr>
                  </a:gs>
                  <a:gs pos="100000">
                    <a:srgbClr val="FFFFFF">
                      <a:alpha val="46274"/>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0"/>
              <p:cNvSpPr/>
              <p:nvPr/>
            </p:nvSpPr>
            <p:spPr>
              <a:xfrm rot="-2700000">
                <a:off x="-1993591" y="29561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274"/>
                    </a:srgbClr>
                  </a:gs>
                  <a:gs pos="100000">
                    <a:srgbClr val="FFFFFF">
                      <a:alpha val="46274"/>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20"/>
              <p:cNvSpPr/>
              <p:nvPr/>
            </p:nvSpPr>
            <p:spPr>
              <a:xfrm rot="-2700000">
                <a:off x="-1809241" y="28799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274"/>
                    </a:srgbClr>
                  </a:gs>
                  <a:gs pos="100000">
                    <a:srgbClr val="FFFFFF">
                      <a:alpha val="46274"/>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 name="Google Shape;75;p20"/>
            <p:cNvGrpSpPr/>
            <p:nvPr/>
          </p:nvGrpSpPr>
          <p:grpSpPr>
            <a:xfrm>
              <a:off x="438999" y="4567398"/>
              <a:ext cx="699940" cy="478601"/>
              <a:chOff x="39723" y="4349021"/>
              <a:chExt cx="1061964" cy="726143"/>
            </a:xfrm>
          </p:grpSpPr>
          <p:grpSp>
            <p:nvGrpSpPr>
              <p:cNvPr id="76" name="Google Shape;76;p20"/>
              <p:cNvGrpSpPr/>
              <p:nvPr/>
            </p:nvGrpSpPr>
            <p:grpSpPr>
              <a:xfrm rot="2700000">
                <a:off x="140502" y="4460924"/>
                <a:ext cx="524584" cy="502337"/>
                <a:chOff x="1189791" y="-1767331"/>
                <a:chExt cx="904284" cy="865933"/>
              </a:xfrm>
            </p:grpSpPr>
            <p:sp>
              <p:nvSpPr>
                <p:cNvPr id="77" name="Google Shape;77;p20"/>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843"/>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8" name="Google Shape;78;p20"/>
                <p:cNvGrpSpPr/>
                <p:nvPr/>
              </p:nvGrpSpPr>
              <p:grpSpPr>
                <a:xfrm>
                  <a:off x="1232795" y="-1740829"/>
                  <a:ext cx="717622" cy="717393"/>
                  <a:chOff x="1483457" y="3953671"/>
                  <a:chExt cx="717622" cy="717393"/>
                </a:xfrm>
              </p:grpSpPr>
              <p:sp>
                <p:nvSpPr>
                  <p:cNvPr id="79" name="Google Shape;79;p20"/>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274"/>
                        </a:srgbClr>
                      </a:gs>
                      <a:gs pos="100000">
                        <a:srgbClr val="FFFFFF">
                          <a:alpha val="46274"/>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0"/>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274"/>
                        </a:srgbClr>
                      </a:gs>
                      <a:gs pos="100000">
                        <a:srgbClr val="FFFFFF">
                          <a:alpha val="46274"/>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0"/>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274"/>
                        </a:srgbClr>
                      </a:gs>
                      <a:gs pos="100000">
                        <a:srgbClr val="FFFFFF">
                          <a:alpha val="46274"/>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0"/>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274"/>
                        </a:srgbClr>
                      </a:gs>
                      <a:gs pos="100000">
                        <a:srgbClr val="FFFFFF">
                          <a:alpha val="46274"/>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0"/>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274"/>
                        </a:srgbClr>
                      </a:gs>
                      <a:gs pos="100000">
                        <a:srgbClr val="FFFFFF">
                          <a:alpha val="46274"/>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84" name="Google Shape;84;p20"/>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882"/>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5" name="Google Shape;85;p20"/>
            <p:cNvGrpSpPr/>
            <p:nvPr/>
          </p:nvGrpSpPr>
          <p:grpSpPr>
            <a:xfrm>
              <a:off x="-65076" y="4623886"/>
              <a:ext cx="699940" cy="478601"/>
              <a:chOff x="39723" y="4349021"/>
              <a:chExt cx="1061964" cy="726143"/>
            </a:xfrm>
          </p:grpSpPr>
          <p:grpSp>
            <p:nvGrpSpPr>
              <p:cNvPr id="86" name="Google Shape;86;p20"/>
              <p:cNvGrpSpPr/>
              <p:nvPr/>
            </p:nvGrpSpPr>
            <p:grpSpPr>
              <a:xfrm rot="2700000">
                <a:off x="140502" y="4460924"/>
                <a:ext cx="524584" cy="502337"/>
                <a:chOff x="1189791" y="-1767331"/>
                <a:chExt cx="904284" cy="865933"/>
              </a:xfrm>
            </p:grpSpPr>
            <p:sp>
              <p:nvSpPr>
                <p:cNvPr id="87" name="Google Shape;87;p20"/>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843"/>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8" name="Google Shape;88;p20"/>
                <p:cNvGrpSpPr/>
                <p:nvPr/>
              </p:nvGrpSpPr>
              <p:grpSpPr>
                <a:xfrm>
                  <a:off x="1232795" y="-1740829"/>
                  <a:ext cx="717622" cy="717393"/>
                  <a:chOff x="1483457" y="3953671"/>
                  <a:chExt cx="717622" cy="717393"/>
                </a:xfrm>
              </p:grpSpPr>
              <p:sp>
                <p:nvSpPr>
                  <p:cNvPr id="89" name="Google Shape;89;p20"/>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274"/>
                        </a:srgbClr>
                      </a:gs>
                      <a:gs pos="100000">
                        <a:srgbClr val="FFFFFF">
                          <a:alpha val="46274"/>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20"/>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274"/>
                        </a:srgbClr>
                      </a:gs>
                      <a:gs pos="100000">
                        <a:srgbClr val="FFFFFF">
                          <a:alpha val="46274"/>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20"/>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274"/>
                        </a:srgbClr>
                      </a:gs>
                      <a:gs pos="100000">
                        <a:srgbClr val="FFFFFF">
                          <a:alpha val="46274"/>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20"/>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274"/>
                        </a:srgbClr>
                      </a:gs>
                      <a:gs pos="100000">
                        <a:srgbClr val="FFFFFF">
                          <a:alpha val="46274"/>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20"/>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274"/>
                        </a:srgbClr>
                      </a:gs>
                      <a:gs pos="100000">
                        <a:srgbClr val="FFFFFF">
                          <a:alpha val="46274"/>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94" name="Google Shape;94;p20"/>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882"/>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95" name="Shape 95"/>
        <p:cNvGrpSpPr/>
        <p:nvPr/>
      </p:nvGrpSpPr>
      <p:grpSpPr>
        <a:xfrm>
          <a:off x="0" y="0"/>
          <a:ext cx="0" cy="0"/>
          <a:chOff x="0" y="0"/>
          <a:chExt cx="0" cy="0"/>
        </a:xfrm>
      </p:grpSpPr>
      <p:sp>
        <p:nvSpPr>
          <p:cNvPr id="96" name="Google Shape;96;p2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97" name="Google Shape;97;p21"/>
          <p:cNvSpPr txBox="1"/>
          <p:nvPr>
            <p:ph idx="1" type="subTitle"/>
          </p:nvPr>
        </p:nvSpPr>
        <p:spPr>
          <a:xfrm>
            <a:off x="713225" y="2041525"/>
            <a:ext cx="5578500" cy="606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98" name="Google Shape;98;p21"/>
          <p:cNvSpPr txBox="1"/>
          <p:nvPr>
            <p:ph idx="2" type="subTitle"/>
          </p:nvPr>
        </p:nvSpPr>
        <p:spPr>
          <a:xfrm>
            <a:off x="713225" y="3366650"/>
            <a:ext cx="5578500" cy="6426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99" name="Google Shape;99;p21"/>
          <p:cNvSpPr txBox="1"/>
          <p:nvPr>
            <p:ph idx="3" type="subTitle"/>
          </p:nvPr>
        </p:nvSpPr>
        <p:spPr>
          <a:xfrm>
            <a:off x="713225" y="1679400"/>
            <a:ext cx="5578500" cy="402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IBM Plex Mono"/>
              <a:buNone/>
              <a:defRPr b="1" sz="2000">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00" name="Google Shape;100;p21"/>
          <p:cNvSpPr txBox="1"/>
          <p:nvPr>
            <p:ph idx="4" type="subTitle"/>
          </p:nvPr>
        </p:nvSpPr>
        <p:spPr>
          <a:xfrm>
            <a:off x="713225" y="3040550"/>
            <a:ext cx="5578500" cy="402300"/>
          </a:xfrm>
          <a:prstGeom prst="rect">
            <a:avLst/>
          </a:prstGeom>
          <a:noFill/>
          <a:ln>
            <a:noFill/>
          </a:ln>
        </p:spPr>
        <p:txBody>
          <a:bodyPr anchorCtr="0" anchor="b" bIns="91425" lIns="91425" spcFirstLastPara="1" rIns="91425" wrap="square" tIns="91425">
            <a:noAutofit/>
          </a:bodyPr>
          <a:lstStyle>
            <a:lvl1pPr lvl="0" algn="l">
              <a:lnSpc>
                <a:spcPct val="115000"/>
              </a:lnSpc>
              <a:spcBef>
                <a:spcPts val="0"/>
              </a:spcBef>
              <a:spcAft>
                <a:spcPts val="0"/>
              </a:spcAft>
              <a:buSzPts val="2400"/>
              <a:buFont typeface="IBM Plex Mono"/>
              <a:buNone/>
              <a:defRPr b="1" sz="2000">
                <a:latin typeface="IBM Plex Mono"/>
                <a:ea typeface="IBM Plex Mono"/>
                <a:cs typeface="IBM Plex Mono"/>
                <a:sym typeface="IBM Plex Mono"/>
              </a:defRPr>
            </a:lvl1pPr>
            <a:lvl2pPr lvl="1"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101" name="Google Shape;101;p21"/>
          <p:cNvGrpSpPr/>
          <p:nvPr/>
        </p:nvGrpSpPr>
        <p:grpSpPr>
          <a:xfrm flipH="1" rot="-5400000">
            <a:off x="6239119" y="1032768"/>
            <a:ext cx="5022035" cy="4764449"/>
            <a:chOff x="4571993" y="2268218"/>
            <a:chExt cx="5022035" cy="4764449"/>
          </a:xfrm>
        </p:grpSpPr>
        <p:pic>
          <p:nvPicPr>
            <p:cNvPr id="102" name="Google Shape;102;p21"/>
            <p:cNvPicPr preferRelativeResize="0"/>
            <p:nvPr/>
          </p:nvPicPr>
          <p:blipFill rotWithShape="1">
            <a:blip r:embed="rId2">
              <a:alphaModFix/>
            </a:blip>
            <a:srcRect b="26177" l="16960" r="7121" t="24718"/>
            <a:stretch/>
          </p:blipFill>
          <p:spPr>
            <a:xfrm flipH="1">
              <a:off x="5978271" y="3376950"/>
              <a:ext cx="3615750" cy="2759625"/>
            </a:xfrm>
            <a:prstGeom prst="rect">
              <a:avLst/>
            </a:prstGeom>
            <a:noFill/>
            <a:ln>
              <a:noFill/>
            </a:ln>
          </p:spPr>
        </p:pic>
        <p:grpSp>
          <p:nvGrpSpPr>
            <p:cNvPr id="103" name="Google Shape;103;p21"/>
            <p:cNvGrpSpPr/>
            <p:nvPr/>
          </p:nvGrpSpPr>
          <p:grpSpPr>
            <a:xfrm rot="10800000">
              <a:off x="4571993" y="2268218"/>
              <a:ext cx="5022035" cy="4764449"/>
              <a:chOff x="-494405" y="-1584825"/>
              <a:chExt cx="4397193" cy="4171657"/>
            </a:xfrm>
          </p:grpSpPr>
          <p:grpSp>
            <p:nvGrpSpPr>
              <p:cNvPr id="104" name="Google Shape;104;p21"/>
              <p:cNvGrpSpPr/>
              <p:nvPr/>
            </p:nvGrpSpPr>
            <p:grpSpPr>
              <a:xfrm>
                <a:off x="245875" y="-51824"/>
                <a:ext cx="208200" cy="1824700"/>
                <a:chOff x="1040050" y="3812126"/>
                <a:chExt cx="208200" cy="1824700"/>
              </a:xfrm>
            </p:grpSpPr>
            <p:sp>
              <p:nvSpPr>
                <p:cNvPr id="105" name="Google Shape;105;p21"/>
                <p:cNvSpPr/>
                <p:nvPr/>
              </p:nvSpPr>
              <p:spPr>
                <a:xfrm>
                  <a:off x="1040050" y="3812126"/>
                  <a:ext cx="12550" cy="1824700"/>
                </a:xfrm>
                <a:custGeom>
                  <a:rect b="b" l="l" r="r" t="t"/>
                  <a:pathLst>
                    <a:path extrusionOk="0" h="27731" w="306">
                      <a:moveTo>
                        <a:pt x="1" y="1"/>
                      </a:moveTo>
                      <a:lnTo>
                        <a:pt x="1" y="27730"/>
                      </a:lnTo>
                      <a:lnTo>
                        <a:pt x="305" y="27730"/>
                      </a:lnTo>
                      <a:lnTo>
                        <a:pt x="305" y="1"/>
                      </a:lnTo>
                      <a:close/>
                    </a:path>
                  </a:pathLst>
                </a:custGeom>
                <a:gradFill>
                  <a:gsLst>
                    <a:gs pos="0">
                      <a:srgbClr val="9900FF">
                        <a:alpha val="46274"/>
                      </a:srgbClr>
                    </a:gs>
                    <a:gs pos="100000">
                      <a:srgbClr val="FFFFFF">
                        <a:alpha val="46274"/>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1"/>
                <p:cNvSpPr/>
                <p:nvPr/>
              </p:nvSpPr>
              <p:spPr>
                <a:xfrm>
                  <a:off x="1235741" y="3812126"/>
                  <a:ext cx="12509" cy="1824700"/>
                </a:xfrm>
                <a:custGeom>
                  <a:rect b="b" l="l" r="r" t="t"/>
                  <a:pathLst>
                    <a:path extrusionOk="0" h="27731" w="305">
                      <a:moveTo>
                        <a:pt x="0" y="1"/>
                      </a:moveTo>
                      <a:lnTo>
                        <a:pt x="0" y="27730"/>
                      </a:lnTo>
                      <a:lnTo>
                        <a:pt x="305" y="27730"/>
                      </a:lnTo>
                      <a:lnTo>
                        <a:pt x="305"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7" name="Google Shape;107;p21"/>
              <p:cNvGrpSpPr/>
              <p:nvPr/>
            </p:nvGrpSpPr>
            <p:grpSpPr>
              <a:xfrm rot="-8100000">
                <a:off x="540898" y="-1172741"/>
                <a:ext cx="2552124" cy="3347490"/>
                <a:chOff x="2976325" y="908175"/>
                <a:chExt cx="4028179" cy="5283555"/>
              </a:xfrm>
            </p:grpSpPr>
            <p:sp>
              <p:nvSpPr>
                <p:cNvPr id="108" name="Google Shape;108;p21"/>
                <p:cNvSpPr/>
                <p:nvPr/>
              </p:nvSpPr>
              <p:spPr>
                <a:xfrm>
                  <a:off x="2976325" y="93003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21"/>
                <p:cNvSpPr/>
                <p:nvPr/>
              </p:nvSpPr>
              <p:spPr>
                <a:xfrm>
                  <a:off x="3934943" y="90817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21"/>
                <p:cNvSpPr/>
                <p:nvPr/>
              </p:nvSpPr>
              <p:spPr>
                <a:xfrm>
                  <a:off x="3851189" y="107252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1" name="Google Shape;111;p21"/>
              <p:cNvGrpSpPr/>
              <p:nvPr/>
            </p:nvGrpSpPr>
            <p:grpSpPr>
              <a:xfrm>
                <a:off x="-1" y="621223"/>
                <a:ext cx="699940" cy="478601"/>
                <a:chOff x="39723" y="4349021"/>
                <a:chExt cx="1061964" cy="726143"/>
              </a:xfrm>
            </p:grpSpPr>
            <p:grpSp>
              <p:nvGrpSpPr>
                <p:cNvPr id="112" name="Google Shape;112;p21"/>
                <p:cNvGrpSpPr/>
                <p:nvPr/>
              </p:nvGrpSpPr>
              <p:grpSpPr>
                <a:xfrm rot="2700000">
                  <a:off x="140502" y="4460924"/>
                  <a:ext cx="524584" cy="502337"/>
                  <a:chOff x="1189791" y="-1767331"/>
                  <a:chExt cx="904284" cy="865933"/>
                </a:xfrm>
              </p:grpSpPr>
              <p:sp>
                <p:nvSpPr>
                  <p:cNvPr id="113" name="Google Shape;113;p21"/>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843"/>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4" name="Google Shape;114;p21"/>
                  <p:cNvGrpSpPr/>
                  <p:nvPr/>
                </p:nvGrpSpPr>
                <p:grpSpPr>
                  <a:xfrm>
                    <a:off x="1232795" y="-1740829"/>
                    <a:ext cx="717622" cy="717393"/>
                    <a:chOff x="1483457" y="3953671"/>
                    <a:chExt cx="717622" cy="717393"/>
                  </a:xfrm>
                </p:grpSpPr>
                <p:sp>
                  <p:nvSpPr>
                    <p:cNvPr id="115" name="Google Shape;115;p21"/>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274"/>
                          </a:srgbClr>
                        </a:gs>
                        <a:gs pos="100000">
                          <a:srgbClr val="FFFFFF">
                            <a:alpha val="46274"/>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1"/>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274"/>
                          </a:srgbClr>
                        </a:gs>
                        <a:gs pos="100000">
                          <a:srgbClr val="FFFFFF">
                            <a:alpha val="46274"/>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1"/>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274"/>
                          </a:srgbClr>
                        </a:gs>
                        <a:gs pos="100000">
                          <a:srgbClr val="FFFFFF">
                            <a:alpha val="46274"/>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1"/>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274"/>
                          </a:srgbClr>
                        </a:gs>
                        <a:gs pos="100000">
                          <a:srgbClr val="FFFFFF">
                            <a:alpha val="46274"/>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21"/>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274"/>
                          </a:srgbClr>
                        </a:gs>
                        <a:gs pos="100000">
                          <a:srgbClr val="FFFFFF">
                            <a:alpha val="46274"/>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20" name="Google Shape;120;p21"/>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882"/>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1" name="Google Shape;121;p21"/>
              <p:cNvGrpSpPr/>
              <p:nvPr/>
            </p:nvGrpSpPr>
            <p:grpSpPr>
              <a:xfrm>
                <a:off x="955673" y="11"/>
                <a:ext cx="592576" cy="405260"/>
                <a:chOff x="39723" y="4349021"/>
                <a:chExt cx="1061964" cy="726143"/>
              </a:xfrm>
            </p:grpSpPr>
            <p:grpSp>
              <p:nvGrpSpPr>
                <p:cNvPr id="122" name="Google Shape;122;p21"/>
                <p:cNvGrpSpPr/>
                <p:nvPr/>
              </p:nvGrpSpPr>
              <p:grpSpPr>
                <a:xfrm rot="2700000">
                  <a:off x="140502" y="4460924"/>
                  <a:ext cx="524584" cy="502337"/>
                  <a:chOff x="1189791" y="-1767331"/>
                  <a:chExt cx="904284" cy="865933"/>
                </a:xfrm>
              </p:grpSpPr>
              <p:sp>
                <p:nvSpPr>
                  <p:cNvPr id="123" name="Google Shape;123;p21"/>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843"/>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4" name="Google Shape;124;p21"/>
                  <p:cNvGrpSpPr/>
                  <p:nvPr/>
                </p:nvGrpSpPr>
                <p:grpSpPr>
                  <a:xfrm>
                    <a:off x="1232795" y="-1740829"/>
                    <a:ext cx="717622" cy="717393"/>
                    <a:chOff x="1483457" y="3953671"/>
                    <a:chExt cx="717622" cy="717393"/>
                  </a:xfrm>
                </p:grpSpPr>
                <p:sp>
                  <p:nvSpPr>
                    <p:cNvPr id="125" name="Google Shape;125;p21"/>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274"/>
                          </a:srgbClr>
                        </a:gs>
                        <a:gs pos="100000">
                          <a:srgbClr val="FFFFFF">
                            <a:alpha val="46274"/>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21"/>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274"/>
                          </a:srgbClr>
                        </a:gs>
                        <a:gs pos="100000">
                          <a:srgbClr val="FFFFFF">
                            <a:alpha val="46274"/>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21"/>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274"/>
                          </a:srgbClr>
                        </a:gs>
                        <a:gs pos="100000">
                          <a:srgbClr val="FFFFFF">
                            <a:alpha val="46274"/>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21"/>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274"/>
                          </a:srgbClr>
                        </a:gs>
                        <a:gs pos="100000">
                          <a:srgbClr val="FFFFFF">
                            <a:alpha val="46274"/>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21"/>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274"/>
                          </a:srgbClr>
                        </a:gs>
                        <a:gs pos="100000">
                          <a:srgbClr val="FFFFFF">
                            <a:alpha val="46274"/>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30" name="Google Shape;130;p21"/>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882"/>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1" name="Google Shape;131;p21"/>
              <p:cNvGrpSpPr/>
              <p:nvPr/>
            </p:nvGrpSpPr>
            <p:grpSpPr>
              <a:xfrm>
                <a:off x="441574" y="-36652"/>
                <a:ext cx="699940" cy="478601"/>
                <a:chOff x="39723" y="4349021"/>
                <a:chExt cx="1061964" cy="726143"/>
              </a:xfrm>
            </p:grpSpPr>
            <p:grpSp>
              <p:nvGrpSpPr>
                <p:cNvPr id="132" name="Google Shape;132;p21"/>
                <p:cNvGrpSpPr/>
                <p:nvPr/>
              </p:nvGrpSpPr>
              <p:grpSpPr>
                <a:xfrm rot="2700000">
                  <a:off x="140502" y="4460924"/>
                  <a:ext cx="524584" cy="502337"/>
                  <a:chOff x="1189791" y="-1767331"/>
                  <a:chExt cx="904284" cy="865933"/>
                </a:xfrm>
              </p:grpSpPr>
              <p:sp>
                <p:nvSpPr>
                  <p:cNvPr id="133" name="Google Shape;133;p21"/>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7843"/>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4" name="Google Shape;134;p21"/>
                  <p:cNvGrpSpPr/>
                  <p:nvPr/>
                </p:nvGrpSpPr>
                <p:grpSpPr>
                  <a:xfrm>
                    <a:off x="1232795" y="-1740829"/>
                    <a:ext cx="717622" cy="717393"/>
                    <a:chOff x="1483457" y="3953671"/>
                    <a:chExt cx="717622" cy="717393"/>
                  </a:xfrm>
                </p:grpSpPr>
                <p:sp>
                  <p:nvSpPr>
                    <p:cNvPr id="135" name="Google Shape;135;p21"/>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274"/>
                          </a:srgbClr>
                        </a:gs>
                        <a:gs pos="100000">
                          <a:srgbClr val="FFFFFF">
                            <a:alpha val="46274"/>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21"/>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274"/>
                          </a:srgbClr>
                        </a:gs>
                        <a:gs pos="100000">
                          <a:srgbClr val="FFFFFF">
                            <a:alpha val="46274"/>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21"/>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274"/>
                          </a:srgbClr>
                        </a:gs>
                        <a:gs pos="100000">
                          <a:srgbClr val="FFFFFF">
                            <a:alpha val="46274"/>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21"/>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274"/>
                          </a:srgbClr>
                        </a:gs>
                        <a:gs pos="100000">
                          <a:srgbClr val="FFFFFF">
                            <a:alpha val="46274"/>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21"/>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274"/>
                          </a:srgbClr>
                        </a:gs>
                        <a:gs pos="100000">
                          <a:srgbClr val="FFFFFF">
                            <a:alpha val="46274"/>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40" name="Google Shape;140;p21"/>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5882"/>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1" name="Google Shape;141;p21"/>
              <p:cNvGrpSpPr/>
              <p:nvPr/>
            </p:nvGrpSpPr>
            <p:grpSpPr>
              <a:xfrm>
                <a:off x="-494405" y="-252396"/>
                <a:ext cx="1741563" cy="1288563"/>
                <a:chOff x="-494405" y="-252396"/>
                <a:chExt cx="1741563" cy="1288563"/>
              </a:xfrm>
            </p:grpSpPr>
            <p:sp>
              <p:nvSpPr>
                <p:cNvPr id="142" name="Google Shape;142;p21"/>
                <p:cNvSpPr/>
                <p:nvPr/>
              </p:nvSpPr>
              <p:spPr>
                <a:xfrm rot="2700000">
                  <a:off x="137431"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21"/>
                <p:cNvSpPr/>
                <p:nvPr/>
              </p:nvSpPr>
              <p:spPr>
                <a:xfrm rot="2700000">
                  <a:off x="-315569"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144" name="Google Shape;144;p21"/>
            <p:cNvGrpSpPr/>
            <p:nvPr/>
          </p:nvGrpSpPr>
          <p:grpSpPr>
            <a:xfrm>
              <a:off x="5643425" y="4968525"/>
              <a:ext cx="439200" cy="439100"/>
              <a:chOff x="1101075" y="2142375"/>
              <a:chExt cx="439200" cy="439100"/>
            </a:xfrm>
          </p:grpSpPr>
          <p:sp>
            <p:nvSpPr>
              <p:cNvPr id="145" name="Google Shape;145;p21"/>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5882"/>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21"/>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5882"/>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pic>
        <p:nvPicPr>
          <p:cNvPr id="147" name="Google Shape;147;p21"/>
          <p:cNvPicPr preferRelativeResize="0"/>
          <p:nvPr/>
        </p:nvPicPr>
        <p:blipFill rotWithShape="1">
          <a:blip r:embed="rId2">
            <a:alphaModFix/>
          </a:blip>
          <a:srcRect b="26177" l="16960" r="7121" t="24718"/>
          <a:stretch/>
        </p:blipFill>
        <p:spPr>
          <a:xfrm rot="5400000">
            <a:off x="-1432850" y="882950"/>
            <a:ext cx="2441950" cy="1863749"/>
          </a:xfrm>
          <a:prstGeom prst="rect">
            <a:avLst/>
          </a:prstGeom>
          <a:noFill/>
          <a:ln>
            <a:noFill/>
          </a:ln>
        </p:spPr>
      </p:pic>
      <p:grpSp>
        <p:nvGrpSpPr>
          <p:cNvPr id="148" name="Google Shape;148;p21"/>
          <p:cNvGrpSpPr/>
          <p:nvPr/>
        </p:nvGrpSpPr>
        <p:grpSpPr>
          <a:xfrm rot="10800000">
            <a:off x="6045700" y="237976"/>
            <a:ext cx="4558967" cy="134100"/>
            <a:chOff x="796100" y="3019701"/>
            <a:chExt cx="4558967" cy="134100"/>
          </a:xfrm>
        </p:grpSpPr>
        <p:sp>
          <p:nvSpPr>
            <p:cNvPr id="149" name="Google Shape;149;p21"/>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0" name="Google Shape;150;p21"/>
            <p:cNvCxnSpPr/>
            <p:nvPr/>
          </p:nvCxnSpPr>
          <p:spPr>
            <a:xfrm>
              <a:off x="796100" y="3086750"/>
              <a:ext cx="4462800" cy="0"/>
            </a:xfrm>
            <a:prstGeom prst="straightConnector1">
              <a:avLst/>
            </a:prstGeom>
            <a:noFill/>
            <a:ln cap="flat" cmpd="sng" w="9525">
              <a:solidFill>
                <a:schemeClr val="dk2"/>
              </a:solidFill>
              <a:prstDash val="solid"/>
              <a:round/>
              <a:headEnd len="sm" w="sm" type="none"/>
              <a:tailEnd len="sm" w="sm" type="none"/>
            </a:ln>
          </p:spPr>
        </p:cxnSp>
        <p:sp>
          <p:nvSpPr>
            <p:cNvPr id="151" name="Google Shape;151;p21"/>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2" name="Google Shape;152;p21"/>
          <p:cNvGrpSpPr/>
          <p:nvPr/>
        </p:nvGrpSpPr>
        <p:grpSpPr>
          <a:xfrm>
            <a:off x="-1143750" y="3925887"/>
            <a:ext cx="4558967" cy="1517787"/>
            <a:chOff x="-1143750" y="3849687"/>
            <a:chExt cx="4558967" cy="1517787"/>
          </a:xfrm>
        </p:grpSpPr>
        <p:grpSp>
          <p:nvGrpSpPr>
            <p:cNvPr id="153" name="Google Shape;153;p21"/>
            <p:cNvGrpSpPr/>
            <p:nvPr/>
          </p:nvGrpSpPr>
          <p:grpSpPr>
            <a:xfrm rot="5400000">
              <a:off x="-805838" y="4155104"/>
              <a:ext cx="1517787" cy="906953"/>
              <a:chOff x="-55500" y="4835979"/>
              <a:chExt cx="1517787" cy="906953"/>
            </a:xfrm>
          </p:grpSpPr>
          <p:sp>
            <p:nvSpPr>
              <p:cNvPr id="154" name="Google Shape;154;p21"/>
              <p:cNvSpPr/>
              <p:nvPr/>
            </p:nvSpPr>
            <p:spPr>
              <a:xfrm>
                <a:off x="-55500" y="489515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rgbClr val="F5F8FF">
                      <a:alpha val="30588"/>
                    </a:srgbClr>
                  </a:gs>
                  <a:gs pos="22000">
                    <a:srgbClr val="F5F8FF">
                      <a:alpha val="30588"/>
                    </a:srgbClr>
                  </a:gs>
                  <a:gs pos="45000">
                    <a:srgbClr val="FFFFFF">
                      <a:alpha val="30588"/>
                    </a:srgbClr>
                  </a:gs>
                  <a:gs pos="100000">
                    <a:srgbClr val="0C0A9E">
                      <a:alpha val="30588"/>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21"/>
              <p:cNvSpPr/>
              <p:nvPr/>
            </p:nvSpPr>
            <p:spPr>
              <a:xfrm>
                <a:off x="522674" y="4951702"/>
                <a:ext cx="340329" cy="325895"/>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49411"/>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21"/>
              <p:cNvSpPr/>
              <p:nvPr/>
            </p:nvSpPr>
            <p:spPr>
              <a:xfrm>
                <a:off x="401812" y="51855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rgbClr val="F5F8FF">
                      <a:alpha val="30588"/>
                    </a:srgbClr>
                  </a:gs>
                  <a:gs pos="22000">
                    <a:srgbClr val="F5F8FF">
                      <a:alpha val="30588"/>
                    </a:srgbClr>
                  </a:gs>
                  <a:gs pos="45000">
                    <a:srgbClr val="FFFFFF">
                      <a:alpha val="30588"/>
                    </a:srgbClr>
                  </a:gs>
                  <a:gs pos="100000">
                    <a:srgbClr val="0C0A9E">
                      <a:alpha val="30588"/>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21"/>
              <p:cNvSpPr/>
              <p:nvPr/>
            </p:nvSpPr>
            <p:spPr>
              <a:xfrm>
                <a:off x="880250" y="48359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49411"/>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8" name="Google Shape;158;p21"/>
            <p:cNvGrpSpPr/>
            <p:nvPr/>
          </p:nvGrpSpPr>
          <p:grpSpPr>
            <a:xfrm>
              <a:off x="-549966" y="3946425"/>
              <a:ext cx="2833357" cy="1421047"/>
              <a:chOff x="-677366" y="4067275"/>
              <a:chExt cx="2833357" cy="1421047"/>
            </a:xfrm>
          </p:grpSpPr>
          <p:sp>
            <p:nvSpPr>
              <p:cNvPr id="159" name="Google Shape;159;p21"/>
              <p:cNvSpPr/>
              <p:nvPr/>
            </p:nvSpPr>
            <p:spPr>
              <a:xfrm rot="5400000">
                <a:off x="28789" y="3361120"/>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5882"/>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0" name="Google Shape;160;p21"/>
              <p:cNvGrpSpPr/>
              <p:nvPr/>
            </p:nvGrpSpPr>
            <p:grpSpPr>
              <a:xfrm>
                <a:off x="317735" y="4614472"/>
                <a:ext cx="161977" cy="161940"/>
                <a:chOff x="1101075" y="2142375"/>
                <a:chExt cx="439200" cy="439100"/>
              </a:xfrm>
            </p:grpSpPr>
            <p:sp>
              <p:nvSpPr>
                <p:cNvPr id="161" name="Google Shape;161;p21"/>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5882"/>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21"/>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5882"/>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 name="Google Shape;163;p21"/>
              <p:cNvGrpSpPr/>
              <p:nvPr/>
            </p:nvGrpSpPr>
            <p:grpSpPr>
              <a:xfrm rot="10800000">
                <a:off x="1700151" y="5032693"/>
                <a:ext cx="161977" cy="161940"/>
                <a:chOff x="1101075" y="2142375"/>
                <a:chExt cx="439200" cy="439100"/>
              </a:xfrm>
            </p:grpSpPr>
            <p:sp>
              <p:nvSpPr>
                <p:cNvPr id="164" name="Google Shape;164;p21"/>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5882"/>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21"/>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5882"/>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66" name="Google Shape;166;p21"/>
            <p:cNvSpPr/>
            <p:nvPr/>
          </p:nvSpPr>
          <p:spPr>
            <a:xfrm rot="-5400000">
              <a:off x="362395" y="3696219"/>
              <a:ext cx="503090" cy="2327806"/>
            </a:xfrm>
            <a:custGeom>
              <a:rect b="b" l="l" r="r" t="t"/>
              <a:pathLst>
                <a:path extrusionOk="0" h="56755" w="12266">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7" name="Google Shape;167;p21"/>
            <p:cNvGrpSpPr/>
            <p:nvPr/>
          </p:nvGrpSpPr>
          <p:grpSpPr>
            <a:xfrm>
              <a:off x="-1143750" y="4741576"/>
              <a:ext cx="4558967" cy="134100"/>
              <a:chOff x="796100" y="3019701"/>
              <a:chExt cx="4558967" cy="134100"/>
            </a:xfrm>
          </p:grpSpPr>
          <p:sp>
            <p:nvSpPr>
              <p:cNvPr id="168" name="Google Shape;168;p21"/>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9" name="Google Shape;169;p21"/>
              <p:cNvCxnSpPr/>
              <p:nvPr/>
            </p:nvCxnSpPr>
            <p:spPr>
              <a:xfrm>
                <a:off x="796100" y="3086750"/>
                <a:ext cx="4462800" cy="0"/>
              </a:xfrm>
              <a:prstGeom prst="straightConnector1">
                <a:avLst/>
              </a:prstGeom>
              <a:noFill/>
              <a:ln cap="flat" cmpd="sng" w="9525">
                <a:solidFill>
                  <a:schemeClr val="dk2"/>
                </a:solidFill>
                <a:prstDash val="solid"/>
                <a:round/>
                <a:headEnd len="sm" w="sm" type="none"/>
                <a:tailEnd len="sm" w="sm" type="none"/>
              </a:ln>
            </p:spPr>
          </p:cxnSp>
          <p:sp>
            <p:nvSpPr>
              <p:cNvPr id="170" name="Google Shape;170;p21"/>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71" name="Shape 171"/>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72" name="Shape 172"/>
        <p:cNvGrpSpPr/>
        <p:nvPr/>
      </p:nvGrpSpPr>
      <p:grpSpPr>
        <a:xfrm>
          <a:off x="0" y="0"/>
          <a:ext cx="0" cy="0"/>
          <a:chOff x="0" y="0"/>
          <a:chExt cx="0" cy="0"/>
        </a:xfrm>
      </p:grpSpPr>
      <p:grpSp>
        <p:nvGrpSpPr>
          <p:cNvPr id="173" name="Google Shape;173;p23"/>
          <p:cNvGrpSpPr/>
          <p:nvPr/>
        </p:nvGrpSpPr>
        <p:grpSpPr>
          <a:xfrm>
            <a:off x="-623241" y="3925887"/>
            <a:ext cx="2833357" cy="1517787"/>
            <a:chOff x="-623241" y="3849687"/>
            <a:chExt cx="2833357" cy="1517787"/>
          </a:xfrm>
        </p:grpSpPr>
        <p:grpSp>
          <p:nvGrpSpPr>
            <p:cNvPr id="174" name="Google Shape;174;p23"/>
            <p:cNvGrpSpPr/>
            <p:nvPr/>
          </p:nvGrpSpPr>
          <p:grpSpPr>
            <a:xfrm rot="5400000">
              <a:off x="-879113" y="4155104"/>
              <a:ext cx="1517787" cy="906953"/>
              <a:chOff x="-55500" y="4835979"/>
              <a:chExt cx="1517787" cy="906953"/>
            </a:xfrm>
          </p:grpSpPr>
          <p:sp>
            <p:nvSpPr>
              <p:cNvPr id="175" name="Google Shape;175;p23"/>
              <p:cNvSpPr/>
              <p:nvPr/>
            </p:nvSpPr>
            <p:spPr>
              <a:xfrm>
                <a:off x="-55500" y="489515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rgbClr val="F5F8FF">
                      <a:alpha val="30588"/>
                    </a:srgbClr>
                  </a:gs>
                  <a:gs pos="22000">
                    <a:srgbClr val="F5F8FF">
                      <a:alpha val="30588"/>
                    </a:srgbClr>
                  </a:gs>
                  <a:gs pos="45000">
                    <a:srgbClr val="FFFFFF">
                      <a:alpha val="30588"/>
                    </a:srgbClr>
                  </a:gs>
                  <a:gs pos="100000">
                    <a:srgbClr val="0C0A9E">
                      <a:alpha val="30588"/>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23"/>
              <p:cNvSpPr/>
              <p:nvPr/>
            </p:nvSpPr>
            <p:spPr>
              <a:xfrm>
                <a:off x="522674" y="4951702"/>
                <a:ext cx="340329" cy="325895"/>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49411"/>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23"/>
              <p:cNvSpPr/>
              <p:nvPr/>
            </p:nvSpPr>
            <p:spPr>
              <a:xfrm>
                <a:off x="401812" y="51855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rgbClr val="F5F8FF">
                      <a:alpha val="30588"/>
                    </a:srgbClr>
                  </a:gs>
                  <a:gs pos="22000">
                    <a:srgbClr val="F5F8FF">
                      <a:alpha val="30588"/>
                    </a:srgbClr>
                  </a:gs>
                  <a:gs pos="45000">
                    <a:srgbClr val="FFFFFF">
                      <a:alpha val="30588"/>
                    </a:srgbClr>
                  </a:gs>
                  <a:gs pos="100000">
                    <a:srgbClr val="0C0A9E">
                      <a:alpha val="30588"/>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23"/>
              <p:cNvSpPr/>
              <p:nvPr/>
            </p:nvSpPr>
            <p:spPr>
              <a:xfrm>
                <a:off x="880250" y="48359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49411"/>
                    </a:srgbClr>
                  </a:gs>
                </a:gsLst>
                <a:lin ang="2698631"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9" name="Google Shape;179;p23"/>
            <p:cNvGrpSpPr/>
            <p:nvPr/>
          </p:nvGrpSpPr>
          <p:grpSpPr>
            <a:xfrm>
              <a:off x="-623241" y="3946425"/>
              <a:ext cx="2833357" cy="1421047"/>
              <a:chOff x="-677366" y="4067275"/>
              <a:chExt cx="2833357" cy="1421047"/>
            </a:xfrm>
          </p:grpSpPr>
          <p:sp>
            <p:nvSpPr>
              <p:cNvPr id="180" name="Google Shape;180;p23"/>
              <p:cNvSpPr/>
              <p:nvPr/>
            </p:nvSpPr>
            <p:spPr>
              <a:xfrm rot="5400000">
                <a:off x="28789" y="3361120"/>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5882"/>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1" name="Google Shape;181;p23"/>
              <p:cNvGrpSpPr/>
              <p:nvPr/>
            </p:nvGrpSpPr>
            <p:grpSpPr>
              <a:xfrm>
                <a:off x="317735" y="4614472"/>
                <a:ext cx="161977" cy="161940"/>
                <a:chOff x="1101075" y="2142375"/>
                <a:chExt cx="439200" cy="439100"/>
              </a:xfrm>
            </p:grpSpPr>
            <p:sp>
              <p:nvSpPr>
                <p:cNvPr id="182" name="Google Shape;182;p2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5882"/>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5882"/>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4" name="Google Shape;184;p23"/>
              <p:cNvGrpSpPr/>
              <p:nvPr/>
            </p:nvGrpSpPr>
            <p:grpSpPr>
              <a:xfrm rot="10800000">
                <a:off x="1700151" y="5032693"/>
                <a:ext cx="161977" cy="161940"/>
                <a:chOff x="1101075" y="2142375"/>
                <a:chExt cx="439200" cy="439100"/>
              </a:xfrm>
            </p:grpSpPr>
            <p:sp>
              <p:nvSpPr>
                <p:cNvPr id="185" name="Google Shape;185;p2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5882"/>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2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5882"/>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87" name="Google Shape;187;p23"/>
            <p:cNvSpPr/>
            <p:nvPr/>
          </p:nvSpPr>
          <p:spPr>
            <a:xfrm rot="-5400000">
              <a:off x="289120" y="3696219"/>
              <a:ext cx="503090" cy="2327806"/>
            </a:xfrm>
            <a:custGeom>
              <a:rect b="b" l="l" r="r" t="t"/>
              <a:pathLst>
                <a:path extrusionOk="0" h="56755" w="12266">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8" name="Google Shape;188;p23"/>
          <p:cNvGrpSpPr/>
          <p:nvPr/>
        </p:nvGrpSpPr>
        <p:grpSpPr>
          <a:xfrm>
            <a:off x="6323926" y="-1678249"/>
            <a:ext cx="4189198" cy="3065874"/>
            <a:chOff x="6171526" y="-1678249"/>
            <a:chExt cx="4189198" cy="3065874"/>
          </a:xfrm>
        </p:grpSpPr>
        <p:sp>
          <p:nvSpPr>
            <p:cNvPr id="189" name="Google Shape;189;p23"/>
            <p:cNvSpPr/>
            <p:nvPr/>
          </p:nvSpPr>
          <p:spPr>
            <a:xfrm rot="-5400000">
              <a:off x="6808863" y="-808395"/>
              <a:ext cx="1558682"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90" name="Google Shape;190;p23"/>
            <p:cNvPicPr preferRelativeResize="0"/>
            <p:nvPr/>
          </p:nvPicPr>
          <p:blipFill rotWithShape="1">
            <a:blip r:embed="rId2">
              <a:alphaModFix/>
            </a:blip>
            <a:srcRect b="26177" l="16960" r="7121" t="24718"/>
            <a:stretch/>
          </p:blipFill>
          <p:spPr>
            <a:xfrm>
              <a:off x="6587425" y="-1678249"/>
              <a:ext cx="3773299" cy="2879876"/>
            </a:xfrm>
            <a:prstGeom prst="rect">
              <a:avLst/>
            </a:prstGeom>
            <a:noFill/>
            <a:ln>
              <a:noFill/>
            </a:ln>
          </p:spPr>
        </p:pic>
        <p:sp>
          <p:nvSpPr>
            <p:cNvPr id="191" name="Google Shape;191;p23"/>
            <p:cNvSpPr/>
            <p:nvPr/>
          </p:nvSpPr>
          <p:spPr>
            <a:xfrm>
              <a:off x="8292929" y="-80469"/>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2" name="Google Shape;192;p23"/>
            <p:cNvGrpSpPr/>
            <p:nvPr/>
          </p:nvGrpSpPr>
          <p:grpSpPr>
            <a:xfrm rot="-2700000">
              <a:off x="8302147" y="61289"/>
              <a:ext cx="582044" cy="582419"/>
              <a:chOff x="959750" y="3039275"/>
              <a:chExt cx="582050" cy="582425"/>
            </a:xfrm>
          </p:grpSpPr>
          <p:sp>
            <p:nvSpPr>
              <p:cNvPr id="193" name="Google Shape;193;p23"/>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36862"/>
                    </a:srgbClr>
                  </a:gs>
                  <a:gs pos="100000">
                    <a:srgbClr val="FFFFFF">
                      <a:alpha val="3686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23"/>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36862"/>
                    </a:srgbClr>
                  </a:gs>
                  <a:gs pos="100000">
                    <a:srgbClr val="FFFFFF">
                      <a:alpha val="3686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23"/>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36862"/>
                    </a:srgbClr>
                  </a:gs>
                  <a:gs pos="100000">
                    <a:srgbClr val="FFFFFF">
                      <a:alpha val="3686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23"/>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36862"/>
                    </a:srgbClr>
                  </a:gs>
                  <a:gs pos="100000">
                    <a:srgbClr val="FFFFFF">
                      <a:alpha val="3686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23"/>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36862"/>
                    </a:srgbClr>
                  </a:gs>
                  <a:gs pos="100000">
                    <a:srgbClr val="FFFFFF">
                      <a:alpha val="3686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23"/>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36862"/>
                    </a:srgbClr>
                  </a:gs>
                  <a:gs pos="100000">
                    <a:srgbClr val="FFFFFF">
                      <a:alpha val="3686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23"/>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36862"/>
                    </a:srgbClr>
                  </a:gs>
                  <a:gs pos="100000">
                    <a:srgbClr val="FFFFFF">
                      <a:alpha val="3686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0" name="Google Shape;200;p23"/>
            <p:cNvGrpSpPr/>
            <p:nvPr/>
          </p:nvGrpSpPr>
          <p:grpSpPr>
            <a:xfrm rot="-2700000">
              <a:off x="8551447" y="61289"/>
              <a:ext cx="582044" cy="582419"/>
              <a:chOff x="959750" y="3039275"/>
              <a:chExt cx="582050" cy="582425"/>
            </a:xfrm>
          </p:grpSpPr>
          <p:sp>
            <p:nvSpPr>
              <p:cNvPr id="201" name="Google Shape;201;p23"/>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36862"/>
                    </a:srgbClr>
                  </a:gs>
                  <a:gs pos="100000">
                    <a:srgbClr val="FFFFFF">
                      <a:alpha val="3686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3"/>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36862"/>
                    </a:srgbClr>
                  </a:gs>
                  <a:gs pos="100000">
                    <a:srgbClr val="FFFFFF">
                      <a:alpha val="3686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23"/>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36862"/>
                    </a:srgbClr>
                  </a:gs>
                  <a:gs pos="100000">
                    <a:srgbClr val="FFFFFF">
                      <a:alpha val="3686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23"/>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36862"/>
                    </a:srgbClr>
                  </a:gs>
                  <a:gs pos="100000">
                    <a:srgbClr val="FFFFFF">
                      <a:alpha val="3686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23"/>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36862"/>
                    </a:srgbClr>
                  </a:gs>
                  <a:gs pos="100000">
                    <a:srgbClr val="FFFFFF">
                      <a:alpha val="3686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23"/>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36862"/>
                    </a:srgbClr>
                  </a:gs>
                  <a:gs pos="100000">
                    <a:srgbClr val="FFFFFF">
                      <a:alpha val="3686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23"/>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36862"/>
                    </a:srgbClr>
                  </a:gs>
                  <a:gs pos="100000">
                    <a:srgbClr val="FFFFFF">
                      <a:alpha val="36862"/>
                    </a:srgbClr>
                  </a:gs>
                </a:gsLst>
                <a:lin ang="54007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08" name="Google Shape;208;p23"/>
          <p:cNvGrpSpPr/>
          <p:nvPr/>
        </p:nvGrpSpPr>
        <p:grpSpPr>
          <a:xfrm rot="2700000">
            <a:off x="8945322" y="2352177"/>
            <a:ext cx="439196" cy="439096"/>
            <a:chOff x="1101075" y="2142375"/>
            <a:chExt cx="439200" cy="439100"/>
          </a:xfrm>
        </p:grpSpPr>
        <p:sp>
          <p:nvSpPr>
            <p:cNvPr id="209" name="Google Shape;209;p2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2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bg>
      <p:bgPr>
        <a:solidFill>
          <a:schemeClr val="dk2"/>
        </a:solidFill>
      </p:bgPr>
    </p:bg>
    <p:spTree>
      <p:nvGrpSpPr>
        <p:cNvPr id="211" name="Shape 211"/>
        <p:cNvGrpSpPr/>
        <p:nvPr/>
      </p:nvGrpSpPr>
      <p:grpSpPr>
        <a:xfrm>
          <a:off x="0" y="0"/>
          <a:ext cx="0" cy="0"/>
          <a:chOff x="0" y="0"/>
          <a:chExt cx="0" cy="0"/>
        </a:xfrm>
      </p:grpSpPr>
      <p:grpSp>
        <p:nvGrpSpPr>
          <p:cNvPr id="212" name="Google Shape;212;p24"/>
          <p:cNvGrpSpPr/>
          <p:nvPr/>
        </p:nvGrpSpPr>
        <p:grpSpPr>
          <a:xfrm>
            <a:off x="8332550" y="-7"/>
            <a:ext cx="2386151" cy="3293872"/>
            <a:chOff x="8256352" y="-7"/>
            <a:chExt cx="2386151" cy="3293872"/>
          </a:xfrm>
        </p:grpSpPr>
        <p:pic>
          <p:nvPicPr>
            <p:cNvPr id="213" name="Google Shape;213;p24"/>
            <p:cNvPicPr preferRelativeResize="0"/>
            <p:nvPr/>
          </p:nvPicPr>
          <p:blipFill rotWithShape="1">
            <a:blip r:embed="rId2">
              <a:alphaModFix/>
            </a:blip>
            <a:srcRect b="26177" l="16960" r="7121" t="24718"/>
            <a:stretch/>
          </p:blipFill>
          <p:spPr>
            <a:xfrm rot="5400000">
              <a:off x="7886227" y="537590"/>
              <a:ext cx="3126400" cy="2386151"/>
            </a:xfrm>
            <a:prstGeom prst="rect">
              <a:avLst/>
            </a:prstGeom>
            <a:noFill/>
            <a:ln>
              <a:noFill/>
            </a:ln>
          </p:spPr>
        </p:pic>
        <p:grpSp>
          <p:nvGrpSpPr>
            <p:cNvPr id="214" name="Google Shape;214;p24"/>
            <p:cNvGrpSpPr/>
            <p:nvPr/>
          </p:nvGrpSpPr>
          <p:grpSpPr>
            <a:xfrm rot="10800000">
              <a:off x="8452443" y="-7"/>
              <a:ext cx="325155" cy="1788670"/>
              <a:chOff x="8869019" y="-622132"/>
              <a:chExt cx="325155" cy="1788670"/>
            </a:xfrm>
          </p:grpSpPr>
          <p:sp>
            <p:nvSpPr>
              <p:cNvPr id="215" name="Google Shape;215;p24"/>
              <p:cNvSpPr/>
              <p:nvPr/>
            </p:nvSpPr>
            <p:spPr>
              <a:xfrm rot="10800000">
                <a:off x="8869019" y="-622132"/>
                <a:ext cx="246869" cy="1703243"/>
              </a:xfrm>
              <a:custGeom>
                <a:rect b="b" l="l" r="r" t="t"/>
                <a:pathLst>
                  <a:path extrusionOk="0" h="29909" w="6019">
                    <a:moveTo>
                      <a:pt x="1" y="1"/>
                    </a:moveTo>
                    <a:lnTo>
                      <a:pt x="1" y="306"/>
                    </a:lnTo>
                    <a:lnTo>
                      <a:pt x="5699" y="306"/>
                    </a:lnTo>
                    <a:lnTo>
                      <a:pt x="5699" y="29909"/>
                    </a:lnTo>
                    <a:lnTo>
                      <a:pt x="6019" y="29909"/>
                    </a:lnTo>
                    <a:lnTo>
                      <a:pt x="6019"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6" name="Google Shape;216;p24"/>
              <p:cNvGrpSpPr/>
              <p:nvPr/>
            </p:nvGrpSpPr>
            <p:grpSpPr>
              <a:xfrm rot="1800062">
                <a:off x="9035610" y="1007995"/>
                <a:ext cx="134040" cy="134009"/>
                <a:chOff x="1101075" y="2142375"/>
                <a:chExt cx="439200" cy="439100"/>
              </a:xfrm>
            </p:grpSpPr>
            <p:sp>
              <p:nvSpPr>
                <p:cNvPr id="217" name="Google Shape;217;p24"/>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000"/>
                      </a:srgbClr>
                    </a:gs>
                    <a:gs pos="100000">
                      <a:srgbClr val="FFFFFF">
                        <a:alpha val="0"/>
                      </a:srgbClr>
                    </a:gs>
                  </a:gsLst>
                  <a:lin ang="2698631"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24"/>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9900FF">
                        <a:alpha val="27843"/>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grpSp>
        <p:nvGrpSpPr>
          <p:cNvPr id="219" name="Google Shape;219;p24"/>
          <p:cNvGrpSpPr/>
          <p:nvPr/>
        </p:nvGrpSpPr>
        <p:grpSpPr>
          <a:xfrm>
            <a:off x="-213525" y="171225"/>
            <a:ext cx="439200" cy="439100"/>
            <a:chOff x="1101075" y="2142375"/>
            <a:chExt cx="439200" cy="439100"/>
          </a:xfrm>
        </p:grpSpPr>
        <p:sp>
          <p:nvSpPr>
            <p:cNvPr id="220" name="Google Shape;220;p24"/>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24"/>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2" name="Google Shape;222;p24"/>
          <p:cNvGrpSpPr/>
          <p:nvPr/>
        </p:nvGrpSpPr>
        <p:grpSpPr>
          <a:xfrm>
            <a:off x="-1262974" y="3161327"/>
            <a:ext cx="4822591" cy="2934500"/>
            <a:chOff x="-1186774" y="3161328"/>
            <a:chExt cx="4822591" cy="2934500"/>
          </a:xfrm>
        </p:grpSpPr>
        <p:pic>
          <p:nvPicPr>
            <p:cNvPr id="223" name="Google Shape;223;p24"/>
            <p:cNvPicPr preferRelativeResize="0"/>
            <p:nvPr/>
          </p:nvPicPr>
          <p:blipFill rotWithShape="1">
            <a:blip r:embed="rId2">
              <a:alphaModFix/>
            </a:blip>
            <a:srcRect b="26177" l="16960" r="7121" t="24718"/>
            <a:stretch/>
          </p:blipFill>
          <p:spPr>
            <a:xfrm rot="5400000">
              <a:off x="-1534175" y="3508728"/>
              <a:ext cx="2934500" cy="2239699"/>
            </a:xfrm>
            <a:prstGeom prst="rect">
              <a:avLst/>
            </a:prstGeom>
            <a:noFill/>
            <a:ln>
              <a:noFill/>
            </a:ln>
          </p:spPr>
        </p:pic>
        <p:sp>
          <p:nvSpPr>
            <p:cNvPr id="224" name="Google Shape;224;p24"/>
            <p:cNvSpPr/>
            <p:nvPr/>
          </p:nvSpPr>
          <p:spPr>
            <a:xfrm rot="-5400000">
              <a:off x="-184180" y="3596444"/>
              <a:ext cx="503090" cy="2327806"/>
            </a:xfrm>
            <a:custGeom>
              <a:rect b="b" l="l" r="r" t="t"/>
              <a:pathLst>
                <a:path extrusionOk="0" h="56755" w="12266">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1"/>
                </a:gs>
                <a:gs pos="18000">
                  <a:schemeClr val="lt1"/>
                </a:gs>
                <a:gs pos="56000">
                  <a:srgbClr val="FFFFFF">
                    <a:alpha val="0"/>
                  </a:srgbClr>
                </a:gs>
                <a:gs pos="74000">
                  <a:schemeClr val="lt1"/>
                </a:gs>
                <a:gs pos="100000">
                  <a:srgbClr val="9900FF">
                    <a:alpha val="27843"/>
                  </a:srgbClr>
                </a:gs>
              </a:gsLst>
              <a:path path="circle">
                <a:fillToRect b="100%" r="100%"/>
              </a:path>
              <a:tileRect l="-100%" t="-10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5" name="Google Shape;225;p24"/>
            <p:cNvGrpSpPr/>
            <p:nvPr/>
          </p:nvGrpSpPr>
          <p:grpSpPr>
            <a:xfrm>
              <a:off x="58899" y="4608583"/>
              <a:ext cx="604346" cy="657081"/>
              <a:chOff x="58899" y="4608583"/>
              <a:chExt cx="604346" cy="657081"/>
            </a:xfrm>
          </p:grpSpPr>
          <p:grpSp>
            <p:nvGrpSpPr>
              <p:cNvPr id="226" name="Google Shape;226;p24"/>
              <p:cNvGrpSpPr/>
              <p:nvPr/>
            </p:nvGrpSpPr>
            <p:grpSpPr>
              <a:xfrm rot="10800000">
                <a:off x="58899" y="4608583"/>
                <a:ext cx="328346" cy="328531"/>
                <a:chOff x="3678700" y="407275"/>
                <a:chExt cx="708100" cy="708500"/>
              </a:xfrm>
            </p:grpSpPr>
            <p:sp>
              <p:nvSpPr>
                <p:cNvPr id="227" name="Google Shape;227;p24"/>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24"/>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24"/>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24"/>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24"/>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24"/>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24"/>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EB9109">
                        <a:alpha val="46274"/>
                      </a:srgbClr>
                    </a:gs>
                    <a:gs pos="78000">
                      <a:srgbClr val="F5F8FF">
                        <a:alpha val="46274"/>
                      </a:srgbClr>
                    </a:gs>
                    <a:gs pos="100000">
                      <a:srgbClr val="F5F8FF">
                        <a:alpha val="46274"/>
                      </a:srgbClr>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4" name="Google Shape;234;p24"/>
              <p:cNvGrpSpPr/>
              <p:nvPr/>
            </p:nvGrpSpPr>
            <p:grpSpPr>
              <a:xfrm rot="10800000">
                <a:off x="334899" y="4608583"/>
                <a:ext cx="328346" cy="328531"/>
                <a:chOff x="3678700" y="407275"/>
                <a:chExt cx="708100" cy="708500"/>
              </a:xfrm>
            </p:grpSpPr>
            <p:sp>
              <p:nvSpPr>
                <p:cNvPr id="235" name="Google Shape;235;p24"/>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46274"/>
                      </a:srgbClr>
                    </a:gs>
                    <a:gs pos="100000">
                      <a:srgbClr val="FFFFFF">
                        <a:alpha val="46274"/>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24"/>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0C0A9E">
                        <a:alpha val="46274"/>
                      </a:srgbClr>
                    </a:gs>
                    <a:gs pos="100000">
                      <a:srgbClr val="FFFFFF">
                        <a:alpha val="46274"/>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4"/>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0C0A9E">
                        <a:alpha val="46274"/>
                      </a:srgbClr>
                    </a:gs>
                    <a:gs pos="100000">
                      <a:srgbClr val="FFFFFF">
                        <a:alpha val="46274"/>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24"/>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0C0A9E">
                        <a:alpha val="46274"/>
                      </a:srgbClr>
                    </a:gs>
                    <a:gs pos="100000">
                      <a:srgbClr val="FFFFFF">
                        <a:alpha val="46274"/>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24"/>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0C0A9E">
                        <a:alpha val="46274"/>
                      </a:srgbClr>
                    </a:gs>
                    <a:gs pos="100000">
                      <a:srgbClr val="FFFFFF">
                        <a:alpha val="46274"/>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24"/>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0C0A9E">
                        <a:alpha val="46274"/>
                      </a:srgbClr>
                    </a:gs>
                    <a:gs pos="100000">
                      <a:srgbClr val="FFFFFF">
                        <a:alpha val="46274"/>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24"/>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46274"/>
                      </a:srgbClr>
                    </a:gs>
                    <a:gs pos="100000">
                      <a:srgbClr val="FFFFFF">
                        <a:alpha val="46274"/>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2" name="Google Shape;242;p24"/>
              <p:cNvGrpSpPr/>
              <p:nvPr/>
            </p:nvGrpSpPr>
            <p:grpSpPr>
              <a:xfrm rot="10800000">
                <a:off x="282574" y="4937133"/>
                <a:ext cx="328346" cy="328531"/>
                <a:chOff x="3678700" y="407275"/>
                <a:chExt cx="708100" cy="708500"/>
              </a:xfrm>
            </p:grpSpPr>
            <p:sp>
              <p:nvSpPr>
                <p:cNvPr id="243" name="Google Shape;243;p24"/>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46274"/>
                      </a:srgbClr>
                    </a:gs>
                    <a:gs pos="100000">
                      <a:srgbClr val="FFFFFF">
                        <a:alpha val="46274"/>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24"/>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0C0A9E">
                        <a:alpha val="46274"/>
                      </a:srgbClr>
                    </a:gs>
                    <a:gs pos="100000">
                      <a:srgbClr val="FFFFFF">
                        <a:alpha val="46274"/>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24"/>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0C0A9E">
                        <a:alpha val="46274"/>
                      </a:srgbClr>
                    </a:gs>
                    <a:gs pos="100000">
                      <a:srgbClr val="FFFFFF">
                        <a:alpha val="46274"/>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24"/>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0C0A9E">
                        <a:alpha val="46274"/>
                      </a:srgbClr>
                    </a:gs>
                    <a:gs pos="100000">
                      <a:srgbClr val="FFFFFF">
                        <a:alpha val="46274"/>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24"/>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0C0A9E">
                        <a:alpha val="46274"/>
                      </a:srgbClr>
                    </a:gs>
                    <a:gs pos="100000">
                      <a:srgbClr val="FFFFFF">
                        <a:alpha val="46274"/>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24"/>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0C0A9E">
                        <a:alpha val="46274"/>
                      </a:srgbClr>
                    </a:gs>
                    <a:gs pos="100000">
                      <a:srgbClr val="FFFFFF">
                        <a:alpha val="46274"/>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24"/>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46274"/>
                      </a:srgbClr>
                    </a:gs>
                    <a:gs pos="100000">
                      <a:srgbClr val="FFFFFF">
                        <a:alpha val="46274"/>
                      </a:srgbClr>
                    </a:gs>
                  </a:gsLst>
                  <a:lin ang="1350003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50" name="Google Shape;250;p24"/>
            <p:cNvGrpSpPr/>
            <p:nvPr/>
          </p:nvGrpSpPr>
          <p:grpSpPr>
            <a:xfrm>
              <a:off x="-923150" y="4796551"/>
              <a:ext cx="4558967" cy="134100"/>
              <a:chOff x="796100" y="3019701"/>
              <a:chExt cx="4558967" cy="134100"/>
            </a:xfrm>
          </p:grpSpPr>
          <p:sp>
            <p:nvSpPr>
              <p:cNvPr id="251" name="Google Shape;251;p24"/>
              <p:cNvSpPr/>
              <p:nvPr/>
            </p:nvSpPr>
            <p:spPr>
              <a:xfrm>
                <a:off x="5220967" y="3019701"/>
                <a:ext cx="134100" cy="1341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52" name="Google Shape;252;p24"/>
              <p:cNvCxnSpPr/>
              <p:nvPr/>
            </p:nvCxnSpPr>
            <p:spPr>
              <a:xfrm>
                <a:off x="796100" y="3086750"/>
                <a:ext cx="4462800" cy="0"/>
              </a:xfrm>
              <a:prstGeom prst="straightConnector1">
                <a:avLst/>
              </a:prstGeom>
              <a:noFill/>
              <a:ln cap="flat" cmpd="sng" w="9525">
                <a:solidFill>
                  <a:schemeClr val="lt1"/>
                </a:solidFill>
                <a:prstDash val="solid"/>
                <a:round/>
                <a:headEnd len="sm" w="sm" type="none"/>
                <a:tailEnd len="sm" w="sm" type="none"/>
              </a:ln>
            </p:spPr>
          </p:cxnSp>
          <p:sp>
            <p:nvSpPr>
              <p:cNvPr id="253" name="Google Shape;253;p24"/>
              <p:cNvSpPr/>
              <p:nvPr/>
            </p:nvSpPr>
            <p:spPr>
              <a:xfrm>
                <a:off x="5251079" y="3049843"/>
                <a:ext cx="73800" cy="738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2"/>
              </a:buClr>
              <a:buSzPts val="3000"/>
              <a:buFont typeface="IBM Plex Mono"/>
              <a:buNone/>
              <a:defRPr b="1" i="0" sz="3000" u="none" cap="none" strike="noStrike">
                <a:solidFill>
                  <a:schemeClr val="dk2"/>
                </a:solidFill>
                <a:latin typeface="IBM Plex Mono"/>
                <a:ea typeface="IBM Plex Mono"/>
                <a:cs typeface="IBM Plex Mono"/>
                <a:sym typeface="IBM Plex Mono"/>
              </a:defRPr>
            </a:lvl1pPr>
            <a:lvl2pPr lvl="1" marR="0" rtl="0" algn="l">
              <a:lnSpc>
                <a:spcPct val="100000"/>
              </a:lnSpc>
              <a:spcBef>
                <a:spcPts val="0"/>
              </a:spcBef>
              <a:spcAft>
                <a:spcPts val="0"/>
              </a:spcAft>
              <a:buClr>
                <a:schemeClr val="dk2"/>
              </a:buClr>
              <a:buSzPts val="3000"/>
              <a:buFont typeface="IBM Plex Mono"/>
              <a:buNone/>
              <a:defRPr b="1" i="0" sz="3000" u="none" cap="none" strike="noStrike">
                <a:solidFill>
                  <a:schemeClr val="dk2"/>
                </a:solidFill>
                <a:latin typeface="IBM Plex Mono"/>
                <a:ea typeface="IBM Plex Mono"/>
                <a:cs typeface="IBM Plex Mono"/>
                <a:sym typeface="IBM Plex Mono"/>
              </a:defRPr>
            </a:lvl2pPr>
            <a:lvl3pPr lvl="2" marR="0" rtl="0" algn="l">
              <a:lnSpc>
                <a:spcPct val="100000"/>
              </a:lnSpc>
              <a:spcBef>
                <a:spcPts val="0"/>
              </a:spcBef>
              <a:spcAft>
                <a:spcPts val="0"/>
              </a:spcAft>
              <a:buClr>
                <a:schemeClr val="dk2"/>
              </a:buClr>
              <a:buSzPts val="3000"/>
              <a:buFont typeface="IBM Plex Mono"/>
              <a:buNone/>
              <a:defRPr b="1" i="0" sz="3000" u="none" cap="none" strike="noStrike">
                <a:solidFill>
                  <a:schemeClr val="dk2"/>
                </a:solidFill>
                <a:latin typeface="IBM Plex Mono"/>
                <a:ea typeface="IBM Plex Mono"/>
                <a:cs typeface="IBM Plex Mono"/>
                <a:sym typeface="IBM Plex Mono"/>
              </a:defRPr>
            </a:lvl3pPr>
            <a:lvl4pPr lvl="3" marR="0" rtl="0" algn="l">
              <a:lnSpc>
                <a:spcPct val="100000"/>
              </a:lnSpc>
              <a:spcBef>
                <a:spcPts val="0"/>
              </a:spcBef>
              <a:spcAft>
                <a:spcPts val="0"/>
              </a:spcAft>
              <a:buClr>
                <a:schemeClr val="dk2"/>
              </a:buClr>
              <a:buSzPts val="3000"/>
              <a:buFont typeface="IBM Plex Mono"/>
              <a:buNone/>
              <a:defRPr b="1" i="0" sz="3000" u="none" cap="none" strike="noStrike">
                <a:solidFill>
                  <a:schemeClr val="dk2"/>
                </a:solidFill>
                <a:latin typeface="IBM Plex Mono"/>
                <a:ea typeface="IBM Plex Mono"/>
                <a:cs typeface="IBM Plex Mono"/>
                <a:sym typeface="IBM Plex Mono"/>
              </a:defRPr>
            </a:lvl4pPr>
            <a:lvl5pPr lvl="4" marR="0" rtl="0" algn="l">
              <a:lnSpc>
                <a:spcPct val="100000"/>
              </a:lnSpc>
              <a:spcBef>
                <a:spcPts val="0"/>
              </a:spcBef>
              <a:spcAft>
                <a:spcPts val="0"/>
              </a:spcAft>
              <a:buClr>
                <a:schemeClr val="dk2"/>
              </a:buClr>
              <a:buSzPts val="3000"/>
              <a:buFont typeface="IBM Plex Mono"/>
              <a:buNone/>
              <a:defRPr b="1" i="0" sz="3000" u="none" cap="none" strike="noStrike">
                <a:solidFill>
                  <a:schemeClr val="dk2"/>
                </a:solidFill>
                <a:latin typeface="IBM Plex Mono"/>
                <a:ea typeface="IBM Plex Mono"/>
                <a:cs typeface="IBM Plex Mono"/>
                <a:sym typeface="IBM Plex Mono"/>
              </a:defRPr>
            </a:lvl5pPr>
            <a:lvl6pPr lvl="5" marR="0" rtl="0" algn="l">
              <a:lnSpc>
                <a:spcPct val="100000"/>
              </a:lnSpc>
              <a:spcBef>
                <a:spcPts val="0"/>
              </a:spcBef>
              <a:spcAft>
                <a:spcPts val="0"/>
              </a:spcAft>
              <a:buClr>
                <a:schemeClr val="dk2"/>
              </a:buClr>
              <a:buSzPts val="3000"/>
              <a:buFont typeface="IBM Plex Mono"/>
              <a:buNone/>
              <a:defRPr b="1" i="0" sz="3000" u="none" cap="none" strike="noStrike">
                <a:solidFill>
                  <a:schemeClr val="dk2"/>
                </a:solidFill>
                <a:latin typeface="IBM Plex Mono"/>
                <a:ea typeface="IBM Plex Mono"/>
                <a:cs typeface="IBM Plex Mono"/>
                <a:sym typeface="IBM Plex Mono"/>
              </a:defRPr>
            </a:lvl6pPr>
            <a:lvl7pPr lvl="6" marR="0" rtl="0" algn="l">
              <a:lnSpc>
                <a:spcPct val="100000"/>
              </a:lnSpc>
              <a:spcBef>
                <a:spcPts val="0"/>
              </a:spcBef>
              <a:spcAft>
                <a:spcPts val="0"/>
              </a:spcAft>
              <a:buClr>
                <a:schemeClr val="dk2"/>
              </a:buClr>
              <a:buSzPts val="3000"/>
              <a:buFont typeface="IBM Plex Mono"/>
              <a:buNone/>
              <a:defRPr b="1" i="0" sz="3000" u="none" cap="none" strike="noStrike">
                <a:solidFill>
                  <a:schemeClr val="dk2"/>
                </a:solidFill>
                <a:latin typeface="IBM Plex Mono"/>
                <a:ea typeface="IBM Plex Mono"/>
                <a:cs typeface="IBM Plex Mono"/>
                <a:sym typeface="IBM Plex Mono"/>
              </a:defRPr>
            </a:lvl7pPr>
            <a:lvl8pPr lvl="7" marR="0" rtl="0" algn="l">
              <a:lnSpc>
                <a:spcPct val="100000"/>
              </a:lnSpc>
              <a:spcBef>
                <a:spcPts val="0"/>
              </a:spcBef>
              <a:spcAft>
                <a:spcPts val="0"/>
              </a:spcAft>
              <a:buClr>
                <a:schemeClr val="dk2"/>
              </a:buClr>
              <a:buSzPts val="3000"/>
              <a:buFont typeface="IBM Plex Mono"/>
              <a:buNone/>
              <a:defRPr b="1" i="0" sz="3000" u="none" cap="none" strike="noStrike">
                <a:solidFill>
                  <a:schemeClr val="dk2"/>
                </a:solidFill>
                <a:latin typeface="IBM Plex Mono"/>
                <a:ea typeface="IBM Plex Mono"/>
                <a:cs typeface="IBM Plex Mono"/>
                <a:sym typeface="IBM Plex Mono"/>
              </a:defRPr>
            </a:lvl8pPr>
            <a:lvl9pPr lvl="8" marR="0" rtl="0" algn="l">
              <a:lnSpc>
                <a:spcPct val="100000"/>
              </a:lnSpc>
              <a:spcBef>
                <a:spcPts val="0"/>
              </a:spcBef>
              <a:spcAft>
                <a:spcPts val="0"/>
              </a:spcAft>
              <a:buClr>
                <a:schemeClr val="dk2"/>
              </a:buClr>
              <a:buSzPts val="3000"/>
              <a:buFont typeface="IBM Plex Mono"/>
              <a:buNone/>
              <a:defRPr b="1" i="0" sz="3000" u="none" cap="none" strike="noStrike">
                <a:solidFill>
                  <a:schemeClr val="dk2"/>
                </a:solidFill>
                <a:latin typeface="IBM Plex Mono"/>
                <a:ea typeface="IBM Plex Mono"/>
                <a:cs typeface="IBM Plex Mono"/>
                <a:sym typeface="IBM Plex Mono"/>
              </a:defRPr>
            </a:lvl9pPr>
          </a:lstStyle>
          <a:p/>
        </p:txBody>
      </p:sp>
      <p:sp>
        <p:nvSpPr>
          <p:cNvPr id="7" name="Google Shape;7;p19"/>
          <p:cNvSpPr txBox="1"/>
          <p:nvPr>
            <p:ph idx="1" type="body"/>
          </p:nvPr>
        </p:nvSpPr>
        <p:spPr>
          <a:xfrm>
            <a:off x="713225" y="1152475"/>
            <a:ext cx="76818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dk1"/>
              </a:buClr>
              <a:buSzPts val="1400"/>
              <a:buFont typeface="Poppins"/>
              <a:buChar char="●"/>
              <a:defRPr b="0" i="0" sz="1400" u="none" cap="none" strike="noStrike">
                <a:solidFill>
                  <a:schemeClr val="dk1"/>
                </a:solidFill>
                <a:latin typeface="Poppins"/>
                <a:ea typeface="Poppins"/>
                <a:cs typeface="Poppins"/>
                <a:sym typeface="Poppins"/>
              </a:defRPr>
            </a:lvl1pPr>
            <a:lvl2pPr indent="-317500" lvl="1" marL="914400" marR="0" rtl="0" algn="l">
              <a:lnSpc>
                <a:spcPct val="115000"/>
              </a:lnSpc>
              <a:spcBef>
                <a:spcPts val="0"/>
              </a:spcBef>
              <a:spcAft>
                <a:spcPts val="0"/>
              </a:spcAft>
              <a:buClr>
                <a:schemeClr val="dk1"/>
              </a:buClr>
              <a:buSzPts val="1400"/>
              <a:buFont typeface="Poppins"/>
              <a:buChar char="○"/>
              <a:defRPr b="0" i="0" sz="1400" u="none" cap="none" strike="noStrike">
                <a:solidFill>
                  <a:schemeClr val="dk1"/>
                </a:solidFill>
                <a:latin typeface="Poppins"/>
                <a:ea typeface="Poppins"/>
                <a:cs typeface="Poppins"/>
                <a:sym typeface="Poppins"/>
              </a:defRPr>
            </a:lvl2pPr>
            <a:lvl3pPr indent="-317500" lvl="2" marL="1371600" marR="0" rtl="0" algn="l">
              <a:lnSpc>
                <a:spcPct val="115000"/>
              </a:lnSpc>
              <a:spcBef>
                <a:spcPts val="0"/>
              </a:spcBef>
              <a:spcAft>
                <a:spcPts val="0"/>
              </a:spcAft>
              <a:buClr>
                <a:schemeClr val="dk1"/>
              </a:buClr>
              <a:buSzPts val="1400"/>
              <a:buFont typeface="Poppins"/>
              <a:buChar char="■"/>
              <a:defRPr b="0" i="0" sz="1400" u="none" cap="none" strike="noStrike">
                <a:solidFill>
                  <a:schemeClr val="dk1"/>
                </a:solidFill>
                <a:latin typeface="Poppins"/>
                <a:ea typeface="Poppins"/>
                <a:cs typeface="Poppins"/>
                <a:sym typeface="Poppins"/>
              </a:defRPr>
            </a:lvl3pPr>
            <a:lvl4pPr indent="-317500" lvl="3" marL="1828800" marR="0" rtl="0" algn="l">
              <a:lnSpc>
                <a:spcPct val="115000"/>
              </a:lnSpc>
              <a:spcBef>
                <a:spcPts val="0"/>
              </a:spcBef>
              <a:spcAft>
                <a:spcPts val="0"/>
              </a:spcAft>
              <a:buClr>
                <a:schemeClr val="dk1"/>
              </a:buClr>
              <a:buSzPts val="1400"/>
              <a:buFont typeface="Poppins"/>
              <a:buChar char="●"/>
              <a:defRPr b="0" i="0" sz="1400" u="none" cap="none" strike="noStrike">
                <a:solidFill>
                  <a:schemeClr val="dk1"/>
                </a:solidFill>
                <a:latin typeface="Poppins"/>
                <a:ea typeface="Poppins"/>
                <a:cs typeface="Poppins"/>
                <a:sym typeface="Poppins"/>
              </a:defRPr>
            </a:lvl4pPr>
            <a:lvl5pPr indent="-317500" lvl="4" marL="2286000" marR="0" rtl="0" algn="l">
              <a:lnSpc>
                <a:spcPct val="115000"/>
              </a:lnSpc>
              <a:spcBef>
                <a:spcPts val="0"/>
              </a:spcBef>
              <a:spcAft>
                <a:spcPts val="0"/>
              </a:spcAft>
              <a:buClr>
                <a:schemeClr val="dk1"/>
              </a:buClr>
              <a:buSzPts val="1400"/>
              <a:buFont typeface="Poppins"/>
              <a:buChar char="○"/>
              <a:defRPr b="0" i="0" sz="1400" u="none" cap="none" strike="noStrike">
                <a:solidFill>
                  <a:schemeClr val="dk1"/>
                </a:solidFill>
                <a:latin typeface="Poppins"/>
                <a:ea typeface="Poppins"/>
                <a:cs typeface="Poppins"/>
                <a:sym typeface="Poppins"/>
              </a:defRPr>
            </a:lvl5pPr>
            <a:lvl6pPr indent="-317500" lvl="5" marL="2743200" marR="0" rtl="0" algn="l">
              <a:lnSpc>
                <a:spcPct val="115000"/>
              </a:lnSpc>
              <a:spcBef>
                <a:spcPts val="0"/>
              </a:spcBef>
              <a:spcAft>
                <a:spcPts val="0"/>
              </a:spcAft>
              <a:buClr>
                <a:schemeClr val="dk1"/>
              </a:buClr>
              <a:buSzPts val="1400"/>
              <a:buFont typeface="Poppins"/>
              <a:buChar char="■"/>
              <a:defRPr b="0" i="0" sz="1400" u="none" cap="none" strike="noStrike">
                <a:solidFill>
                  <a:schemeClr val="dk1"/>
                </a:solidFill>
                <a:latin typeface="Poppins"/>
                <a:ea typeface="Poppins"/>
                <a:cs typeface="Poppins"/>
                <a:sym typeface="Poppins"/>
              </a:defRPr>
            </a:lvl6pPr>
            <a:lvl7pPr indent="-317500" lvl="6" marL="3200400" marR="0" rtl="0" algn="l">
              <a:lnSpc>
                <a:spcPct val="115000"/>
              </a:lnSpc>
              <a:spcBef>
                <a:spcPts val="0"/>
              </a:spcBef>
              <a:spcAft>
                <a:spcPts val="0"/>
              </a:spcAft>
              <a:buClr>
                <a:schemeClr val="dk1"/>
              </a:buClr>
              <a:buSzPts val="1400"/>
              <a:buFont typeface="Poppins"/>
              <a:buChar char="●"/>
              <a:defRPr b="0" i="0" sz="1400" u="none" cap="none" strike="noStrike">
                <a:solidFill>
                  <a:schemeClr val="dk1"/>
                </a:solidFill>
                <a:latin typeface="Poppins"/>
                <a:ea typeface="Poppins"/>
                <a:cs typeface="Poppins"/>
                <a:sym typeface="Poppins"/>
              </a:defRPr>
            </a:lvl7pPr>
            <a:lvl8pPr indent="-317500" lvl="7" marL="3657600" marR="0" rtl="0" algn="l">
              <a:lnSpc>
                <a:spcPct val="115000"/>
              </a:lnSpc>
              <a:spcBef>
                <a:spcPts val="0"/>
              </a:spcBef>
              <a:spcAft>
                <a:spcPts val="0"/>
              </a:spcAft>
              <a:buClr>
                <a:schemeClr val="dk1"/>
              </a:buClr>
              <a:buSzPts val="1400"/>
              <a:buFont typeface="Poppins"/>
              <a:buChar char="○"/>
              <a:defRPr b="0" i="0" sz="1400" u="none" cap="none" strike="noStrike">
                <a:solidFill>
                  <a:schemeClr val="dk1"/>
                </a:solidFill>
                <a:latin typeface="Poppins"/>
                <a:ea typeface="Poppins"/>
                <a:cs typeface="Poppins"/>
                <a:sym typeface="Poppins"/>
              </a:defRPr>
            </a:lvl8pPr>
            <a:lvl9pPr indent="-317500" lvl="8" marL="4114800" marR="0" rtl="0" algn="l">
              <a:lnSpc>
                <a:spcPct val="115000"/>
              </a:lnSpc>
              <a:spcBef>
                <a:spcPts val="0"/>
              </a:spcBef>
              <a:spcAft>
                <a:spcPts val="0"/>
              </a:spcAft>
              <a:buClr>
                <a:schemeClr val="dk1"/>
              </a:buClr>
              <a:buSzPts val="1400"/>
              <a:buFont typeface="Poppins"/>
              <a:buChar char="■"/>
              <a:defRPr b="0" i="0" sz="1400" u="none" cap="none" strike="noStrike">
                <a:solidFill>
                  <a:schemeClr val="dk1"/>
                </a:solidFill>
                <a:latin typeface="Poppins"/>
                <a:ea typeface="Poppins"/>
                <a:cs typeface="Poppins"/>
                <a:sym typeface="Poppins"/>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7" name="Shape 257"/>
        <p:cNvGrpSpPr/>
        <p:nvPr/>
      </p:nvGrpSpPr>
      <p:grpSpPr>
        <a:xfrm>
          <a:off x="0" y="0"/>
          <a:ext cx="0" cy="0"/>
          <a:chOff x="0" y="0"/>
          <a:chExt cx="0" cy="0"/>
        </a:xfrm>
      </p:grpSpPr>
      <p:sp>
        <p:nvSpPr>
          <p:cNvPr id="258" name="Google Shape;258;p1"/>
          <p:cNvSpPr txBox="1"/>
          <p:nvPr>
            <p:ph idx="1" type="subTitle"/>
          </p:nvPr>
        </p:nvSpPr>
        <p:spPr>
          <a:xfrm>
            <a:off x="1096850" y="3456250"/>
            <a:ext cx="4882500" cy="47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b="1" lang="en-US"/>
              <a:t>Lecture 3</a:t>
            </a:r>
            <a:endParaRPr/>
          </a:p>
        </p:txBody>
      </p:sp>
      <p:sp>
        <p:nvSpPr>
          <p:cNvPr id="259" name="Google Shape;259;p1"/>
          <p:cNvSpPr txBox="1"/>
          <p:nvPr>
            <p:ph type="ctrTitle"/>
          </p:nvPr>
        </p:nvSpPr>
        <p:spPr>
          <a:xfrm>
            <a:off x="1096850" y="1066800"/>
            <a:ext cx="6435111" cy="2076024"/>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SzPts val="5200"/>
              <a:buNone/>
            </a:pPr>
            <a:r>
              <a:rPr lang="en-US" sz="4000"/>
              <a:t>Information Warfare </a:t>
            </a:r>
            <a:endParaRPr sz="4000">
              <a:solidFill>
                <a:schemeClr val="dk2"/>
              </a:solidFill>
            </a:endParaRPr>
          </a:p>
        </p:txBody>
      </p:sp>
      <p:grpSp>
        <p:nvGrpSpPr>
          <p:cNvPr id="260" name="Google Shape;260;p1"/>
          <p:cNvGrpSpPr/>
          <p:nvPr/>
        </p:nvGrpSpPr>
        <p:grpSpPr>
          <a:xfrm>
            <a:off x="1096850" y="3242811"/>
            <a:ext cx="3936684" cy="134070"/>
            <a:chOff x="1096850" y="3242811"/>
            <a:chExt cx="3936684" cy="134070"/>
          </a:xfrm>
        </p:grpSpPr>
        <p:cxnSp>
          <p:nvCxnSpPr>
            <p:cNvPr id="261" name="Google Shape;261;p1"/>
            <p:cNvCxnSpPr/>
            <p:nvPr/>
          </p:nvCxnSpPr>
          <p:spPr>
            <a:xfrm>
              <a:off x="1096850" y="3309850"/>
              <a:ext cx="3840600" cy="0"/>
            </a:xfrm>
            <a:prstGeom prst="straightConnector1">
              <a:avLst/>
            </a:prstGeom>
            <a:noFill/>
            <a:ln cap="flat" cmpd="sng" w="9525">
              <a:solidFill>
                <a:schemeClr val="dk2"/>
              </a:solidFill>
              <a:prstDash val="solid"/>
              <a:round/>
              <a:headEnd len="sm" w="sm" type="none"/>
              <a:tailEnd len="sm" w="sm" type="none"/>
            </a:ln>
          </p:spPr>
        </p:cxnSp>
        <p:grpSp>
          <p:nvGrpSpPr>
            <p:cNvPr id="262" name="Google Shape;262;p1"/>
            <p:cNvGrpSpPr/>
            <p:nvPr/>
          </p:nvGrpSpPr>
          <p:grpSpPr>
            <a:xfrm>
              <a:off x="4899464" y="3242811"/>
              <a:ext cx="134070" cy="134070"/>
              <a:chOff x="8382514" y="1084976"/>
              <a:chExt cx="265800" cy="265800"/>
            </a:xfrm>
          </p:grpSpPr>
          <p:sp>
            <p:nvSpPr>
              <p:cNvPr id="263" name="Google Shape;263;p1"/>
              <p:cNvSpPr/>
              <p:nvPr/>
            </p:nvSpPr>
            <p:spPr>
              <a:xfrm>
                <a:off x="8442213" y="1144734"/>
                <a:ext cx="146400" cy="1464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1"/>
              <p:cNvSpPr/>
              <p:nvPr/>
            </p:nvSpPr>
            <p:spPr>
              <a:xfrm>
                <a:off x="8382514" y="1084976"/>
                <a:ext cx="265800" cy="265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65" name="Google Shape;265;p1"/>
          <p:cNvGrpSpPr/>
          <p:nvPr/>
        </p:nvGrpSpPr>
        <p:grpSpPr>
          <a:xfrm>
            <a:off x="8017432" y="-313900"/>
            <a:ext cx="134070" cy="1891363"/>
            <a:chOff x="8017432" y="-313900"/>
            <a:chExt cx="134070" cy="1891363"/>
          </a:xfrm>
        </p:grpSpPr>
        <p:sp>
          <p:nvSpPr>
            <p:cNvPr id="266" name="Google Shape;266;p1"/>
            <p:cNvSpPr/>
            <p:nvPr/>
          </p:nvSpPr>
          <p:spPr>
            <a:xfrm rot="5400000">
              <a:off x="8017432" y="1443393"/>
              <a:ext cx="134070" cy="13407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67" name="Google Shape;267;p1"/>
            <p:cNvCxnSpPr/>
            <p:nvPr/>
          </p:nvCxnSpPr>
          <p:spPr>
            <a:xfrm>
              <a:off x="8084450" y="-313900"/>
              <a:ext cx="0" cy="1795200"/>
            </a:xfrm>
            <a:prstGeom prst="straightConnector1">
              <a:avLst/>
            </a:prstGeom>
            <a:noFill/>
            <a:ln cap="flat" cmpd="sng" w="9525">
              <a:solidFill>
                <a:schemeClr val="dk2"/>
              </a:solidFill>
              <a:prstDash val="solid"/>
              <a:round/>
              <a:headEnd len="sm" w="sm" type="none"/>
              <a:tailEnd len="sm" w="sm" type="none"/>
            </a:ln>
          </p:spPr>
        </p:cxnSp>
        <p:sp>
          <p:nvSpPr>
            <p:cNvPr id="268" name="Google Shape;268;p1"/>
            <p:cNvSpPr/>
            <p:nvPr/>
          </p:nvSpPr>
          <p:spPr>
            <a:xfrm rot="5400000">
              <a:off x="8047515" y="1473505"/>
              <a:ext cx="73844" cy="73844"/>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9" name="Google Shape;269;p1"/>
          <p:cNvGrpSpPr/>
          <p:nvPr/>
        </p:nvGrpSpPr>
        <p:grpSpPr>
          <a:xfrm>
            <a:off x="6309526" y="957475"/>
            <a:ext cx="3504715" cy="5119205"/>
            <a:chOff x="6309526" y="836950"/>
            <a:chExt cx="3504715" cy="5119205"/>
          </a:xfrm>
        </p:grpSpPr>
        <p:sp>
          <p:nvSpPr>
            <p:cNvPr id="270" name="Google Shape;270;p1"/>
            <p:cNvSpPr/>
            <p:nvPr/>
          </p:nvSpPr>
          <p:spPr>
            <a:xfrm>
              <a:off x="6309526" y="836950"/>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5882"/>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1" name="Google Shape;271;p1"/>
            <p:cNvGrpSpPr/>
            <p:nvPr/>
          </p:nvGrpSpPr>
          <p:grpSpPr>
            <a:xfrm>
              <a:off x="7728436" y="3524084"/>
              <a:ext cx="134004" cy="134004"/>
              <a:chOff x="8356813" y="1074288"/>
              <a:chExt cx="351900" cy="351900"/>
            </a:xfrm>
          </p:grpSpPr>
          <p:sp>
            <p:nvSpPr>
              <p:cNvPr id="272" name="Google Shape;272;p1"/>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1"/>
              <p:cNvSpPr/>
              <p:nvPr/>
            </p:nvSpPr>
            <p:spPr>
              <a:xfrm>
                <a:off x="8406497" y="1123972"/>
                <a:ext cx="252600" cy="252600"/>
              </a:xfrm>
              <a:prstGeom prst="ellipse">
                <a:avLst/>
              </a:prstGeom>
              <a:gradFill>
                <a:gsLst>
                  <a:gs pos="0">
                    <a:srgbClr val="9900FF">
                      <a:alpha val="45882"/>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4" name="Google Shape;274;p1"/>
            <p:cNvGrpSpPr/>
            <p:nvPr/>
          </p:nvGrpSpPr>
          <p:grpSpPr>
            <a:xfrm>
              <a:off x="7344361" y="3150259"/>
              <a:ext cx="134004" cy="134004"/>
              <a:chOff x="8356813" y="1074288"/>
              <a:chExt cx="351900" cy="351900"/>
            </a:xfrm>
          </p:grpSpPr>
          <p:sp>
            <p:nvSpPr>
              <p:cNvPr id="275" name="Google Shape;275;p1"/>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1"/>
              <p:cNvSpPr/>
              <p:nvPr/>
            </p:nvSpPr>
            <p:spPr>
              <a:xfrm>
                <a:off x="8406497" y="1123972"/>
                <a:ext cx="252600" cy="252600"/>
              </a:xfrm>
              <a:prstGeom prst="ellipse">
                <a:avLst/>
              </a:prstGeom>
              <a:gradFill>
                <a:gsLst>
                  <a:gs pos="0">
                    <a:srgbClr val="9900FF">
                      <a:alpha val="45882"/>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7" name="Google Shape;277;p1"/>
            <p:cNvGrpSpPr/>
            <p:nvPr/>
          </p:nvGrpSpPr>
          <p:grpSpPr>
            <a:xfrm>
              <a:off x="8337811" y="2464059"/>
              <a:ext cx="134004" cy="134004"/>
              <a:chOff x="8356813" y="1074288"/>
              <a:chExt cx="351900" cy="351900"/>
            </a:xfrm>
          </p:grpSpPr>
          <p:sp>
            <p:nvSpPr>
              <p:cNvPr id="278" name="Google Shape;278;p1"/>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1"/>
              <p:cNvSpPr/>
              <p:nvPr/>
            </p:nvSpPr>
            <p:spPr>
              <a:xfrm>
                <a:off x="8406497" y="1123972"/>
                <a:ext cx="252600" cy="252600"/>
              </a:xfrm>
              <a:prstGeom prst="ellipse">
                <a:avLst/>
              </a:prstGeom>
              <a:gradFill>
                <a:gsLst>
                  <a:gs pos="0">
                    <a:srgbClr val="9900FF">
                      <a:alpha val="45882"/>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0" name="Google Shape;280;p1"/>
            <p:cNvSpPr/>
            <p:nvPr/>
          </p:nvSpPr>
          <p:spPr>
            <a:xfrm rot="5400000">
              <a:off x="7687039" y="1023058"/>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14"/>
          <p:cNvSpPr txBox="1"/>
          <p:nvPr>
            <p:ph type="title"/>
          </p:nvPr>
        </p:nvSpPr>
        <p:spPr>
          <a:xfrm>
            <a:off x="720000" y="445024"/>
            <a:ext cx="7985850" cy="8685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sz="2400"/>
              <a:t>Information Warfare - Russia Ukraine (Cont.)</a:t>
            </a:r>
            <a:endParaRPr/>
          </a:p>
        </p:txBody>
      </p:sp>
      <p:pic>
        <p:nvPicPr>
          <p:cNvPr id="336" name="Google Shape;336;p14"/>
          <p:cNvPicPr preferRelativeResize="0"/>
          <p:nvPr/>
        </p:nvPicPr>
        <p:blipFill rotWithShape="1">
          <a:blip r:embed="rId3">
            <a:alphaModFix/>
          </a:blip>
          <a:srcRect b="0" l="0" r="0" t="0"/>
          <a:stretch/>
        </p:blipFill>
        <p:spPr>
          <a:xfrm>
            <a:off x="2361601" y="1038224"/>
            <a:ext cx="4420798" cy="3743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15"/>
          <p:cNvSpPr txBox="1"/>
          <p:nvPr>
            <p:ph type="title"/>
          </p:nvPr>
        </p:nvSpPr>
        <p:spPr>
          <a:xfrm>
            <a:off x="720000" y="445024"/>
            <a:ext cx="8157300" cy="8685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sz="2400"/>
              <a:t>Information Warfare - Russia Ukraine (Cont.)</a:t>
            </a:r>
            <a:endParaRPr/>
          </a:p>
        </p:txBody>
      </p:sp>
      <p:pic>
        <p:nvPicPr>
          <p:cNvPr id="342" name="Google Shape;342;p15"/>
          <p:cNvPicPr preferRelativeResize="0"/>
          <p:nvPr/>
        </p:nvPicPr>
        <p:blipFill rotWithShape="1">
          <a:blip r:embed="rId3">
            <a:alphaModFix/>
          </a:blip>
          <a:srcRect b="0" l="0" r="0" t="0"/>
          <a:stretch/>
        </p:blipFill>
        <p:spPr>
          <a:xfrm>
            <a:off x="2376932" y="942073"/>
            <a:ext cx="4390135" cy="38299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16"/>
          <p:cNvSpPr txBox="1"/>
          <p:nvPr>
            <p:ph type="title"/>
          </p:nvPr>
        </p:nvSpPr>
        <p:spPr>
          <a:xfrm>
            <a:off x="720000" y="445024"/>
            <a:ext cx="7704000" cy="8685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sz="2400"/>
              <a:t>Use Of Deepfake In Information Warfare</a:t>
            </a:r>
            <a:endParaRPr/>
          </a:p>
        </p:txBody>
      </p:sp>
      <p:pic>
        <p:nvPicPr>
          <p:cNvPr id="348" name="Google Shape;348;p16" title="You Won’t Believe What Obama Says In This Video! 😉"/>
          <p:cNvPicPr preferRelativeResize="0"/>
          <p:nvPr/>
        </p:nvPicPr>
        <p:blipFill rotWithShape="1">
          <a:blip r:embed="rId3">
            <a:alphaModFix/>
          </a:blip>
          <a:srcRect b="0" l="0" r="0" t="0"/>
          <a:stretch/>
        </p:blipFill>
        <p:spPr>
          <a:xfrm>
            <a:off x="1287507" y="1038225"/>
            <a:ext cx="6478321" cy="366025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1"/>
                                        <p:tgtEl>
                                          <p:spTgt spid="3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17"/>
          <p:cNvSpPr txBox="1"/>
          <p:nvPr>
            <p:ph type="ctrTitle"/>
          </p:nvPr>
        </p:nvSpPr>
        <p:spPr>
          <a:xfrm>
            <a:off x="1096850" y="1066800"/>
            <a:ext cx="6435111" cy="2076024"/>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SzPts val="5200"/>
              <a:buNone/>
            </a:pPr>
            <a:r>
              <a:rPr lang="en-US" sz="6000"/>
              <a:t>Questions</a:t>
            </a:r>
            <a:endParaRPr sz="4000">
              <a:solidFill>
                <a:schemeClr val="dk2"/>
              </a:solidFill>
            </a:endParaRPr>
          </a:p>
        </p:txBody>
      </p:sp>
      <p:grpSp>
        <p:nvGrpSpPr>
          <p:cNvPr id="354" name="Google Shape;354;p17"/>
          <p:cNvGrpSpPr/>
          <p:nvPr/>
        </p:nvGrpSpPr>
        <p:grpSpPr>
          <a:xfrm>
            <a:off x="1096850" y="3242811"/>
            <a:ext cx="3936684" cy="134070"/>
            <a:chOff x="1096850" y="3242811"/>
            <a:chExt cx="3936684" cy="134070"/>
          </a:xfrm>
        </p:grpSpPr>
        <p:cxnSp>
          <p:nvCxnSpPr>
            <p:cNvPr id="355" name="Google Shape;355;p17"/>
            <p:cNvCxnSpPr/>
            <p:nvPr/>
          </p:nvCxnSpPr>
          <p:spPr>
            <a:xfrm>
              <a:off x="1096850" y="3309850"/>
              <a:ext cx="3840600" cy="0"/>
            </a:xfrm>
            <a:prstGeom prst="straightConnector1">
              <a:avLst/>
            </a:prstGeom>
            <a:noFill/>
            <a:ln cap="flat" cmpd="sng" w="9525">
              <a:solidFill>
                <a:schemeClr val="dk2"/>
              </a:solidFill>
              <a:prstDash val="solid"/>
              <a:round/>
              <a:headEnd len="sm" w="sm" type="none"/>
              <a:tailEnd len="sm" w="sm" type="none"/>
            </a:ln>
          </p:spPr>
        </p:cxnSp>
        <p:grpSp>
          <p:nvGrpSpPr>
            <p:cNvPr id="356" name="Google Shape;356;p17"/>
            <p:cNvGrpSpPr/>
            <p:nvPr/>
          </p:nvGrpSpPr>
          <p:grpSpPr>
            <a:xfrm>
              <a:off x="4899464" y="3242811"/>
              <a:ext cx="134070" cy="134070"/>
              <a:chOff x="8382514" y="1084976"/>
              <a:chExt cx="265800" cy="265800"/>
            </a:xfrm>
          </p:grpSpPr>
          <p:sp>
            <p:nvSpPr>
              <p:cNvPr id="357" name="Google Shape;357;p17"/>
              <p:cNvSpPr/>
              <p:nvPr/>
            </p:nvSpPr>
            <p:spPr>
              <a:xfrm>
                <a:off x="8442213" y="1144734"/>
                <a:ext cx="146400" cy="1464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17"/>
              <p:cNvSpPr/>
              <p:nvPr/>
            </p:nvSpPr>
            <p:spPr>
              <a:xfrm>
                <a:off x="8382514" y="1084976"/>
                <a:ext cx="265800" cy="265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59" name="Google Shape;359;p17"/>
          <p:cNvGrpSpPr/>
          <p:nvPr/>
        </p:nvGrpSpPr>
        <p:grpSpPr>
          <a:xfrm>
            <a:off x="8017432" y="-313900"/>
            <a:ext cx="134070" cy="1891363"/>
            <a:chOff x="8017432" y="-313900"/>
            <a:chExt cx="134070" cy="1891363"/>
          </a:xfrm>
        </p:grpSpPr>
        <p:sp>
          <p:nvSpPr>
            <p:cNvPr id="360" name="Google Shape;360;p17"/>
            <p:cNvSpPr/>
            <p:nvPr/>
          </p:nvSpPr>
          <p:spPr>
            <a:xfrm rot="5400000">
              <a:off x="8017432" y="1443393"/>
              <a:ext cx="134070" cy="13407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61" name="Google Shape;361;p17"/>
            <p:cNvCxnSpPr/>
            <p:nvPr/>
          </p:nvCxnSpPr>
          <p:spPr>
            <a:xfrm>
              <a:off x="8084450" y="-313900"/>
              <a:ext cx="0" cy="1795200"/>
            </a:xfrm>
            <a:prstGeom prst="straightConnector1">
              <a:avLst/>
            </a:prstGeom>
            <a:noFill/>
            <a:ln cap="flat" cmpd="sng" w="9525">
              <a:solidFill>
                <a:schemeClr val="dk2"/>
              </a:solidFill>
              <a:prstDash val="solid"/>
              <a:round/>
              <a:headEnd len="sm" w="sm" type="none"/>
              <a:tailEnd len="sm" w="sm" type="none"/>
            </a:ln>
          </p:spPr>
        </p:cxnSp>
        <p:sp>
          <p:nvSpPr>
            <p:cNvPr id="362" name="Google Shape;362;p17"/>
            <p:cNvSpPr/>
            <p:nvPr/>
          </p:nvSpPr>
          <p:spPr>
            <a:xfrm rot="5400000">
              <a:off x="8047515" y="1473505"/>
              <a:ext cx="73844" cy="73844"/>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3" name="Google Shape;363;p17"/>
          <p:cNvGrpSpPr/>
          <p:nvPr/>
        </p:nvGrpSpPr>
        <p:grpSpPr>
          <a:xfrm>
            <a:off x="6309526" y="957475"/>
            <a:ext cx="3504715" cy="5119205"/>
            <a:chOff x="6309526" y="836950"/>
            <a:chExt cx="3504715" cy="5119205"/>
          </a:xfrm>
        </p:grpSpPr>
        <p:sp>
          <p:nvSpPr>
            <p:cNvPr id="364" name="Google Shape;364;p17"/>
            <p:cNvSpPr/>
            <p:nvPr/>
          </p:nvSpPr>
          <p:spPr>
            <a:xfrm>
              <a:off x="6309526" y="836950"/>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5882"/>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65" name="Google Shape;365;p17"/>
            <p:cNvGrpSpPr/>
            <p:nvPr/>
          </p:nvGrpSpPr>
          <p:grpSpPr>
            <a:xfrm>
              <a:off x="7728436" y="3524084"/>
              <a:ext cx="134004" cy="134004"/>
              <a:chOff x="8356813" y="1074288"/>
              <a:chExt cx="351900" cy="351900"/>
            </a:xfrm>
          </p:grpSpPr>
          <p:sp>
            <p:nvSpPr>
              <p:cNvPr id="366" name="Google Shape;366;p17"/>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17"/>
              <p:cNvSpPr/>
              <p:nvPr/>
            </p:nvSpPr>
            <p:spPr>
              <a:xfrm>
                <a:off x="8406497" y="1123972"/>
                <a:ext cx="252600" cy="252600"/>
              </a:xfrm>
              <a:prstGeom prst="ellipse">
                <a:avLst/>
              </a:prstGeom>
              <a:gradFill>
                <a:gsLst>
                  <a:gs pos="0">
                    <a:srgbClr val="9900FF">
                      <a:alpha val="45882"/>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8" name="Google Shape;368;p17"/>
            <p:cNvGrpSpPr/>
            <p:nvPr/>
          </p:nvGrpSpPr>
          <p:grpSpPr>
            <a:xfrm>
              <a:off x="7344361" y="3150259"/>
              <a:ext cx="134004" cy="134004"/>
              <a:chOff x="8356813" y="1074288"/>
              <a:chExt cx="351900" cy="351900"/>
            </a:xfrm>
          </p:grpSpPr>
          <p:sp>
            <p:nvSpPr>
              <p:cNvPr id="369" name="Google Shape;369;p17"/>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17"/>
              <p:cNvSpPr/>
              <p:nvPr/>
            </p:nvSpPr>
            <p:spPr>
              <a:xfrm>
                <a:off x="8406497" y="1123972"/>
                <a:ext cx="252600" cy="252600"/>
              </a:xfrm>
              <a:prstGeom prst="ellipse">
                <a:avLst/>
              </a:prstGeom>
              <a:gradFill>
                <a:gsLst>
                  <a:gs pos="0">
                    <a:srgbClr val="9900FF">
                      <a:alpha val="45882"/>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71" name="Google Shape;371;p17"/>
            <p:cNvGrpSpPr/>
            <p:nvPr/>
          </p:nvGrpSpPr>
          <p:grpSpPr>
            <a:xfrm>
              <a:off x="8337811" y="2464059"/>
              <a:ext cx="134004" cy="134004"/>
              <a:chOff x="8356813" y="1074288"/>
              <a:chExt cx="351900" cy="351900"/>
            </a:xfrm>
          </p:grpSpPr>
          <p:sp>
            <p:nvSpPr>
              <p:cNvPr id="372" name="Google Shape;372;p17"/>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17"/>
              <p:cNvSpPr/>
              <p:nvPr/>
            </p:nvSpPr>
            <p:spPr>
              <a:xfrm>
                <a:off x="8406497" y="1123972"/>
                <a:ext cx="252600" cy="252600"/>
              </a:xfrm>
              <a:prstGeom prst="ellipse">
                <a:avLst/>
              </a:prstGeom>
              <a:gradFill>
                <a:gsLst>
                  <a:gs pos="0">
                    <a:srgbClr val="9900FF">
                      <a:alpha val="45882"/>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4" name="Google Shape;374;p17"/>
            <p:cNvSpPr/>
            <p:nvPr/>
          </p:nvSpPr>
          <p:spPr>
            <a:xfrm rot="5400000">
              <a:off x="7687039" y="1023058"/>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18"/>
          <p:cNvSpPr txBox="1"/>
          <p:nvPr>
            <p:ph type="ctrTitle"/>
          </p:nvPr>
        </p:nvSpPr>
        <p:spPr>
          <a:xfrm>
            <a:off x="1096850" y="1066800"/>
            <a:ext cx="6435111" cy="2076024"/>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SzPts val="5200"/>
              <a:buNone/>
            </a:pPr>
            <a:r>
              <a:rPr lang="en-US" sz="6000"/>
              <a:t>Thanks!</a:t>
            </a:r>
            <a:endParaRPr sz="4000">
              <a:solidFill>
                <a:schemeClr val="dk2"/>
              </a:solidFill>
            </a:endParaRPr>
          </a:p>
        </p:txBody>
      </p:sp>
      <p:grpSp>
        <p:nvGrpSpPr>
          <p:cNvPr id="380" name="Google Shape;380;p18"/>
          <p:cNvGrpSpPr/>
          <p:nvPr/>
        </p:nvGrpSpPr>
        <p:grpSpPr>
          <a:xfrm>
            <a:off x="1096850" y="3242811"/>
            <a:ext cx="3936684" cy="134070"/>
            <a:chOff x="1096850" y="3242811"/>
            <a:chExt cx="3936684" cy="134070"/>
          </a:xfrm>
        </p:grpSpPr>
        <p:cxnSp>
          <p:nvCxnSpPr>
            <p:cNvPr id="381" name="Google Shape;381;p18"/>
            <p:cNvCxnSpPr/>
            <p:nvPr/>
          </p:nvCxnSpPr>
          <p:spPr>
            <a:xfrm>
              <a:off x="1096850" y="3309850"/>
              <a:ext cx="3840600" cy="0"/>
            </a:xfrm>
            <a:prstGeom prst="straightConnector1">
              <a:avLst/>
            </a:prstGeom>
            <a:noFill/>
            <a:ln cap="flat" cmpd="sng" w="9525">
              <a:solidFill>
                <a:schemeClr val="dk2"/>
              </a:solidFill>
              <a:prstDash val="solid"/>
              <a:round/>
              <a:headEnd len="sm" w="sm" type="none"/>
              <a:tailEnd len="sm" w="sm" type="none"/>
            </a:ln>
          </p:spPr>
        </p:cxnSp>
        <p:grpSp>
          <p:nvGrpSpPr>
            <p:cNvPr id="382" name="Google Shape;382;p18"/>
            <p:cNvGrpSpPr/>
            <p:nvPr/>
          </p:nvGrpSpPr>
          <p:grpSpPr>
            <a:xfrm>
              <a:off x="4899464" y="3242811"/>
              <a:ext cx="134070" cy="134070"/>
              <a:chOff x="8382514" y="1084976"/>
              <a:chExt cx="265800" cy="265800"/>
            </a:xfrm>
          </p:grpSpPr>
          <p:sp>
            <p:nvSpPr>
              <p:cNvPr id="383" name="Google Shape;383;p18"/>
              <p:cNvSpPr/>
              <p:nvPr/>
            </p:nvSpPr>
            <p:spPr>
              <a:xfrm>
                <a:off x="8442213" y="1144734"/>
                <a:ext cx="146400" cy="146400"/>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18"/>
              <p:cNvSpPr/>
              <p:nvPr/>
            </p:nvSpPr>
            <p:spPr>
              <a:xfrm>
                <a:off x="8382514" y="1084976"/>
                <a:ext cx="265800" cy="265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85" name="Google Shape;385;p18"/>
          <p:cNvGrpSpPr/>
          <p:nvPr/>
        </p:nvGrpSpPr>
        <p:grpSpPr>
          <a:xfrm>
            <a:off x="8017432" y="-313900"/>
            <a:ext cx="134070" cy="1891363"/>
            <a:chOff x="8017432" y="-313900"/>
            <a:chExt cx="134070" cy="1891363"/>
          </a:xfrm>
        </p:grpSpPr>
        <p:sp>
          <p:nvSpPr>
            <p:cNvPr id="386" name="Google Shape;386;p18"/>
            <p:cNvSpPr/>
            <p:nvPr/>
          </p:nvSpPr>
          <p:spPr>
            <a:xfrm rot="5400000">
              <a:off x="8017432" y="1443393"/>
              <a:ext cx="134070" cy="13407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87" name="Google Shape;387;p18"/>
            <p:cNvCxnSpPr/>
            <p:nvPr/>
          </p:nvCxnSpPr>
          <p:spPr>
            <a:xfrm>
              <a:off x="8084450" y="-313900"/>
              <a:ext cx="0" cy="1795200"/>
            </a:xfrm>
            <a:prstGeom prst="straightConnector1">
              <a:avLst/>
            </a:prstGeom>
            <a:noFill/>
            <a:ln cap="flat" cmpd="sng" w="9525">
              <a:solidFill>
                <a:schemeClr val="dk2"/>
              </a:solidFill>
              <a:prstDash val="solid"/>
              <a:round/>
              <a:headEnd len="sm" w="sm" type="none"/>
              <a:tailEnd len="sm" w="sm" type="none"/>
            </a:ln>
          </p:spPr>
        </p:cxnSp>
        <p:sp>
          <p:nvSpPr>
            <p:cNvPr id="388" name="Google Shape;388;p18"/>
            <p:cNvSpPr/>
            <p:nvPr/>
          </p:nvSpPr>
          <p:spPr>
            <a:xfrm rot="5400000">
              <a:off x="8047515" y="1473505"/>
              <a:ext cx="73844" cy="73844"/>
            </a:xfrm>
            <a:prstGeom prst="ellipse">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9" name="Google Shape;389;p18"/>
          <p:cNvGrpSpPr/>
          <p:nvPr/>
        </p:nvGrpSpPr>
        <p:grpSpPr>
          <a:xfrm>
            <a:off x="6309526" y="957475"/>
            <a:ext cx="3504715" cy="5119205"/>
            <a:chOff x="6309526" y="836950"/>
            <a:chExt cx="3504715" cy="5119205"/>
          </a:xfrm>
        </p:grpSpPr>
        <p:sp>
          <p:nvSpPr>
            <p:cNvPr id="390" name="Google Shape;390;p18"/>
            <p:cNvSpPr/>
            <p:nvPr/>
          </p:nvSpPr>
          <p:spPr>
            <a:xfrm>
              <a:off x="6309526" y="836950"/>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5882"/>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91" name="Google Shape;391;p18"/>
            <p:cNvGrpSpPr/>
            <p:nvPr/>
          </p:nvGrpSpPr>
          <p:grpSpPr>
            <a:xfrm>
              <a:off x="7728436" y="3524084"/>
              <a:ext cx="134004" cy="134004"/>
              <a:chOff x="8356813" y="1074288"/>
              <a:chExt cx="351900" cy="351900"/>
            </a:xfrm>
          </p:grpSpPr>
          <p:sp>
            <p:nvSpPr>
              <p:cNvPr id="392" name="Google Shape;392;p18"/>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18"/>
              <p:cNvSpPr/>
              <p:nvPr/>
            </p:nvSpPr>
            <p:spPr>
              <a:xfrm>
                <a:off x="8406497" y="1123972"/>
                <a:ext cx="252600" cy="252600"/>
              </a:xfrm>
              <a:prstGeom prst="ellipse">
                <a:avLst/>
              </a:prstGeom>
              <a:gradFill>
                <a:gsLst>
                  <a:gs pos="0">
                    <a:srgbClr val="9900FF">
                      <a:alpha val="45882"/>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4" name="Google Shape;394;p18"/>
            <p:cNvGrpSpPr/>
            <p:nvPr/>
          </p:nvGrpSpPr>
          <p:grpSpPr>
            <a:xfrm>
              <a:off x="7344361" y="3150259"/>
              <a:ext cx="134004" cy="134004"/>
              <a:chOff x="8356813" y="1074288"/>
              <a:chExt cx="351900" cy="351900"/>
            </a:xfrm>
          </p:grpSpPr>
          <p:sp>
            <p:nvSpPr>
              <p:cNvPr id="395" name="Google Shape;395;p18"/>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18"/>
              <p:cNvSpPr/>
              <p:nvPr/>
            </p:nvSpPr>
            <p:spPr>
              <a:xfrm>
                <a:off x="8406497" y="1123972"/>
                <a:ext cx="252600" cy="252600"/>
              </a:xfrm>
              <a:prstGeom prst="ellipse">
                <a:avLst/>
              </a:prstGeom>
              <a:gradFill>
                <a:gsLst>
                  <a:gs pos="0">
                    <a:srgbClr val="9900FF">
                      <a:alpha val="45882"/>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7" name="Google Shape;397;p18"/>
            <p:cNvGrpSpPr/>
            <p:nvPr/>
          </p:nvGrpSpPr>
          <p:grpSpPr>
            <a:xfrm>
              <a:off x="8337811" y="2464059"/>
              <a:ext cx="134004" cy="134004"/>
              <a:chOff x="8356813" y="1074288"/>
              <a:chExt cx="351900" cy="351900"/>
            </a:xfrm>
          </p:grpSpPr>
          <p:sp>
            <p:nvSpPr>
              <p:cNvPr id="398" name="Google Shape;398;p18"/>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18"/>
              <p:cNvSpPr/>
              <p:nvPr/>
            </p:nvSpPr>
            <p:spPr>
              <a:xfrm>
                <a:off x="8406497" y="1123972"/>
                <a:ext cx="252600" cy="252600"/>
              </a:xfrm>
              <a:prstGeom prst="ellipse">
                <a:avLst/>
              </a:prstGeom>
              <a:gradFill>
                <a:gsLst>
                  <a:gs pos="0">
                    <a:srgbClr val="9900FF">
                      <a:alpha val="45882"/>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0" name="Google Shape;400;p18"/>
            <p:cNvSpPr/>
            <p:nvPr/>
          </p:nvSpPr>
          <p:spPr>
            <a:xfrm rot="5400000">
              <a:off x="7687039" y="1023058"/>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6"/>
          <p:cNvSpPr txBox="1"/>
          <p:nvPr>
            <p:ph type="title"/>
          </p:nvPr>
        </p:nvSpPr>
        <p:spPr>
          <a:xfrm>
            <a:off x="720000" y="445024"/>
            <a:ext cx="7704000" cy="8685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sz="2400"/>
              <a:t>What is Information Warfare</a:t>
            </a:r>
            <a:endParaRPr/>
          </a:p>
        </p:txBody>
      </p:sp>
      <p:sp>
        <p:nvSpPr>
          <p:cNvPr id="286" name="Google Shape;286;p6"/>
          <p:cNvSpPr txBox="1"/>
          <p:nvPr>
            <p:ph idx="1" type="subTitle"/>
          </p:nvPr>
        </p:nvSpPr>
        <p:spPr>
          <a:xfrm>
            <a:off x="5364323" y="1212304"/>
            <a:ext cx="2919096" cy="2467877"/>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2800"/>
              <a:buNone/>
            </a:pPr>
            <a:r>
              <a:rPr lang="en-US" sz="1200"/>
              <a:t>Information warfare refers to the use of information and communication technologies to gain a strategic advantage in military, political, or economic conflicts. It involves the deliberate manipulation, exploitation, or disruption of information systems and communication networks to achieve specific objectives.</a:t>
            </a:r>
            <a:endParaRPr/>
          </a:p>
        </p:txBody>
      </p:sp>
      <p:pic>
        <p:nvPicPr>
          <p:cNvPr descr="Premium Photo | Information war hybrid war war in the media space cyber  warfare ddos attack fakes hackers and cybercrime phishing propaganda a  smartphone and silhouettes of weapons stick out of it" id="287" name="Google Shape;287;p6"/>
          <p:cNvPicPr preferRelativeResize="0"/>
          <p:nvPr/>
        </p:nvPicPr>
        <p:blipFill rotWithShape="1">
          <a:blip r:embed="rId3">
            <a:alphaModFix/>
          </a:blip>
          <a:srcRect b="0" l="0" r="0" t="0"/>
          <a:stretch/>
        </p:blipFill>
        <p:spPr>
          <a:xfrm>
            <a:off x="830545" y="1212304"/>
            <a:ext cx="4183415" cy="2788370"/>
          </a:xfrm>
          <a:prstGeom prst="rect">
            <a:avLst/>
          </a:prstGeom>
          <a:noFill/>
          <a:ln>
            <a:noFill/>
          </a:ln>
          <a:effectLst>
            <a:outerShdw blurRad="292100" rotWithShape="0" algn="tl" dir="2700000" dist="139700">
              <a:srgbClr val="333333">
                <a:alpha val="64313"/>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7"/>
          <p:cNvSpPr txBox="1"/>
          <p:nvPr>
            <p:ph type="title"/>
          </p:nvPr>
        </p:nvSpPr>
        <p:spPr>
          <a:xfrm>
            <a:off x="720000" y="445024"/>
            <a:ext cx="7704000" cy="8685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sz="2400"/>
              <a:t>Information Warfare Strategy</a:t>
            </a:r>
            <a:endParaRPr/>
          </a:p>
        </p:txBody>
      </p:sp>
      <p:sp>
        <p:nvSpPr>
          <p:cNvPr id="293" name="Google Shape;293;p7"/>
          <p:cNvSpPr txBox="1"/>
          <p:nvPr>
            <p:ph idx="1" type="subTitle"/>
          </p:nvPr>
        </p:nvSpPr>
        <p:spPr>
          <a:xfrm>
            <a:off x="720000" y="1313549"/>
            <a:ext cx="7563420" cy="660031"/>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2800"/>
              <a:buNone/>
            </a:pPr>
            <a:r>
              <a:rPr b="1" lang="en-US" sz="1200"/>
              <a:t>Defensive </a:t>
            </a:r>
            <a:r>
              <a:rPr lang="en-US" sz="1200"/>
              <a:t>and </a:t>
            </a:r>
            <a:r>
              <a:rPr b="1" lang="en-US" sz="1200"/>
              <a:t>Offensive information warfare </a:t>
            </a:r>
            <a:r>
              <a:rPr lang="en-US" sz="1200"/>
              <a:t>are two distinct strategies of cyber operations and information security</a:t>
            </a:r>
            <a:endParaRPr/>
          </a:p>
        </p:txBody>
      </p:sp>
      <p:graphicFrame>
        <p:nvGraphicFramePr>
          <p:cNvPr id="294" name="Google Shape;294;p7"/>
          <p:cNvGraphicFramePr/>
          <p:nvPr/>
        </p:nvGraphicFramePr>
        <p:xfrm>
          <a:off x="879645" y="2072641"/>
          <a:ext cx="3000000" cy="3000000"/>
        </p:xfrm>
        <a:graphic>
          <a:graphicData uri="http://schemas.openxmlformats.org/drawingml/2006/table">
            <a:tbl>
              <a:tblPr bandRow="1" firstRow="1">
                <a:noFill/>
                <a:tableStyleId>{74DF1762-87A2-46A6-9789-88125C870497}</a:tableStyleId>
              </a:tblPr>
              <a:tblGrid>
                <a:gridCol w="351175"/>
                <a:gridCol w="3700225"/>
                <a:gridCol w="3192725"/>
              </a:tblGrid>
              <a:tr h="242100">
                <a:tc gridSpan="2">
                  <a:txBody>
                    <a:bodyPr/>
                    <a:lstStyle/>
                    <a:p>
                      <a:pPr indent="0" lvl="0" marL="0" marR="0" rtl="0" algn="ctr">
                        <a:lnSpc>
                          <a:spcPct val="100000"/>
                        </a:lnSpc>
                        <a:spcBef>
                          <a:spcPts val="0"/>
                        </a:spcBef>
                        <a:spcAft>
                          <a:spcPts val="0"/>
                        </a:spcAft>
                        <a:buClr>
                          <a:srgbClr val="000000"/>
                        </a:buClr>
                        <a:buSzPts val="1200"/>
                        <a:buFont typeface="Arial"/>
                        <a:buNone/>
                      </a:pPr>
                      <a:r>
                        <a:rPr b="1" lang="en-US" sz="1200" u="none" cap="none" strike="noStrike">
                          <a:latin typeface="Poppins"/>
                          <a:ea typeface="Poppins"/>
                          <a:cs typeface="Poppins"/>
                          <a:sym typeface="Poppins"/>
                        </a:rPr>
                        <a:t>Defensive </a:t>
                      </a:r>
                      <a:endParaRPr sz="1400" u="none" cap="none" strike="noStrike"/>
                    </a:p>
                  </a:txBody>
                  <a:tcPr marT="45725" marB="45725" marR="91450" marL="91450"/>
                </a:tc>
                <a:tc hMerge="1"/>
                <a:tc>
                  <a:txBody>
                    <a:bodyPr/>
                    <a:lstStyle/>
                    <a:p>
                      <a:pPr indent="0" lvl="0" marL="0" marR="0" rtl="0" algn="ctr">
                        <a:lnSpc>
                          <a:spcPct val="100000"/>
                        </a:lnSpc>
                        <a:spcBef>
                          <a:spcPts val="0"/>
                        </a:spcBef>
                        <a:spcAft>
                          <a:spcPts val="0"/>
                        </a:spcAft>
                        <a:buClr>
                          <a:srgbClr val="000000"/>
                        </a:buClr>
                        <a:buSzPts val="1200"/>
                        <a:buFont typeface="Arial"/>
                        <a:buNone/>
                      </a:pPr>
                      <a:r>
                        <a:rPr b="1" lang="en-US" sz="1200" u="none" cap="none" strike="noStrike">
                          <a:latin typeface="Poppins"/>
                          <a:ea typeface="Poppins"/>
                          <a:cs typeface="Poppins"/>
                          <a:sym typeface="Poppins"/>
                        </a:rPr>
                        <a:t>Offensive</a:t>
                      </a:r>
                      <a:endParaRPr sz="1400" u="none" cap="none" strike="noStrike"/>
                    </a:p>
                  </a:txBody>
                  <a:tcPr marT="45725" marB="45725" marR="91450" marL="91450"/>
                </a:tc>
              </a:tr>
              <a:tr h="2421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Poppins"/>
                          <a:ea typeface="Poppins"/>
                          <a:cs typeface="Poppins"/>
                          <a:sym typeface="Poppins"/>
                        </a:rPr>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Poppins"/>
                          <a:ea typeface="Poppins"/>
                          <a:cs typeface="Poppins"/>
                          <a:sym typeface="Poppins"/>
                        </a:rPr>
                        <a:t>Cybersecurity Practices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Poppins"/>
                          <a:ea typeface="Poppins"/>
                          <a:cs typeface="Poppins"/>
                          <a:sym typeface="Poppins"/>
                        </a:rPr>
                        <a:t>Cyber Espionage</a:t>
                      </a:r>
                      <a:endParaRPr sz="1400" u="none" cap="none" strike="noStrike"/>
                    </a:p>
                  </a:txBody>
                  <a:tcPr marT="45725" marB="45725" marR="91450" marL="91450"/>
                </a:tc>
              </a:tr>
              <a:tr h="2421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Poppins"/>
                          <a:ea typeface="Poppins"/>
                          <a:cs typeface="Poppins"/>
                          <a:sym typeface="Poppins"/>
                        </a:rPr>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Poppins"/>
                          <a:ea typeface="Poppins"/>
                          <a:cs typeface="Poppins"/>
                          <a:sym typeface="Poppins"/>
                        </a:rPr>
                        <a:t>Incident Response</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Poppins"/>
                          <a:ea typeface="Poppins"/>
                          <a:cs typeface="Poppins"/>
                          <a:sym typeface="Poppins"/>
                        </a:rPr>
                        <a:t>Cyber Attacks</a:t>
                      </a:r>
                      <a:endParaRPr sz="1400" u="none" cap="none" strike="noStrike"/>
                    </a:p>
                  </a:txBody>
                  <a:tcPr marT="45725" marB="45725" marR="91450" marL="91450"/>
                </a:tc>
              </a:tr>
              <a:tr h="2421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Poppins"/>
                          <a:ea typeface="Poppins"/>
                          <a:cs typeface="Poppins"/>
                          <a:sym typeface="Poppins"/>
                        </a:rPr>
                        <a:t>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Poppins"/>
                          <a:ea typeface="Poppins"/>
                          <a:cs typeface="Poppins"/>
                          <a:sym typeface="Poppins"/>
                        </a:rPr>
                        <a:t>Encryption</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Poppins"/>
                          <a:ea typeface="Poppins"/>
                          <a:cs typeface="Poppins"/>
                          <a:sym typeface="Poppins"/>
                        </a:rPr>
                        <a:t>Denial of Service (DoS) Attack</a:t>
                      </a:r>
                      <a:endParaRPr sz="1400" u="none" cap="none" strike="noStrike"/>
                    </a:p>
                  </a:txBody>
                  <a:tcPr marT="45725" marB="45725" marR="91450" marL="91450"/>
                </a:tc>
              </a:tr>
              <a:tr h="2421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Poppins"/>
                          <a:ea typeface="Poppins"/>
                          <a:cs typeface="Poppins"/>
                          <a:sym typeface="Poppins"/>
                        </a:rPr>
                        <a:t>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Poppins"/>
                          <a:ea typeface="Poppins"/>
                          <a:cs typeface="Poppins"/>
                          <a:sym typeface="Poppins"/>
                        </a:rPr>
                        <a:t>Access Control</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Poppins"/>
                          <a:ea typeface="Poppins"/>
                          <a:cs typeface="Poppins"/>
                          <a:sym typeface="Poppins"/>
                        </a:rPr>
                        <a:t>Advanced Persistent Threats (APTs)</a:t>
                      </a:r>
                      <a:endParaRPr sz="1400" u="none" cap="none" strike="noStrike"/>
                    </a:p>
                  </a:txBody>
                  <a:tcPr marT="45725" marB="45725" marR="91450" marL="91450"/>
                </a:tc>
              </a:tr>
              <a:tr h="2421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Poppins"/>
                          <a:ea typeface="Poppins"/>
                          <a:cs typeface="Poppins"/>
                          <a:sym typeface="Poppins"/>
                        </a:rPr>
                        <a:t>5.</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Poppins"/>
                          <a:ea typeface="Poppins"/>
                          <a:cs typeface="Poppins"/>
                          <a:sym typeface="Poppins"/>
                        </a:rPr>
                        <a:t>Security Awareness Training</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Poppins"/>
                          <a:ea typeface="Poppins"/>
                          <a:cs typeface="Poppins"/>
                          <a:sym typeface="Poppins"/>
                        </a:rPr>
                        <a:t>Disinformation and Propaganda</a:t>
                      </a:r>
                      <a:endParaRPr sz="1400" u="none" cap="none" strike="noStrike"/>
                    </a:p>
                  </a:txBody>
                  <a:tcPr marT="45725" marB="45725" marR="91450" marL="91450"/>
                </a:tc>
              </a:tr>
              <a:tr h="2421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Poppins"/>
                          <a:ea typeface="Poppins"/>
                          <a:cs typeface="Poppins"/>
                          <a:sym typeface="Poppins"/>
                        </a:rPr>
                        <a:t>7.</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Poppins"/>
                          <a:ea typeface="Poppins"/>
                          <a:cs typeface="Poppins"/>
                          <a:sym typeface="Poppins"/>
                        </a:rPr>
                        <a:t>Vulnerability Management</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Poppins"/>
                          <a:ea typeface="Poppins"/>
                          <a:cs typeface="Poppins"/>
                          <a:sym typeface="Poppins"/>
                        </a:rPr>
                        <a:t>Data Manipulation</a:t>
                      </a:r>
                      <a:endParaRPr sz="1400" u="none" cap="none" strike="noStrike"/>
                    </a:p>
                  </a:txBody>
                  <a:tcPr marT="45725" marB="45725" marR="91450" marL="91450"/>
                </a:tc>
              </a:tr>
              <a:tr h="242100">
                <a:tc>
                  <a:txBody>
                    <a:bodyPr/>
                    <a:lstStyle/>
                    <a:p>
                      <a:pPr indent="0" lvl="0" marL="0" marR="0" rtl="0" algn="l">
                        <a:lnSpc>
                          <a:spcPct val="100000"/>
                        </a:lnSpc>
                        <a:spcBef>
                          <a:spcPts val="0"/>
                        </a:spcBef>
                        <a:spcAft>
                          <a:spcPts val="0"/>
                        </a:spcAft>
                        <a:buClr>
                          <a:srgbClr val="000000"/>
                        </a:buClr>
                        <a:buSzPts val="1200"/>
                        <a:buFont typeface="Arial"/>
                        <a:buNone/>
                      </a:pPr>
                      <a:r>
                        <a:rPr b="1" lang="en-US" sz="1200" u="none" cap="none" strike="noStrike">
                          <a:latin typeface="Poppins"/>
                          <a:ea typeface="Poppins"/>
                          <a:cs typeface="Poppins"/>
                          <a:sym typeface="Poppins"/>
                        </a:rPr>
                        <a:t>8.</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Poppins"/>
                          <a:ea typeface="Poppins"/>
                          <a:cs typeface="Poppins"/>
                          <a:sym typeface="Poppins"/>
                        </a:rPr>
                        <a:t>Security Monitoring and Analytics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Poppins"/>
                          <a:ea typeface="Poppins"/>
                          <a:cs typeface="Poppins"/>
                          <a:sym typeface="Poppins"/>
                        </a:rPr>
                        <a:t>Hardware Tampering</a:t>
                      </a:r>
                      <a:endParaRPr sz="1400" u="none" cap="none" strike="noStrike"/>
                    </a:p>
                  </a:txBody>
                  <a:tcPr marT="45725" marB="45725" marR="91450" marL="91450"/>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8"/>
          <p:cNvSpPr txBox="1"/>
          <p:nvPr>
            <p:ph type="title"/>
          </p:nvPr>
        </p:nvSpPr>
        <p:spPr>
          <a:xfrm>
            <a:off x="720000" y="445024"/>
            <a:ext cx="7704000" cy="8685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sz="2400"/>
              <a:t>Information Warfare Strategy</a:t>
            </a:r>
            <a:endParaRPr/>
          </a:p>
        </p:txBody>
      </p:sp>
      <p:sp>
        <p:nvSpPr>
          <p:cNvPr id="300" name="Google Shape;300;p8"/>
          <p:cNvSpPr txBox="1"/>
          <p:nvPr>
            <p:ph idx="1" type="subTitle"/>
          </p:nvPr>
        </p:nvSpPr>
        <p:spPr>
          <a:xfrm>
            <a:off x="720000" y="1313549"/>
            <a:ext cx="7563420" cy="2100703"/>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2800"/>
              <a:buNone/>
            </a:pPr>
            <a:r>
              <a:rPr b="1" lang="en-US" sz="1200"/>
              <a:t>Defensive </a:t>
            </a:r>
            <a:r>
              <a:rPr lang="en-US" sz="1200"/>
              <a:t>and </a:t>
            </a:r>
            <a:r>
              <a:rPr b="1" lang="en-US" sz="1200"/>
              <a:t>Offensive information warfare </a:t>
            </a:r>
            <a:r>
              <a:rPr lang="en-US" sz="1200"/>
              <a:t>are two distinct strategies of cyber operations and information security</a:t>
            </a:r>
            <a:endParaRPr/>
          </a:p>
          <a:p>
            <a:pPr indent="0" lvl="0" marL="0" rtl="0" algn="just">
              <a:lnSpc>
                <a:spcPct val="115000"/>
              </a:lnSpc>
              <a:spcBef>
                <a:spcPts val="0"/>
              </a:spcBef>
              <a:spcAft>
                <a:spcPts val="0"/>
              </a:spcAft>
              <a:buSzPts val="2800"/>
              <a:buNone/>
            </a:pPr>
            <a:r>
              <a:t/>
            </a:r>
            <a:endParaRPr sz="1200"/>
          </a:p>
          <a:p>
            <a:pPr indent="0" lvl="0" marL="0" rtl="0" algn="just">
              <a:lnSpc>
                <a:spcPct val="115000"/>
              </a:lnSpc>
              <a:spcBef>
                <a:spcPts val="0"/>
              </a:spcBef>
              <a:spcAft>
                <a:spcPts val="0"/>
              </a:spcAft>
              <a:buSzPts val="2800"/>
              <a:buNone/>
            </a:pPr>
            <a:r>
              <a:t/>
            </a:r>
            <a:endParaRPr sz="1200"/>
          </a:p>
          <a:p>
            <a:pPr indent="0" lvl="0" marL="0" rtl="0" algn="just">
              <a:lnSpc>
                <a:spcPct val="115000"/>
              </a:lnSpc>
              <a:spcBef>
                <a:spcPts val="0"/>
              </a:spcBef>
              <a:spcAft>
                <a:spcPts val="0"/>
              </a:spcAft>
              <a:buSzPts val="2800"/>
              <a:buNone/>
            </a:pPr>
            <a:r>
              <a:rPr b="1" lang="en-US" sz="1200"/>
              <a:t>Defensive information warfare </a:t>
            </a:r>
            <a:r>
              <a:rPr lang="en-US" sz="1200"/>
              <a:t>focuses on protecting one's own digital assets, networks, and information from cyber threats and attacks. The primary goal of defensive information warfare is to ensure the confidentiality, integrity, and availability of data and systems while safeguarding against unauthorized access, data breaches, and other cyber incidents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9"/>
          <p:cNvSpPr txBox="1"/>
          <p:nvPr>
            <p:ph type="title"/>
          </p:nvPr>
        </p:nvSpPr>
        <p:spPr>
          <a:xfrm>
            <a:off x="720000" y="445024"/>
            <a:ext cx="7704000" cy="8685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sz="2400"/>
              <a:t>Defensive information Warfare </a:t>
            </a:r>
            <a:endParaRPr/>
          </a:p>
        </p:txBody>
      </p:sp>
      <p:sp>
        <p:nvSpPr>
          <p:cNvPr id="306" name="Google Shape;306;p9"/>
          <p:cNvSpPr txBox="1"/>
          <p:nvPr>
            <p:ph idx="1" type="subTitle"/>
          </p:nvPr>
        </p:nvSpPr>
        <p:spPr>
          <a:xfrm>
            <a:off x="720000" y="1313549"/>
            <a:ext cx="7563420" cy="2991751"/>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2800"/>
              <a:buNone/>
            </a:pPr>
            <a:r>
              <a:rPr b="1" lang="en-US" sz="1200"/>
              <a:t>1. Cybersecurity Practices</a:t>
            </a:r>
            <a:r>
              <a:rPr lang="en-US" sz="1200"/>
              <a:t>: Implementing robust cybersecurity practices, including firewalls, intrusion detection systems, antivirus software, and regular security updates to defend against common cyber threats.</a:t>
            </a:r>
            <a:endParaRPr/>
          </a:p>
          <a:p>
            <a:pPr indent="0" lvl="0" marL="0" rtl="0" algn="just">
              <a:lnSpc>
                <a:spcPct val="115000"/>
              </a:lnSpc>
              <a:spcBef>
                <a:spcPts val="0"/>
              </a:spcBef>
              <a:spcAft>
                <a:spcPts val="0"/>
              </a:spcAft>
              <a:buSzPts val="2800"/>
              <a:buNone/>
            </a:pPr>
            <a:r>
              <a:t/>
            </a:r>
            <a:endParaRPr sz="1200"/>
          </a:p>
          <a:p>
            <a:pPr indent="0" lvl="0" marL="0" rtl="0" algn="just">
              <a:lnSpc>
                <a:spcPct val="115000"/>
              </a:lnSpc>
              <a:spcBef>
                <a:spcPts val="0"/>
              </a:spcBef>
              <a:spcAft>
                <a:spcPts val="0"/>
              </a:spcAft>
              <a:buSzPts val="2800"/>
              <a:buNone/>
            </a:pPr>
            <a:r>
              <a:rPr b="1" lang="en-US" sz="1200"/>
              <a:t>2. Incident Response: </a:t>
            </a:r>
            <a:r>
              <a:rPr lang="en-US" sz="1200"/>
              <a:t>Developing and practicing incident response plans to swiftly detect, contain, and mitigate cyber incidents when they occur.</a:t>
            </a:r>
            <a:endParaRPr/>
          </a:p>
          <a:p>
            <a:pPr indent="0" lvl="0" marL="0" rtl="0" algn="just">
              <a:lnSpc>
                <a:spcPct val="115000"/>
              </a:lnSpc>
              <a:spcBef>
                <a:spcPts val="0"/>
              </a:spcBef>
              <a:spcAft>
                <a:spcPts val="0"/>
              </a:spcAft>
              <a:buSzPts val="2800"/>
              <a:buNone/>
            </a:pPr>
            <a:r>
              <a:t/>
            </a:r>
            <a:endParaRPr sz="1200"/>
          </a:p>
          <a:p>
            <a:pPr indent="0" lvl="0" marL="0" rtl="0" algn="just">
              <a:lnSpc>
                <a:spcPct val="115000"/>
              </a:lnSpc>
              <a:spcBef>
                <a:spcPts val="0"/>
              </a:spcBef>
              <a:spcAft>
                <a:spcPts val="0"/>
              </a:spcAft>
              <a:buSzPts val="2800"/>
              <a:buNone/>
            </a:pPr>
            <a:r>
              <a:rPr b="1" lang="en-US" sz="1200"/>
              <a:t>3. Encryption: </a:t>
            </a:r>
            <a:r>
              <a:rPr lang="en-US" sz="1200"/>
              <a:t>Using strong encryption methods to protect sensitive data, ensuring that even if it's intercepted, it remains unintelligible to unauthorized parties.</a:t>
            </a:r>
            <a:endParaRPr/>
          </a:p>
          <a:p>
            <a:pPr indent="0" lvl="0" marL="0" rtl="0" algn="just">
              <a:lnSpc>
                <a:spcPct val="115000"/>
              </a:lnSpc>
              <a:spcBef>
                <a:spcPts val="0"/>
              </a:spcBef>
              <a:spcAft>
                <a:spcPts val="0"/>
              </a:spcAft>
              <a:buSzPts val="2800"/>
              <a:buNone/>
            </a:pPr>
            <a:r>
              <a:t/>
            </a:r>
            <a:endParaRPr sz="1200"/>
          </a:p>
          <a:p>
            <a:pPr indent="0" lvl="0" marL="0" rtl="0" algn="just">
              <a:lnSpc>
                <a:spcPct val="115000"/>
              </a:lnSpc>
              <a:spcBef>
                <a:spcPts val="0"/>
              </a:spcBef>
              <a:spcAft>
                <a:spcPts val="0"/>
              </a:spcAft>
              <a:buSzPts val="2800"/>
              <a:buNone/>
            </a:pPr>
            <a:r>
              <a:rPr b="1" lang="en-US" sz="1200"/>
              <a:t>4. Access Control: </a:t>
            </a:r>
            <a:r>
              <a:rPr lang="en-US" sz="1200"/>
              <a:t>Managing user access to networks and systems through authentication mechanisms, least privilege principles, and multi-factor authentication.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0"/>
          <p:cNvSpPr txBox="1"/>
          <p:nvPr>
            <p:ph type="title"/>
          </p:nvPr>
        </p:nvSpPr>
        <p:spPr>
          <a:xfrm>
            <a:off x="720000" y="445024"/>
            <a:ext cx="7704000" cy="8685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sz="2400"/>
              <a:t>Defensive information Warfare </a:t>
            </a:r>
            <a:endParaRPr/>
          </a:p>
        </p:txBody>
      </p:sp>
      <p:sp>
        <p:nvSpPr>
          <p:cNvPr id="312" name="Google Shape;312;p10"/>
          <p:cNvSpPr txBox="1"/>
          <p:nvPr>
            <p:ph idx="1" type="subTitle"/>
          </p:nvPr>
        </p:nvSpPr>
        <p:spPr>
          <a:xfrm>
            <a:off x="720000" y="1313549"/>
            <a:ext cx="7563420" cy="2991751"/>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2800"/>
              <a:buNone/>
            </a:pPr>
            <a:r>
              <a:rPr b="1" lang="en-US" sz="1200"/>
              <a:t>5. Security Awareness Training: </a:t>
            </a:r>
            <a:r>
              <a:rPr lang="en-US" sz="1200"/>
              <a:t>Educating employees and users about cybersecurity best practices, recognizing phishing attempts, and being vigilant about potential threats.</a:t>
            </a:r>
            <a:endParaRPr/>
          </a:p>
          <a:p>
            <a:pPr indent="0" lvl="0" marL="0" rtl="0" algn="just">
              <a:lnSpc>
                <a:spcPct val="115000"/>
              </a:lnSpc>
              <a:spcBef>
                <a:spcPts val="0"/>
              </a:spcBef>
              <a:spcAft>
                <a:spcPts val="0"/>
              </a:spcAft>
              <a:buSzPts val="2800"/>
              <a:buNone/>
            </a:pPr>
            <a:r>
              <a:t/>
            </a:r>
            <a:endParaRPr sz="1200"/>
          </a:p>
          <a:p>
            <a:pPr indent="0" lvl="0" marL="0" rtl="0" algn="just">
              <a:lnSpc>
                <a:spcPct val="115000"/>
              </a:lnSpc>
              <a:spcBef>
                <a:spcPts val="0"/>
              </a:spcBef>
              <a:spcAft>
                <a:spcPts val="0"/>
              </a:spcAft>
              <a:buSzPts val="2800"/>
              <a:buNone/>
            </a:pPr>
            <a:r>
              <a:rPr b="1" lang="en-US" sz="1200"/>
              <a:t>6. Vulnerability Management: </a:t>
            </a:r>
            <a:r>
              <a:rPr lang="en-US" sz="1200"/>
              <a:t>Regularly scanning and patching systems for known vulnerabilities to prevent exploitation by malicious actors.</a:t>
            </a:r>
            <a:endParaRPr/>
          </a:p>
          <a:p>
            <a:pPr indent="0" lvl="0" marL="0" rtl="0" algn="just">
              <a:lnSpc>
                <a:spcPct val="115000"/>
              </a:lnSpc>
              <a:spcBef>
                <a:spcPts val="0"/>
              </a:spcBef>
              <a:spcAft>
                <a:spcPts val="0"/>
              </a:spcAft>
              <a:buSzPts val="2800"/>
              <a:buNone/>
            </a:pPr>
            <a:r>
              <a:t/>
            </a:r>
            <a:endParaRPr sz="1200"/>
          </a:p>
          <a:p>
            <a:pPr indent="0" lvl="0" marL="0" rtl="0" algn="just">
              <a:lnSpc>
                <a:spcPct val="115000"/>
              </a:lnSpc>
              <a:spcBef>
                <a:spcPts val="0"/>
              </a:spcBef>
              <a:spcAft>
                <a:spcPts val="0"/>
              </a:spcAft>
              <a:buSzPts val="2800"/>
              <a:buNone/>
            </a:pPr>
            <a:r>
              <a:rPr b="1" lang="en-US" sz="1200"/>
              <a:t>7. Security Monitoring and Analytics: </a:t>
            </a:r>
            <a:r>
              <a:rPr lang="en-US" sz="1200"/>
              <a:t>Continuously monitoring network and system activity for signs of potential security breaches or anomalous behavior.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1"/>
          <p:cNvSpPr txBox="1"/>
          <p:nvPr>
            <p:ph type="title"/>
          </p:nvPr>
        </p:nvSpPr>
        <p:spPr>
          <a:xfrm>
            <a:off x="720000" y="445024"/>
            <a:ext cx="7704000" cy="8685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sz="2400"/>
              <a:t>Offensive information Warfare </a:t>
            </a:r>
            <a:endParaRPr/>
          </a:p>
        </p:txBody>
      </p:sp>
      <p:sp>
        <p:nvSpPr>
          <p:cNvPr id="318" name="Google Shape;318;p11"/>
          <p:cNvSpPr txBox="1"/>
          <p:nvPr>
            <p:ph idx="1" type="subTitle"/>
          </p:nvPr>
        </p:nvSpPr>
        <p:spPr>
          <a:xfrm>
            <a:off x="720000" y="1313549"/>
            <a:ext cx="7563300" cy="3384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2800"/>
              <a:buNone/>
            </a:pPr>
            <a:r>
              <a:rPr lang="en-US" sz="1200"/>
              <a:t>Offensive information warfare involves taking proactive actions to target and exploit the digital assets and infrastructure of adversaries. The primary objective is to gain a strategic advantage, disrupt the adversary's operations, or extract sensitive information</a:t>
            </a:r>
            <a:endParaRPr/>
          </a:p>
          <a:p>
            <a:pPr indent="0" lvl="0" marL="0" rtl="0" algn="just">
              <a:lnSpc>
                <a:spcPct val="115000"/>
              </a:lnSpc>
              <a:spcBef>
                <a:spcPts val="0"/>
              </a:spcBef>
              <a:spcAft>
                <a:spcPts val="0"/>
              </a:spcAft>
              <a:buSzPts val="2800"/>
              <a:buNone/>
            </a:pPr>
            <a:r>
              <a:t/>
            </a:r>
            <a:endParaRPr sz="1200"/>
          </a:p>
          <a:p>
            <a:pPr indent="0" lvl="0" marL="0" rtl="0" algn="just">
              <a:lnSpc>
                <a:spcPct val="115000"/>
              </a:lnSpc>
              <a:spcBef>
                <a:spcPts val="0"/>
              </a:spcBef>
              <a:spcAft>
                <a:spcPts val="0"/>
              </a:spcAft>
              <a:buSzPts val="2800"/>
              <a:buNone/>
            </a:pPr>
            <a:r>
              <a:rPr b="1" lang="en-US" sz="1200"/>
              <a:t>1. Cyber Espionage:</a:t>
            </a:r>
            <a:r>
              <a:rPr lang="en-US" sz="1200"/>
              <a:t> Using sophisticated hacking techniques to infiltrate an adversary's networks and steal sensitive or classified information.</a:t>
            </a:r>
            <a:endParaRPr/>
          </a:p>
          <a:p>
            <a:pPr indent="0" lvl="0" marL="0" rtl="0" algn="just">
              <a:lnSpc>
                <a:spcPct val="115000"/>
              </a:lnSpc>
              <a:spcBef>
                <a:spcPts val="0"/>
              </a:spcBef>
              <a:spcAft>
                <a:spcPts val="0"/>
              </a:spcAft>
              <a:buSzPts val="2800"/>
              <a:buNone/>
            </a:pPr>
            <a:r>
              <a:t/>
            </a:r>
            <a:endParaRPr sz="1200"/>
          </a:p>
          <a:p>
            <a:pPr indent="0" lvl="0" marL="0" rtl="0" algn="just">
              <a:lnSpc>
                <a:spcPct val="115000"/>
              </a:lnSpc>
              <a:spcBef>
                <a:spcPts val="0"/>
              </a:spcBef>
              <a:spcAft>
                <a:spcPts val="0"/>
              </a:spcAft>
              <a:buSzPts val="2800"/>
              <a:buNone/>
            </a:pPr>
            <a:r>
              <a:rPr b="1" lang="en-US" sz="1200"/>
              <a:t>2. Cyber Attacks: </a:t>
            </a:r>
            <a:r>
              <a:rPr lang="en-US" sz="1200"/>
              <a:t>Launching targeted cyber attacks to disrupt or disable an adversary's critical infrastructure, communication systems, or other vital services.</a:t>
            </a:r>
            <a:endParaRPr/>
          </a:p>
          <a:p>
            <a:pPr indent="0" lvl="0" marL="0" rtl="0" algn="just">
              <a:lnSpc>
                <a:spcPct val="115000"/>
              </a:lnSpc>
              <a:spcBef>
                <a:spcPts val="0"/>
              </a:spcBef>
              <a:spcAft>
                <a:spcPts val="0"/>
              </a:spcAft>
              <a:buSzPts val="2800"/>
              <a:buNone/>
            </a:pPr>
            <a:r>
              <a:t/>
            </a:r>
            <a:endParaRPr sz="1200"/>
          </a:p>
          <a:p>
            <a:pPr indent="0" lvl="0" marL="0" rtl="0" algn="just">
              <a:lnSpc>
                <a:spcPct val="115000"/>
              </a:lnSpc>
              <a:spcBef>
                <a:spcPts val="0"/>
              </a:spcBef>
              <a:spcAft>
                <a:spcPts val="0"/>
              </a:spcAft>
              <a:buSzPts val="2800"/>
              <a:buNone/>
            </a:pPr>
            <a:r>
              <a:rPr b="1" lang="en-US" sz="1200"/>
              <a:t>3. Denial of Service (DoS) Attacks: </a:t>
            </a:r>
            <a:r>
              <a:rPr lang="en-US" sz="1200"/>
              <a:t>Flooding an adversary's systems or networks with excessive traffic, causing them to become unresponsive or unavailable.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12"/>
          <p:cNvSpPr txBox="1"/>
          <p:nvPr>
            <p:ph type="title"/>
          </p:nvPr>
        </p:nvSpPr>
        <p:spPr>
          <a:xfrm>
            <a:off x="720000" y="445024"/>
            <a:ext cx="7704000" cy="8685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sz="2400"/>
              <a:t>Offensive information Warfare </a:t>
            </a:r>
            <a:endParaRPr/>
          </a:p>
        </p:txBody>
      </p:sp>
      <p:sp>
        <p:nvSpPr>
          <p:cNvPr id="324" name="Google Shape;324;p12"/>
          <p:cNvSpPr txBox="1"/>
          <p:nvPr>
            <p:ph idx="1" type="subTitle"/>
          </p:nvPr>
        </p:nvSpPr>
        <p:spPr>
          <a:xfrm>
            <a:off x="720000" y="1313549"/>
            <a:ext cx="7563420" cy="3384927"/>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2800"/>
              <a:buNone/>
            </a:pPr>
            <a:r>
              <a:rPr b="1" lang="en-US" sz="1200"/>
              <a:t>4. Advanced Persistent Threats (APTs): </a:t>
            </a:r>
            <a:r>
              <a:rPr lang="en-US" sz="1200"/>
              <a:t>Employing long-term and stealthy cyber campaigns to gain access to an adversary's systems and remain undetected for extended periods.</a:t>
            </a:r>
            <a:endParaRPr/>
          </a:p>
          <a:p>
            <a:pPr indent="0" lvl="0" marL="0" rtl="0" algn="just">
              <a:lnSpc>
                <a:spcPct val="115000"/>
              </a:lnSpc>
              <a:spcBef>
                <a:spcPts val="0"/>
              </a:spcBef>
              <a:spcAft>
                <a:spcPts val="0"/>
              </a:spcAft>
              <a:buSzPts val="2800"/>
              <a:buNone/>
            </a:pPr>
            <a:r>
              <a:t/>
            </a:r>
            <a:endParaRPr sz="1200"/>
          </a:p>
          <a:p>
            <a:pPr indent="0" lvl="0" marL="0" rtl="0" algn="just">
              <a:lnSpc>
                <a:spcPct val="115000"/>
              </a:lnSpc>
              <a:spcBef>
                <a:spcPts val="0"/>
              </a:spcBef>
              <a:spcAft>
                <a:spcPts val="0"/>
              </a:spcAft>
              <a:buSzPts val="2800"/>
              <a:buNone/>
            </a:pPr>
            <a:r>
              <a:rPr b="1" lang="en-US" sz="1200"/>
              <a:t>5. Disinformation and Propaganda: </a:t>
            </a:r>
            <a:r>
              <a:rPr lang="en-US" sz="1200"/>
              <a:t>Using social media and online platforms to spread false or misleading information, influencing public opinion or sowing discord.</a:t>
            </a:r>
            <a:endParaRPr/>
          </a:p>
          <a:p>
            <a:pPr indent="0" lvl="0" marL="0" rtl="0" algn="just">
              <a:lnSpc>
                <a:spcPct val="115000"/>
              </a:lnSpc>
              <a:spcBef>
                <a:spcPts val="0"/>
              </a:spcBef>
              <a:spcAft>
                <a:spcPts val="0"/>
              </a:spcAft>
              <a:buSzPts val="2800"/>
              <a:buNone/>
            </a:pPr>
            <a:r>
              <a:t/>
            </a:r>
            <a:endParaRPr sz="1200"/>
          </a:p>
          <a:p>
            <a:pPr indent="0" lvl="0" marL="0" rtl="0" algn="just">
              <a:lnSpc>
                <a:spcPct val="115000"/>
              </a:lnSpc>
              <a:spcBef>
                <a:spcPts val="0"/>
              </a:spcBef>
              <a:spcAft>
                <a:spcPts val="0"/>
              </a:spcAft>
              <a:buSzPts val="2800"/>
              <a:buNone/>
            </a:pPr>
            <a:r>
              <a:rPr b="1" lang="en-US" sz="1200"/>
              <a:t>6. Data Manipulation: </a:t>
            </a:r>
            <a:r>
              <a:rPr lang="en-US" sz="1200"/>
              <a:t>Tampering with or altering data in an adversary's systems to undermine their operations or decision-making processes.</a:t>
            </a:r>
            <a:endParaRPr/>
          </a:p>
          <a:p>
            <a:pPr indent="0" lvl="0" marL="0" rtl="0" algn="just">
              <a:lnSpc>
                <a:spcPct val="115000"/>
              </a:lnSpc>
              <a:spcBef>
                <a:spcPts val="0"/>
              </a:spcBef>
              <a:spcAft>
                <a:spcPts val="0"/>
              </a:spcAft>
              <a:buSzPts val="2800"/>
              <a:buNone/>
            </a:pPr>
            <a:r>
              <a:t/>
            </a:r>
            <a:endParaRPr sz="1200"/>
          </a:p>
          <a:p>
            <a:pPr indent="0" lvl="0" marL="0" rtl="0" algn="just">
              <a:lnSpc>
                <a:spcPct val="115000"/>
              </a:lnSpc>
              <a:spcBef>
                <a:spcPts val="0"/>
              </a:spcBef>
              <a:spcAft>
                <a:spcPts val="0"/>
              </a:spcAft>
              <a:buSzPts val="2800"/>
              <a:buNone/>
            </a:pPr>
            <a:r>
              <a:rPr b="1" lang="en-US" sz="1200"/>
              <a:t>7. Hardware Tampering: </a:t>
            </a:r>
            <a:r>
              <a:rPr lang="en-US" sz="1200"/>
              <a:t>Mass tampering any computer hardware in production level to surveillance other state or country. </a:t>
            </a:r>
            <a:endParaRPr b="1"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13"/>
          <p:cNvSpPr txBox="1"/>
          <p:nvPr>
            <p:ph type="title"/>
          </p:nvPr>
        </p:nvSpPr>
        <p:spPr>
          <a:xfrm>
            <a:off x="720000" y="445024"/>
            <a:ext cx="7704000" cy="86852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US" sz="2400"/>
              <a:t>Information Warfare - Russia Ukraine </a:t>
            </a:r>
            <a:endParaRPr/>
          </a:p>
        </p:txBody>
      </p:sp>
      <p:pic>
        <p:nvPicPr>
          <p:cNvPr id="330" name="Google Shape;330;p13"/>
          <p:cNvPicPr preferRelativeResize="0"/>
          <p:nvPr/>
        </p:nvPicPr>
        <p:blipFill rotWithShape="1">
          <a:blip r:embed="rId3">
            <a:alphaModFix/>
          </a:blip>
          <a:srcRect b="0" l="0" r="0" t="0"/>
          <a:stretch/>
        </p:blipFill>
        <p:spPr>
          <a:xfrm>
            <a:off x="2113044" y="1023479"/>
            <a:ext cx="4917912" cy="367499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