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ppins"/>
      <p:regular r:id="rId15"/>
      <p:bold r:id="rId16"/>
      <p:italic r:id="rId17"/>
      <p:boldItalic r:id="rId18"/>
    </p:embeddedFont>
    <p:embeddedFont>
      <p:font typeface="IBM Plex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jQKVOgu/wl/5CnmFJu67e7qxgM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BMPlexMono-bold.fntdata"/><Relationship Id="rId11" Type="http://schemas.openxmlformats.org/officeDocument/2006/relationships/slide" Target="slides/slide7.xml"/><Relationship Id="rId22" Type="http://schemas.openxmlformats.org/officeDocument/2006/relationships/font" Target="fonts/IBMPlexMono-boldItalic.fntdata"/><Relationship Id="rId10" Type="http://schemas.openxmlformats.org/officeDocument/2006/relationships/slide" Target="slides/slide6.xml"/><Relationship Id="rId21" Type="http://schemas.openxmlformats.org/officeDocument/2006/relationships/font" Target="fonts/IBMPlexMono-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oppins-regular.fntdata"/><Relationship Id="rId14" Type="http://schemas.openxmlformats.org/officeDocument/2006/relationships/slide" Target="slides/slide10.xml"/><Relationship Id="rId17" Type="http://schemas.openxmlformats.org/officeDocument/2006/relationships/font" Target="fonts/Poppins-italic.fntdata"/><Relationship Id="rId16" Type="http://schemas.openxmlformats.org/officeDocument/2006/relationships/font" Target="fonts/Poppins-bold.fntdata"/><Relationship Id="rId5" Type="http://schemas.openxmlformats.org/officeDocument/2006/relationships/slide" Target="slides/slide1.xml"/><Relationship Id="rId19" Type="http://schemas.openxmlformats.org/officeDocument/2006/relationships/font" Target="fonts/IBMPlexMono-regular.fntdata"/><Relationship Id="rId6" Type="http://schemas.openxmlformats.org/officeDocument/2006/relationships/slide" Target="slides/slide2.xml"/><Relationship Id="rId18" Type="http://schemas.openxmlformats.org/officeDocument/2006/relationships/font" Target="fonts/Poppins-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0"/>
          <p:cNvGrpSpPr/>
          <p:nvPr/>
        </p:nvGrpSpPr>
        <p:grpSpPr>
          <a:xfrm>
            <a:off x="-3255181" y="-2900775"/>
            <a:ext cx="10039931" cy="6871130"/>
            <a:chOff x="-3102781" y="-2727750"/>
            <a:chExt cx="10039931" cy="6871130"/>
          </a:xfrm>
        </p:grpSpPr>
        <p:grpSp>
          <p:nvGrpSpPr>
            <p:cNvPr id="10" name="Google Shape;10;p20"/>
            <p:cNvGrpSpPr/>
            <p:nvPr/>
          </p:nvGrpSpPr>
          <p:grpSpPr>
            <a:xfrm rot="-7778255">
              <a:off x="-2414440" y="-1445047"/>
              <a:ext cx="5355679" cy="4305726"/>
              <a:chOff x="7103825" y="-713112"/>
              <a:chExt cx="3785226" cy="3043150"/>
            </a:xfrm>
          </p:grpSpPr>
          <p:sp>
            <p:nvSpPr>
              <p:cNvPr id="11" name="Google Shape;11;p20"/>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20"/>
              <p:cNvPicPr preferRelativeResize="0"/>
              <p:nvPr/>
            </p:nvPicPr>
            <p:blipFill rotWithShape="1">
              <a:blip r:embed="rId2">
                <a:alphaModFix/>
              </a:blip>
              <a:srcRect b="17661" l="0" r="0" t="17656"/>
              <a:stretch/>
            </p:blipFill>
            <p:spPr>
              <a:xfrm>
                <a:off x="7103825" y="-713112"/>
                <a:ext cx="3785226" cy="2888974"/>
              </a:xfrm>
              <a:prstGeom prst="rect">
                <a:avLst/>
              </a:prstGeom>
              <a:noFill/>
              <a:ln>
                <a:noFill/>
              </a:ln>
            </p:spPr>
          </p:pic>
        </p:grpSp>
        <p:sp>
          <p:nvSpPr>
            <p:cNvPr id="13" name="Google Shape;13;p20"/>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sm" w="sm" type="none"/>
              <a:tailEnd len="sm" w="sm" type="none"/>
            </a:ln>
          </p:spPr>
        </p:sp>
        <p:sp>
          <p:nvSpPr>
            <p:cNvPr id="16" name="Google Shape;16;p20"/>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0"/>
            <p:cNvGrpSpPr/>
            <p:nvPr/>
          </p:nvGrpSpPr>
          <p:grpSpPr>
            <a:xfrm flipH="1">
              <a:off x="4446909" y="391151"/>
              <a:ext cx="134044" cy="134013"/>
              <a:chOff x="1101075" y="2142375"/>
              <a:chExt cx="439200" cy="439100"/>
            </a:xfrm>
          </p:grpSpPr>
          <p:sp>
            <p:nvSpPr>
              <p:cNvPr id="19" name="Google Shape;19;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0"/>
            <p:cNvGrpSpPr/>
            <p:nvPr/>
          </p:nvGrpSpPr>
          <p:grpSpPr>
            <a:xfrm flipH="1">
              <a:off x="1373609" y="694563"/>
              <a:ext cx="134044" cy="134013"/>
              <a:chOff x="1101075" y="2142375"/>
              <a:chExt cx="439200" cy="439100"/>
            </a:xfrm>
          </p:grpSpPr>
          <p:sp>
            <p:nvSpPr>
              <p:cNvPr id="22" name="Google Shape;22;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0"/>
            <p:cNvGrpSpPr/>
            <p:nvPr/>
          </p:nvGrpSpPr>
          <p:grpSpPr>
            <a:xfrm flipH="1">
              <a:off x="1086834" y="957463"/>
              <a:ext cx="134044" cy="134013"/>
              <a:chOff x="1101075" y="2142375"/>
              <a:chExt cx="439200" cy="439100"/>
            </a:xfrm>
          </p:grpSpPr>
          <p:sp>
            <p:nvSpPr>
              <p:cNvPr id="25" name="Google Shape;25;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0"/>
            <p:cNvGrpSpPr/>
            <p:nvPr/>
          </p:nvGrpSpPr>
          <p:grpSpPr>
            <a:xfrm flipH="1">
              <a:off x="277709" y="957463"/>
              <a:ext cx="134044" cy="134013"/>
              <a:chOff x="1101075" y="2142375"/>
              <a:chExt cx="439200" cy="439100"/>
            </a:xfrm>
          </p:grpSpPr>
          <p:sp>
            <p:nvSpPr>
              <p:cNvPr id="28" name="Google Shape;28;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0"/>
            <p:cNvGrpSpPr/>
            <p:nvPr/>
          </p:nvGrpSpPr>
          <p:grpSpPr>
            <a:xfrm flipH="1">
              <a:off x="277709" y="640813"/>
              <a:ext cx="134044" cy="134013"/>
              <a:chOff x="1101075" y="2142375"/>
              <a:chExt cx="439200" cy="439100"/>
            </a:xfrm>
          </p:grpSpPr>
          <p:sp>
            <p:nvSpPr>
              <p:cNvPr id="31" name="Google Shape;31;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 name="Google Shape;33;p20"/>
          <p:cNvGrpSpPr/>
          <p:nvPr/>
        </p:nvGrpSpPr>
        <p:grpSpPr>
          <a:xfrm>
            <a:off x="6385735" y="3039700"/>
            <a:ext cx="3920501" cy="3213899"/>
            <a:chOff x="6309535" y="2842975"/>
            <a:chExt cx="3920501" cy="3213899"/>
          </a:xfrm>
        </p:grpSpPr>
        <p:pic>
          <p:nvPicPr>
            <p:cNvPr id="34" name="Google Shape;34;p20"/>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0"/>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0"/>
            <p:cNvGrpSpPr/>
            <p:nvPr/>
          </p:nvGrpSpPr>
          <p:grpSpPr>
            <a:xfrm>
              <a:off x="7280400" y="3719575"/>
              <a:ext cx="582050" cy="582425"/>
              <a:chOff x="959750" y="3039275"/>
              <a:chExt cx="582050" cy="582425"/>
            </a:xfrm>
          </p:grpSpPr>
          <p:sp>
            <p:nvSpPr>
              <p:cNvPr id="38" name="Google Shape;38;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0"/>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0"/>
            <p:cNvGrpSpPr/>
            <p:nvPr/>
          </p:nvGrpSpPr>
          <p:grpSpPr>
            <a:xfrm>
              <a:off x="8337812" y="3492483"/>
              <a:ext cx="699928" cy="1651024"/>
              <a:chOff x="8337812" y="3492483"/>
              <a:chExt cx="699928" cy="1651024"/>
            </a:xfrm>
          </p:grpSpPr>
          <p:sp>
            <p:nvSpPr>
              <p:cNvPr id="47" name="Google Shape;47;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0"/>
            <p:cNvGrpSpPr/>
            <p:nvPr/>
          </p:nvGrpSpPr>
          <p:grpSpPr>
            <a:xfrm>
              <a:off x="7945225" y="4302000"/>
              <a:ext cx="904666" cy="726121"/>
              <a:chOff x="7945225" y="4302000"/>
              <a:chExt cx="904666" cy="726121"/>
            </a:xfrm>
          </p:grpSpPr>
          <p:sp>
            <p:nvSpPr>
              <p:cNvPr id="51" name="Google Shape;51;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 name="Google Shape;54;p20"/>
          <p:cNvSpPr txBox="1"/>
          <p:nvPr>
            <p:ph type="ctrTitle"/>
          </p:nvPr>
        </p:nvSpPr>
        <p:spPr>
          <a:xfrm>
            <a:off x="1096850" y="816324"/>
            <a:ext cx="6974700" cy="2326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20"/>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0"/>
          <p:cNvGrpSpPr/>
          <p:nvPr/>
        </p:nvGrpSpPr>
        <p:grpSpPr>
          <a:xfrm>
            <a:off x="-309885" y="3617407"/>
            <a:ext cx="1448823" cy="2238804"/>
            <a:chOff x="-309885" y="3617407"/>
            <a:chExt cx="1448823" cy="2238804"/>
          </a:xfrm>
        </p:grpSpPr>
        <p:grpSp>
          <p:nvGrpSpPr>
            <p:cNvPr id="57" name="Google Shape;57;p20"/>
            <p:cNvGrpSpPr/>
            <p:nvPr/>
          </p:nvGrpSpPr>
          <p:grpSpPr>
            <a:xfrm>
              <a:off x="-277007" y="3870159"/>
              <a:ext cx="981772" cy="1986052"/>
              <a:chOff x="-293545" y="3454371"/>
              <a:chExt cx="981772" cy="1986052"/>
            </a:xfrm>
          </p:grpSpPr>
          <p:sp>
            <p:nvSpPr>
              <p:cNvPr id="58" name="Google Shape;58;p20"/>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0"/>
            <p:cNvGrpSpPr/>
            <p:nvPr/>
          </p:nvGrpSpPr>
          <p:grpSpPr>
            <a:xfrm>
              <a:off x="363249" y="4906873"/>
              <a:ext cx="699940" cy="478601"/>
              <a:chOff x="39723" y="4349021"/>
              <a:chExt cx="1061964" cy="726143"/>
            </a:xfrm>
          </p:grpSpPr>
          <p:grpSp>
            <p:nvGrpSpPr>
              <p:cNvPr id="61" name="Google Shape;61;p20"/>
              <p:cNvGrpSpPr/>
              <p:nvPr/>
            </p:nvGrpSpPr>
            <p:grpSpPr>
              <a:xfrm rot="2700000">
                <a:off x="140502" y="4460924"/>
                <a:ext cx="524584" cy="502337"/>
                <a:chOff x="1189791" y="-1767331"/>
                <a:chExt cx="904284" cy="865933"/>
              </a:xfrm>
            </p:grpSpPr>
            <p:sp>
              <p:nvSpPr>
                <p:cNvPr id="62" name="Google Shape;62;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0"/>
                <p:cNvGrpSpPr/>
                <p:nvPr/>
              </p:nvGrpSpPr>
              <p:grpSpPr>
                <a:xfrm>
                  <a:off x="1232795" y="-1740829"/>
                  <a:ext cx="717622" cy="717393"/>
                  <a:chOff x="1483457" y="3953671"/>
                  <a:chExt cx="717622" cy="717393"/>
                </a:xfrm>
              </p:grpSpPr>
              <p:sp>
                <p:nvSpPr>
                  <p:cNvPr id="64" name="Google Shape;64;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20"/>
            <p:cNvGrpSpPr/>
            <p:nvPr/>
          </p:nvGrpSpPr>
          <p:grpSpPr>
            <a:xfrm rot="-5400000">
              <a:off x="-461872" y="3769395"/>
              <a:ext cx="1351491" cy="1047516"/>
              <a:chOff x="-2460210" y="2758494"/>
              <a:chExt cx="1351491" cy="1047516"/>
            </a:xfrm>
          </p:grpSpPr>
          <p:sp>
            <p:nvSpPr>
              <p:cNvPr id="71" name="Google Shape;71;p20"/>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0"/>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0"/>
            <p:cNvGrpSpPr/>
            <p:nvPr/>
          </p:nvGrpSpPr>
          <p:grpSpPr>
            <a:xfrm>
              <a:off x="438999" y="4567398"/>
              <a:ext cx="699940" cy="478601"/>
              <a:chOff x="39723" y="4349021"/>
              <a:chExt cx="1061964" cy="726143"/>
            </a:xfrm>
          </p:grpSpPr>
          <p:grpSp>
            <p:nvGrpSpPr>
              <p:cNvPr id="76" name="Google Shape;76;p20"/>
              <p:cNvGrpSpPr/>
              <p:nvPr/>
            </p:nvGrpSpPr>
            <p:grpSpPr>
              <a:xfrm rot="2700000">
                <a:off x="140502" y="4460924"/>
                <a:ext cx="524584" cy="502337"/>
                <a:chOff x="1189791" y="-1767331"/>
                <a:chExt cx="904284" cy="865933"/>
              </a:xfrm>
            </p:grpSpPr>
            <p:sp>
              <p:nvSpPr>
                <p:cNvPr id="77" name="Google Shape;77;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0"/>
                <p:cNvGrpSpPr/>
                <p:nvPr/>
              </p:nvGrpSpPr>
              <p:grpSpPr>
                <a:xfrm>
                  <a:off x="1232795" y="-1740829"/>
                  <a:ext cx="717622" cy="717393"/>
                  <a:chOff x="1483457" y="3953671"/>
                  <a:chExt cx="717622" cy="717393"/>
                </a:xfrm>
              </p:grpSpPr>
              <p:sp>
                <p:nvSpPr>
                  <p:cNvPr id="79" name="Google Shape;79;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 name="Google Shape;84;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20"/>
            <p:cNvGrpSpPr/>
            <p:nvPr/>
          </p:nvGrpSpPr>
          <p:grpSpPr>
            <a:xfrm>
              <a:off x="-65076" y="4623886"/>
              <a:ext cx="699940" cy="478601"/>
              <a:chOff x="39723" y="4349021"/>
              <a:chExt cx="1061964" cy="726143"/>
            </a:xfrm>
          </p:grpSpPr>
          <p:grpSp>
            <p:nvGrpSpPr>
              <p:cNvPr id="86" name="Google Shape;86;p20"/>
              <p:cNvGrpSpPr/>
              <p:nvPr/>
            </p:nvGrpSpPr>
            <p:grpSpPr>
              <a:xfrm rot="2700000">
                <a:off x="140502" y="4460924"/>
                <a:ext cx="524584" cy="502337"/>
                <a:chOff x="1189791" y="-1767331"/>
                <a:chExt cx="904284" cy="865933"/>
              </a:xfrm>
            </p:grpSpPr>
            <p:sp>
              <p:nvSpPr>
                <p:cNvPr id="87" name="Google Shape;87;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0"/>
                <p:cNvGrpSpPr/>
                <p:nvPr/>
              </p:nvGrpSpPr>
              <p:grpSpPr>
                <a:xfrm>
                  <a:off x="1232795" y="-1740829"/>
                  <a:ext cx="717622" cy="717393"/>
                  <a:chOff x="1483457" y="3953671"/>
                  <a:chExt cx="717622" cy="717393"/>
                </a:xfrm>
              </p:grpSpPr>
              <p:sp>
                <p:nvSpPr>
                  <p:cNvPr id="89" name="Google Shape;89;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 name="Google Shape;94;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5" name="Shape 95"/>
        <p:cNvGrpSpPr/>
        <p:nvPr/>
      </p:nvGrpSpPr>
      <p:grpSpPr>
        <a:xfrm>
          <a:off x="0" y="0"/>
          <a:ext cx="0" cy="0"/>
          <a:chOff x="0" y="0"/>
          <a:chExt cx="0" cy="0"/>
        </a:xfrm>
      </p:grpSpPr>
      <p:sp>
        <p:nvSpPr>
          <p:cNvPr id="96" name="Google Shape;96;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1"/>
          <p:cNvSpPr txBox="1"/>
          <p:nvPr>
            <p:ph idx="1" type="subTitle"/>
          </p:nvPr>
        </p:nvSpPr>
        <p:spPr>
          <a:xfrm>
            <a:off x="713225" y="2041525"/>
            <a:ext cx="55785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21"/>
          <p:cNvSpPr txBox="1"/>
          <p:nvPr>
            <p:ph idx="2" type="subTitle"/>
          </p:nvPr>
        </p:nvSpPr>
        <p:spPr>
          <a:xfrm>
            <a:off x="713225" y="3366650"/>
            <a:ext cx="55785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9" name="Google Shape;99;p21"/>
          <p:cNvSpPr txBox="1"/>
          <p:nvPr>
            <p:ph idx="3" type="subTitle"/>
          </p:nvPr>
        </p:nvSpPr>
        <p:spPr>
          <a:xfrm>
            <a:off x="713225" y="167940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0" name="Google Shape;100;p21"/>
          <p:cNvSpPr txBox="1"/>
          <p:nvPr>
            <p:ph idx="4" type="subTitle"/>
          </p:nvPr>
        </p:nvSpPr>
        <p:spPr>
          <a:xfrm>
            <a:off x="713225" y="304055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1" name="Google Shape;101;p21"/>
          <p:cNvGrpSpPr/>
          <p:nvPr/>
        </p:nvGrpSpPr>
        <p:grpSpPr>
          <a:xfrm flipH="1" rot="-5400000">
            <a:off x="6239119" y="1032768"/>
            <a:ext cx="5022035" cy="4764449"/>
            <a:chOff x="4571993" y="2268218"/>
            <a:chExt cx="5022035" cy="4764449"/>
          </a:xfrm>
        </p:grpSpPr>
        <p:pic>
          <p:nvPicPr>
            <p:cNvPr id="102" name="Google Shape;102;p21"/>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3" name="Google Shape;103;p21"/>
            <p:cNvGrpSpPr/>
            <p:nvPr/>
          </p:nvGrpSpPr>
          <p:grpSpPr>
            <a:xfrm rot="10800000">
              <a:off x="4571993" y="2268218"/>
              <a:ext cx="5022035" cy="4764449"/>
              <a:chOff x="-494405" y="-1584825"/>
              <a:chExt cx="4397193" cy="4171657"/>
            </a:xfrm>
          </p:grpSpPr>
          <p:grpSp>
            <p:nvGrpSpPr>
              <p:cNvPr id="104" name="Google Shape;104;p21"/>
              <p:cNvGrpSpPr/>
              <p:nvPr/>
            </p:nvGrpSpPr>
            <p:grpSpPr>
              <a:xfrm>
                <a:off x="245875" y="-51824"/>
                <a:ext cx="208200" cy="1824700"/>
                <a:chOff x="1040050" y="3812126"/>
                <a:chExt cx="208200" cy="1824700"/>
              </a:xfrm>
            </p:grpSpPr>
            <p:sp>
              <p:nvSpPr>
                <p:cNvPr id="105" name="Google Shape;105;p21"/>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21"/>
              <p:cNvGrpSpPr/>
              <p:nvPr/>
            </p:nvGrpSpPr>
            <p:grpSpPr>
              <a:xfrm rot="-8100000">
                <a:off x="540898" y="-1172741"/>
                <a:ext cx="2552124" cy="3347490"/>
                <a:chOff x="2976325" y="908175"/>
                <a:chExt cx="4028179" cy="5283555"/>
              </a:xfrm>
            </p:grpSpPr>
            <p:sp>
              <p:nvSpPr>
                <p:cNvPr id="108" name="Google Shape;108;p21"/>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21"/>
              <p:cNvGrpSpPr/>
              <p:nvPr/>
            </p:nvGrpSpPr>
            <p:grpSpPr>
              <a:xfrm>
                <a:off x="-1" y="621223"/>
                <a:ext cx="699940" cy="478601"/>
                <a:chOff x="39723" y="4349021"/>
                <a:chExt cx="1061964" cy="726143"/>
              </a:xfrm>
            </p:grpSpPr>
            <p:grpSp>
              <p:nvGrpSpPr>
                <p:cNvPr id="112" name="Google Shape;112;p21"/>
                <p:cNvGrpSpPr/>
                <p:nvPr/>
              </p:nvGrpSpPr>
              <p:grpSpPr>
                <a:xfrm rot="2700000">
                  <a:off x="140502" y="4460924"/>
                  <a:ext cx="524584" cy="502337"/>
                  <a:chOff x="1189791" y="-1767331"/>
                  <a:chExt cx="904284" cy="865933"/>
                </a:xfrm>
              </p:grpSpPr>
              <p:sp>
                <p:nvSpPr>
                  <p:cNvPr id="113" name="Google Shape;11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21"/>
                  <p:cNvGrpSpPr/>
                  <p:nvPr/>
                </p:nvGrpSpPr>
                <p:grpSpPr>
                  <a:xfrm>
                    <a:off x="1232795" y="-1740829"/>
                    <a:ext cx="717622" cy="717393"/>
                    <a:chOff x="1483457" y="3953671"/>
                    <a:chExt cx="717622" cy="717393"/>
                  </a:xfrm>
                </p:grpSpPr>
                <p:sp>
                  <p:nvSpPr>
                    <p:cNvPr id="115" name="Google Shape;11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0" name="Google Shape;12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21"/>
              <p:cNvGrpSpPr/>
              <p:nvPr/>
            </p:nvGrpSpPr>
            <p:grpSpPr>
              <a:xfrm>
                <a:off x="955673" y="11"/>
                <a:ext cx="592576" cy="405260"/>
                <a:chOff x="39723" y="4349021"/>
                <a:chExt cx="1061964" cy="726143"/>
              </a:xfrm>
            </p:grpSpPr>
            <p:grpSp>
              <p:nvGrpSpPr>
                <p:cNvPr id="122" name="Google Shape;122;p21"/>
                <p:cNvGrpSpPr/>
                <p:nvPr/>
              </p:nvGrpSpPr>
              <p:grpSpPr>
                <a:xfrm rot="2700000">
                  <a:off x="140502" y="4460924"/>
                  <a:ext cx="524584" cy="502337"/>
                  <a:chOff x="1189791" y="-1767331"/>
                  <a:chExt cx="904284" cy="865933"/>
                </a:xfrm>
              </p:grpSpPr>
              <p:sp>
                <p:nvSpPr>
                  <p:cNvPr id="123" name="Google Shape;12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1"/>
                  <p:cNvGrpSpPr/>
                  <p:nvPr/>
                </p:nvGrpSpPr>
                <p:grpSpPr>
                  <a:xfrm>
                    <a:off x="1232795" y="-1740829"/>
                    <a:ext cx="717622" cy="717393"/>
                    <a:chOff x="1483457" y="3953671"/>
                    <a:chExt cx="717622" cy="717393"/>
                  </a:xfrm>
                </p:grpSpPr>
                <p:sp>
                  <p:nvSpPr>
                    <p:cNvPr id="125" name="Google Shape;12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 name="Google Shape;13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21"/>
              <p:cNvGrpSpPr/>
              <p:nvPr/>
            </p:nvGrpSpPr>
            <p:grpSpPr>
              <a:xfrm>
                <a:off x="441574" y="-36652"/>
                <a:ext cx="699940" cy="478601"/>
                <a:chOff x="39723" y="4349021"/>
                <a:chExt cx="1061964" cy="726143"/>
              </a:xfrm>
            </p:grpSpPr>
            <p:grpSp>
              <p:nvGrpSpPr>
                <p:cNvPr id="132" name="Google Shape;132;p21"/>
                <p:cNvGrpSpPr/>
                <p:nvPr/>
              </p:nvGrpSpPr>
              <p:grpSpPr>
                <a:xfrm rot="2700000">
                  <a:off x="140502" y="4460924"/>
                  <a:ext cx="524584" cy="502337"/>
                  <a:chOff x="1189791" y="-1767331"/>
                  <a:chExt cx="904284" cy="865933"/>
                </a:xfrm>
              </p:grpSpPr>
              <p:sp>
                <p:nvSpPr>
                  <p:cNvPr id="133" name="Google Shape;13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21"/>
                  <p:cNvGrpSpPr/>
                  <p:nvPr/>
                </p:nvGrpSpPr>
                <p:grpSpPr>
                  <a:xfrm>
                    <a:off x="1232795" y="-1740829"/>
                    <a:ext cx="717622" cy="717393"/>
                    <a:chOff x="1483457" y="3953671"/>
                    <a:chExt cx="717622" cy="717393"/>
                  </a:xfrm>
                </p:grpSpPr>
                <p:sp>
                  <p:nvSpPr>
                    <p:cNvPr id="135" name="Google Shape;13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0" name="Google Shape;14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1"/>
              <p:cNvGrpSpPr/>
              <p:nvPr/>
            </p:nvGrpSpPr>
            <p:grpSpPr>
              <a:xfrm>
                <a:off x="-494405" y="-252396"/>
                <a:ext cx="1741563" cy="1288563"/>
                <a:chOff x="-494405" y="-252396"/>
                <a:chExt cx="1741563" cy="1288563"/>
              </a:xfrm>
            </p:grpSpPr>
            <p:sp>
              <p:nvSpPr>
                <p:cNvPr id="142" name="Google Shape;142;p21"/>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4" name="Google Shape;144;p21"/>
            <p:cNvGrpSpPr/>
            <p:nvPr/>
          </p:nvGrpSpPr>
          <p:grpSpPr>
            <a:xfrm>
              <a:off x="5643425" y="4968525"/>
              <a:ext cx="439200" cy="439100"/>
              <a:chOff x="1101075" y="2142375"/>
              <a:chExt cx="439200" cy="439100"/>
            </a:xfrm>
          </p:grpSpPr>
          <p:sp>
            <p:nvSpPr>
              <p:cNvPr id="145" name="Google Shape;145;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47" name="Google Shape;147;p21"/>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48" name="Google Shape;148;p21"/>
          <p:cNvGrpSpPr/>
          <p:nvPr/>
        </p:nvGrpSpPr>
        <p:grpSpPr>
          <a:xfrm rot="10800000">
            <a:off x="6045700" y="237976"/>
            <a:ext cx="4558967" cy="134100"/>
            <a:chOff x="796100" y="3019701"/>
            <a:chExt cx="4558967" cy="134100"/>
          </a:xfrm>
        </p:grpSpPr>
        <p:sp>
          <p:nvSpPr>
            <p:cNvPr id="149" name="Google Shape;149;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51" name="Google Shape;151;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21"/>
          <p:cNvGrpSpPr/>
          <p:nvPr/>
        </p:nvGrpSpPr>
        <p:grpSpPr>
          <a:xfrm>
            <a:off x="-1143750" y="3925887"/>
            <a:ext cx="4558967" cy="1517787"/>
            <a:chOff x="-1143750" y="3849687"/>
            <a:chExt cx="4558967" cy="1517787"/>
          </a:xfrm>
        </p:grpSpPr>
        <p:grpSp>
          <p:nvGrpSpPr>
            <p:cNvPr id="153" name="Google Shape;153;p21"/>
            <p:cNvGrpSpPr/>
            <p:nvPr/>
          </p:nvGrpSpPr>
          <p:grpSpPr>
            <a:xfrm rot="5400000">
              <a:off x="-805838" y="4155104"/>
              <a:ext cx="1517787" cy="906953"/>
              <a:chOff x="-55500" y="4835979"/>
              <a:chExt cx="1517787" cy="906953"/>
            </a:xfrm>
          </p:grpSpPr>
          <p:sp>
            <p:nvSpPr>
              <p:cNvPr id="154" name="Google Shape;154;p21"/>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21"/>
            <p:cNvGrpSpPr/>
            <p:nvPr/>
          </p:nvGrpSpPr>
          <p:grpSpPr>
            <a:xfrm>
              <a:off x="-549966" y="3946425"/>
              <a:ext cx="2833357" cy="1421047"/>
              <a:chOff x="-677366" y="4067275"/>
              <a:chExt cx="2833357" cy="1421047"/>
            </a:xfrm>
          </p:grpSpPr>
          <p:sp>
            <p:nvSpPr>
              <p:cNvPr id="159" name="Google Shape;159;p21"/>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1"/>
              <p:cNvGrpSpPr/>
              <p:nvPr/>
            </p:nvGrpSpPr>
            <p:grpSpPr>
              <a:xfrm>
                <a:off x="317735" y="4614472"/>
                <a:ext cx="161977" cy="161940"/>
                <a:chOff x="1101075" y="2142375"/>
                <a:chExt cx="439200" cy="439100"/>
              </a:xfrm>
            </p:grpSpPr>
            <p:sp>
              <p:nvSpPr>
                <p:cNvPr id="161" name="Google Shape;161;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1"/>
              <p:cNvGrpSpPr/>
              <p:nvPr/>
            </p:nvGrpSpPr>
            <p:grpSpPr>
              <a:xfrm rot="10800000">
                <a:off x="1700151" y="5032693"/>
                <a:ext cx="161977" cy="161940"/>
                <a:chOff x="1101075" y="2142375"/>
                <a:chExt cx="439200" cy="439100"/>
              </a:xfrm>
            </p:grpSpPr>
            <p:sp>
              <p:nvSpPr>
                <p:cNvPr id="164" name="Google Shape;164;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6" name="Google Shape;166;p21"/>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21"/>
            <p:cNvGrpSpPr/>
            <p:nvPr/>
          </p:nvGrpSpPr>
          <p:grpSpPr>
            <a:xfrm>
              <a:off x="-1143750" y="4741576"/>
              <a:ext cx="4558967" cy="134100"/>
              <a:chOff x="796100" y="3019701"/>
              <a:chExt cx="4558967" cy="134100"/>
            </a:xfrm>
          </p:grpSpPr>
          <p:sp>
            <p:nvSpPr>
              <p:cNvPr id="168" name="Google Shape;168;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70" name="Google Shape;170;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1" name="Shape 1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2" name="Shape 172"/>
        <p:cNvGrpSpPr/>
        <p:nvPr/>
      </p:nvGrpSpPr>
      <p:grpSpPr>
        <a:xfrm>
          <a:off x="0" y="0"/>
          <a:ext cx="0" cy="0"/>
          <a:chOff x="0" y="0"/>
          <a:chExt cx="0" cy="0"/>
        </a:xfrm>
      </p:grpSpPr>
      <p:grpSp>
        <p:nvGrpSpPr>
          <p:cNvPr id="173" name="Google Shape;173;p23"/>
          <p:cNvGrpSpPr/>
          <p:nvPr/>
        </p:nvGrpSpPr>
        <p:grpSpPr>
          <a:xfrm>
            <a:off x="-623241" y="3925887"/>
            <a:ext cx="2833357" cy="1517787"/>
            <a:chOff x="-623241" y="3849687"/>
            <a:chExt cx="2833357" cy="1517787"/>
          </a:xfrm>
        </p:grpSpPr>
        <p:grpSp>
          <p:nvGrpSpPr>
            <p:cNvPr id="174" name="Google Shape;174;p23"/>
            <p:cNvGrpSpPr/>
            <p:nvPr/>
          </p:nvGrpSpPr>
          <p:grpSpPr>
            <a:xfrm rot="5400000">
              <a:off x="-879113" y="4155104"/>
              <a:ext cx="1517787" cy="906953"/>
              <a:chOff x="-55500" y="4835979"/>
              <a:chExt cx="1517787" cy="906953"/>
            </a:xfrm>
          </p:grpSpPr>
          <p:sp>
            <p:nvSpPr>
              <p:cNvPr id="175" name="Google Shape;175;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3"/>
            <p:cNvGrpSpPr/>
            <p:nvPr/>
          </p:nvGrpSpPr>
          <p:grpSpPr>
            <a:xfrm>
              <a:off x="-623241" y="3946425"/>
              <a:ext cx="2833357" cy="1421047"/>
              <a:chOff x="-677366" y="4067275"/>
              <a:chExt cx="2833357" cy="1421047"/>
            </a:xfrm>
          </p:grpSpPr>
          <p:sp>
            <p:nvSpPr>
              <p:cNvPr id="180" name="Google Shape;180;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23"/>
              <p:cNvGrpSpPr/>
              <p:nvPr/>
            </p:nvGrpSpPr>
            <p:grpSpPr>
              <a:xfrm>
                <a:off x="317735" y="4614472"/>
                <a:ext cx="161977" cy="161940"/>
                <a:chOff x="1101075" y="2142375"/>
                <a:chExt cx="439200" cy="439100"/>
              </a:xfrm>
            </p:grpSpPr>
            <p:sp>
              <p:nvSpPr>
                <p:cNvPr id="182" name="Google Shape;18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3"/>
              <p:cNvGrpSpPr/>
              <p:nvPr/>
            </p:nvGrpSpPr>
            <p:grpSpPr>
              <a:xfrm rot="10800000">
                <a:off x="1700151" y="5032693"/>
                <a:ext cx="161977" cy="161940"/>
                <a:chOff x="1101075" y="2142375"/>
                <a:chExt cx="439200" cy="439100"/>
              </a:xfrm>
            </p:grpSpPr>
            <p:sp>
              <p:nvSpPr>
                <p:cNvPr id="185" name="Google Shape;185;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7" name="Google Shape;187;p23"/>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23"/>
          <p:cNvGrpSpPr/>
          <p:nvPr/>
        </p:nvGrpSpPr>
        <p:grpSpPr>
          <a:xfrm>
            <a:off x="6323926" y="-1678249"/>
            <a:ext cx="4189198" cy="3065874"/>
            <a:chOff x="6171526" y="-1678249"/>
            <a:chExt cx="4189198" cy="3065874"/>
          </a:xfrm>
        </p:grpSpPr>
        <p:sp>
          <p:nvSpPr>
            <p:cNvPr id="189" name="Google Shape;189;p23"/>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3"/>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91" name="Google Shape;191;p23"/>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23"/>
            <p:cNvGrpSpPr/>
            <p:nvPr/>
          </p:nvGrpSpPr>
          <p:grpSpPr>
            <a:xfrm rot="-2700000">
              <a:off x="8302147" y="61289"/>
              <a:ext cx="582044" cy="582419"/>
              <a:chOff x="959750" y="3039275"/>
              <a:chExt cx="582050" cy="582425"/>
            </a:xfrm>
          </p:grpSpPr>
          <p:sp>
            <p:nvSpPr>
              <p:cNvPr id="193" name="Google Shape;193;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23"/>
            <p:cNvGrpSpPr/>
            <p:nvPr/>
          </p:nvGrpSpPr>
          <p:grpSpPr>
            <a:xfrm rot="-2700000">
              <a:off x="8551447" y="61289"/>
              <a:ext cx="582044" cy="582419"/>
              <a:chOff x="959750" y="3039275"/>
              <a:chExt cx="582050" cy="582425"/>
            </a:xfrm>
          </p:grpSpPr>
          <p:sp>
            <p:nvSpPr>
              <p:cNvPr id="201" name="Google Shape;201;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 name="Google Shape;208;p23"/>
          <p:cNvGrpSpPr/>
          <p:nvPr/>
        </p:nvGrpSpPr>
        <p:grpSpPr>
          <a:xfrm rot="2700000">
            <a:off x="8945322" y="2352177"/>
            <a:ext cx="439196" cy="439096"/>
            <a:chOff x="1101075" y="2142375"/>
            <a:chExt cx="439200" cy="439100"/>
          </a:xfrm>
        </p:grpSpPr>
        <p:sp>
          <p:nvSpPr>
            <p:cNvPr id="209" name="Google Shape;20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211" name="Shape 211"/>
        <p:cNvGrpSpPr/>
        <p:nvPr/>
      </p:nvGrpSpPr>
      <p:grpSpPr>
        <a:xfrm>
          <a:off x="0" y="0"/>
          <a:ext cx="0" cy="0"/>
          <a:chOff x="0" y="0"/>
          <a:chExt cx="0" cy="0"/>
        </a:xfrm>
      </p:grpSpPr>
      <p:grpSp>
        <p:nvGrpSpPr>
          <p:cNvPr id="212" name="Google Shape;212;p24"/>
          <p:cNvGrpSpPr/>
          <p:nvPr/>
        </p:nvGrpSpPr>
        <p:grpSpPr>
          <a:xfrm>
            <a:off x="8332550" y="-7"/>
            <a:ext cx="2386151" cy="3293872"/>
            <a:chOff x="8256352" y="-7"/>
            <a:chExt cx="2386151" cy="3293872"/>
          </a:xfrm>
        </p:grpSpPr>
        <p:pic>
          <p:nvPicPr>
            <p:cNvPr id="213" name="Google Shape;213;p24"/>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214" name="Google Shape;214;p24"/>
            <p:cNvGrpSpPr/>
            <p:nvPr/>
          </p:nvGrpSpPr>
          <p:grpSpPr>
            <a:xfrm rot="10800000">
              <a:off x="8452443" y="-7"/>
              <a:ext cx="325155" cy="1788670"/>
              <a:chOff x="8869019" y="-622132"/>
              <a:chExt cx="325155" cy="1788670"/>
            </a:xfrm>
          </p:grpSpPr>
          <p:sp>
            <p:nvSpPr>
              <p:cNvPr id="215" name="Google Shape;215;p24"/>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24"/>
              <p:cNvGrpSpPr/>
              <p:nvPr/>
            </p:nvGrpSpPr>
            <p:grpSpPr>
              <a:xfrm rot="1800062">
                <a:off x="9035610" y="1007995"/>
                <a:ext cx="134040" cy="134009"/>
                <a:chOff x="1101075" y="2142375"/>
                <a:chExt cx="439200" cy="439100"/>
              </a:xfrm>
            </p:grpSpPr>
            <p:sp>
              <p:nvSpPr>
                <p:cNvPr id="217" name="Google Shape;217;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19" name="Google Shape;219;p24"/>
          <p:cNvGrpSpPr/>
          <p:nvPr/>
        </p:nvGrpSpPr>
        <p:grpSpPr>
          <a:xfrm>
            <a:off x="-213525" y="171225"/>
            <a:ext cx="439200" cy="439100"/>
            <a:chOff x="1101075" y="2142375"/>
            <a:chExt cx="439200" cy="439100"/>
          </a:xfrm>
        </p:grpSpPr>
        <p:sp>
          <p:nvSpPr>
            <p:cNvPr id="220" name="Google Shape;220;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24"/>
          <p:cNvGrpSpPr/>
          <p:nvPr/>
        </p:nvGrpSpPr>
        <p:grpSpPr>
          <a:xfrm>
            <a:off x="-1262974" y="3161327"/>
            <a:ext cx="4822591" cy="2934500"/>
            <a:chOff x="-1186774" y="3161328"/>
            <a:chExt cx="4822591" cy="2934500"/>
          </a:xfrm>
        </p:grpSpPr>
        <p:pic>
          <p:nvPicPr>
            <p:cNvPr id="223" name="Google Shape;223;p24"/>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224" name="Google Shape;224;p24"/>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24"/>
            <p:cNvGrpSpPr/>
            <p:nvPr/>
          </p:nvGrpSpPr>
          <p:grpSpPr>
            <a:xfrm>
              <a:off x="58899" y="4608583"/>
              <a:ext cx="604346" cy="657081"/>
              <a:chOff x="58899" y="4608583"/>
              <a:chExt cx="604346" cy="657081"/>
            </a:xfrm>
          </p:grpSpPr>
          <p:grpSp>
            <p:nvGrpSpPr>
              <p:cNvPr id="226" name="Google Shape;226;p24"/>
              <p:cNvGrpSpPr/>
              <p:nvPr/>
            </p:nvGrpSpPr>
            <p:grpSpPr>
              <a:xfrm rot="10800000">
                <a:off x="58899" y="4608583"/>
                <a:ext cx="328346" cy="328531"/>
                <a:chOff x="3678700" y="407275"/>
                <a:chExt cx="708100" cy="708500"/>
              </a:xfrm>
            </p:grpSpPr>
            <p:sp>
              <p:nvSpPr>
                <p:cNvPr id="227" name="Google Shape;227;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4"/>
              <p:cNvGrpSpPr/>
              <p:nvPr/>
            </p:nvGrpSpPr>
            <p:grpSpPr>
              <a:xfrm rot="10800000">
                <a:off x="334899" y="4608583"/>
                <a:ext cx="328346" cy="328531"/>
                <a:chOff x="3678700" y="407275"/>
                <a:chExt cx="708100" cy="708500"/>
              </a:xfrm>
            </p:grpSpPr>
            <p:sp>
              <p:nvSpPr>
                <p:cNvPr id="235" name="Google Shape;235;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24"/>
              <p:cNvGrpSpPr/>
              <p:nvPr/>
            </p:nvGrpSpPr>
            <p:grpSpPr>
              <a:xfrm rot="10800000">
                <a:off x="282574" y="4937133"/>
                <a:ext cx="328346" cy="328531"/>
                <a:chOff x="3678700" y="407275"/>
                <a:chExt cx="708100" cy="708500"/>
              </a:xfrm>
            </p:grpSpPr>
            <p:sp>
              <p:nvSpPr>
                <p:cNvPr id="243" name="Google Shape;243;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0" name="Google Shape;250;p24"/>
            <p:cNvGrpSpPr/>
            <p:nvPr/>
          </p:nvGrpSpPr>
          <p:grpSpPr>
            <a:xfrm>
              <a:off x="-923150" y="4796551"/>
              <a:ext cx="4558967" cy="134100"/>
              <a:chOff x="796100" y="3019701"/>
              <a:chExt cx="4558967" cy="134100"/>
            </a:xfrm>
          </p:grpSpPr>
          <p:sp>
            <p:nvSpPr>
              <p:cNvPr id="251" name="Google Shape;251;p24"/>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24"/>
              <p:cNvCxnSpPr/>
              <p:nvPr/>
            </p:nvCxnSpPr>
            <p:spPr>
              <a:xfrm>
                <a:off x="796100" y="3086750"/>
                <a:ext cx="4462800" cy="0"/>
              </a:xfrm>
              <a:prstGeom prst="straightConnector1">
                <a:avLst/>
              </a:prstGeom>
              <a:noFill/>
              <a:ln cap="flat" cmpd="sng" w="9525">
                <a:solidFill>
                  <a:schemeClr val="lt1"/>
                </a:solidFill>
                <a:prstDash val="solid"/>
                <a:round/>
                <a:headEnd len="sm" w="sm" type="none"/>
                <a:tailEnd len="sm" w="sm" type="none"/>
              </a:ln>
            </p:spPr>
          </p:cxnSp>
          <p:sp>
            <p:nvSpPr>
              <p:cNvPr id="253" name="Google Shape;253;p24"/>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1pPr>
            <a:lvl2pPr lvl="1"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2pPr>
            <a:lvl3pPr lvl="2"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3pPr>
            <a:lvl4pPr lvl="3"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4pPr>
            <a:lvl5pPr lvl="4"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5pPr>
            <a:lvl6pPr lvl="5"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6pPr>
            <a:lvl7pPr lvl="6"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7pPr>
            <a:lvl8pPr lvl="7"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8pPr>
            <a:lvl9pPr lvl="8"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9pPr>
          </a:lstStyle>
          <a:p/>
        </p:txBody>
      </p:sp>
      <p:sp>
        <p:nvSpPr>
          <p:cNvPr id="7" name="Google Shape;7;p19"/>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1pPr>
            <a:lvl2pPr indent="-317500" lvl="1" marL="914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US"/>
              <a:t>Lecture 5</a:t>
            </a:r>
            <a:endParaRPr b="1"/>
          </a:p>
          <a:p>
            <a:pPr indent="0" lvl="0" marL="0" rtl="0" algn="l">
              <a:lnSpc>
                <a:spcPct val="115000"/>
              </a:lnSpc>
              <a:spcBef>
                <a:spcPts val="0"/>
              </a:spcBef>
              <a:spcAft>
                <a:spcPts val="0"/>
              </a:spcAft>
              <a:buSzPts val="1400"/>
              <a:buNone/>
            </a:pPr>
            <a:r>
              <a:t/>
            </a:r>
            <a:endParaRPr b="1"/>
          </a:p>
        </p:txBody>
      </p:sp>
      <p:sp>
        <p:nvSpPr>
          <p:cNvPr id="259" name="Google Shape;259;p1"/>
          <p:cNvSpPr txBox="1"/>
          <p:nvPr>
            <p:ph type="ctrTitle"/>
          </p:nvPr>
        </p:nvSpPr>
        <p:spPr>
          <a:xfrm>
            <a:off x="1096851" y="1066800"/>
            <a:ext cx="7374964"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4000">
                <a:solidFill>
                  <a:schemeClr val="dk2"/>
                </a:solidFill>
              </a:rPr>
              <a:t>Malwar</a:t>
            </a:r>
            <a:r>
              <a:rPr lang="en-US" sz="4000"/>
              <a:t>e</a:t>
            </a:r>
            <a:endParaRPr sz="4000">
              <a:solidFill>
                <a:schemeClr val="dk2"/>
              </a:solidFill>
            </a:endParaRPr>
          </a:p>
        </p:txBody>
      </p:sp>
      <p:grpSp>
        <p:nvGrpSpPr>
          <p:cNvPr id="260" name="Google Shape;260;p1"/>
          <p:cNvGrpSpPr/>
          <p:nvPr/>
        </p:nvGrpSpPr>
        <p:grpSpPr>
          <a:xfrm>
            <a:off x="1096850" y="3242811"/>
            <a:ext cx="3936684" cy="134070"/>
            <a:chOff x="1096850" y="3242811"/>
            <a:chExt cx="3936684" cy="134070"/>
          </a:xfrm>
        </p:grpSpPr>
        <p:cxnSp>
          <p:nvCxnSpPr>
            <p:cNvPr id="261" name="Google Shape;261;p1"/>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262" name="Google Shape;262;p1"/>
            <p:cNvGrpSpPr/>
            <p:nvPr/>
          </p:nvGrpSpPr>
          <p:grpSpPr>
            <a:xfrm>
              <a:off x="4899464" y="3242811"/>
              <a:ext cx="134070" cy="134070"/>
              <a:chOff x="8382514" y="1084976"/>
              <a:chExt cx="265800" cy="265800"/>
            </a:xfrm>
          </p:grpSpPr>
          <p:sp>
            <p:nvSpPr>
              <p:cNvPr id="263" name="Google Shape;263;p1"/>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 name="Google Shape;265;p1"/>
          <p:cNvGrpSpPr/>
          <p:nvPr/>
        </p:nvGrpSpPr>
        <p:grpSpPr>
          <a:xfrm>
            <a:off x="8017432" y="-313900"/>
            <a:ext cx="134070" cy="1891363"/>
            <a:chOff x="8017432" y="-313900"/>
            <a:chExt cx="134070" cy="1891363"/>
          </a:xfrm>
        </p:grpSpPr>
        <p:sp>
          <p:nvSpPr>
            <p:cNvPr id="266" name="Google Shape;266;p1"/>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1"/>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268" name="Google Shape;268;p1"/>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
          <p:cNvGrpSpPr/>
          <p:nvPr/>
        </p:nvGrpSpPr>
        <p:grpSpPr>
          <a:xfrm>
            <a:off x="6309526" y="957475"/>
            <a:ext cx="3504715" cy="5119205"/>
            <a:chOff x="6309526" y="836950"/>
            <a:chExt cx="3504715" cy="5119205"/>
          </a:xfrm>
        </p:grpSpPr>
        <p:sp>
          <p:nvSpPr>
            <p:cNvPr id="270" name="Google Shape;270;p1"/>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1"/>
            <p:cNvGrpSpPr/>
            <p:nvPr/>
          </p:nvGrpSpPr>
          <p:grpSpPr>
            <a:xfrm>
              <a:off x="7728436" y="3524084"/>
              <a:ext cx="134004" cy="134004"/>
              <a:chOff x="8356813" y="1074288"/>
              <a:chExt cx="351900" cy="351900"/>
            </a:xfrm>
          </p:grpSpPr>
          <p:sp>
            <p:nvSpPr>
              <p:cNvPr id="272" name="Google Shape;272;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1"/>
            <p:cNvGrpSpPr/>
            <p:nvPr/>
          </p:nvGrpSpPr>
          <p:grpSpPr>
            <a:xfrm>
              <a:off x="7344361" y="3150259"/>
              <a:ext cx="134004" cy="134004"/>
              <a:chOff x="8356813" y="1074288"/>
              <a:chExt cx="351900" cy="351900"/>
            </a:xfrm>
          </p:grpSpPr>
          <p:sp>
            <p:nvSpPr>
              <p:cNvPr id="275" name="Google Shape;275;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
            <p:cNvGrpSpPr/>
            <p:nvPr/>
          </p:nvGrpSpPr>
          <p:grpSpPr>
            <a:xfrm>
              <a:off x="8337811" y="2464059"/>
              <a:ext cx="134004" cy="134004"/>
              <a:chOff x="8356813" y="1074288"/>
              <a:chExt cx="351900" cy="351900"/>
            </a:xfrm>
          </p:grpSpPr>
          <p:sp>
            <p:nvSpPr>
              <p:cNvPr id="278" name="Google Shape;278;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1"/>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8"/>
          <p:cNvSpPr txBox="1"/>
          <p:nvPr>
            <p:ph type="ctrTitle"/>
          </p:nvPr>
        </p:nvSpPr>
        <p:spPr>
          <a:xfrm>
            <a:off x="1096850" y="1066800"/>
            <a:ext cx="6435111"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6000"/>
              <a:t>Thanks!</a:t>
            </a:r>
            <a:endParaRPr sz="4000">
              <a:solidFill>
                <a:schemeClr val="dk2"/>
              </a:solidFill>
            </a:endParaRPr>
          </a:p>
        </p:txBody>
      </p:sp>
      <p:grpSp>
        <p:nvGrpSpPr>
          <p:cNvPr id="355" name="Google Shape;355;p18"/>
          <p:cNvGrpSpPr/>
          <p:nvPr/>
        </p:nvGrpSpPr>
        <p:grpSpPr>
          <a:xfrm>
            <a:off x="1096850" y="3242811"/>
            <a:ext cx="3936684" cy="134070"/>
            <a:chOff x="1096850" y="3242811"/>
            <a:chExt cx="3936684" cy="134070"/>
          </a:xfrm>
        </p:grpSpPr>
        <p:cxnSp>
          <p:nvCxnSpPr>
            <p:cNvPr id="356" name="Google Shape;356;p18"/>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357" name="Google Shape;357;p18"/>
            <p:cNvGrpSpPr/>
            <p:nvPr/>
          </p:nvGrpSpPr>
          <p:grpSpPr>
            <a:xfrm>
              <a:off x="4899464" y="3242811"/>
              <a:ext cx="134070" cy="134070"/>
              <a:chOff x="8382514" y="1084976"/>
              <a:chExt cx="265800" cy="265800"/>
            </a:xfrm>
          </p:grpSpPr>
          <p:sp>
            <p:nvSpPr>
              <p:cNvPr id="358" name="Google Shape;358;p18"/>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8"/>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0" name="Google Shape;360;p18"/>
          <p:cNvGrpSpPr/>
          <p:nvPr/>
        </p:nvGrpSpPr>
        <p:grpSpPr>
          <a:xfrm>
            <a:off x="8017432" y="-313900"/>
            <a:ext cx="134070" cy="1891363"/>
            <a:chOff x="8017432" y="-313900"/>
            <a:chExt cx="134070" cy="1891363"/>
          </a:xfrm>
        </p:grpSpPr>
        <p:sp>
          <p:nvSpPr>
            <p:cNvPr id="361" name="Google Shape;361;p18"/>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2" name="Google Shape;362;p18"/>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363" name="Google Shape;363;p18"/>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4" name="Google Shape;364;p18"/>
          <p:cNvGrpSpPr/>
          <p:nvPr/>
        </p:nvGrpSpPr>
        <p:grpSpPr>
          <a:xfrm>
            <a:off x="6309526" y="957475"/>
            <a:ext cx="3504715" cy="5119205"/>
            <a:chOff x="6309526" y="836950"/>
            <a:chExt cx="3504715" cy="5119205"/>
          </a:xfrm>
        </p:grpSpPr>
        <p:sp>
          <p:nvSpPr>
            <p:cNvPr id="365" name="Google Shape;365;p18"/>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6" name="Google Shape;366;p18"/>
            <p:cNvGrpSpPr/>
            <p:nvPr/>
          </p:nvGrpSpPr>
          <p:grpSpPr>
            <a:xfrm>
              <a:off x="7728436" y="3524084"/>
              <a:ext cx="134004" cy="134004"/>
              <a:chOff x="8356813" y="1074288"/>
              <a:chExt cx="351900" cy="351900"/>
            </a:xfrm>
          </p:grpSpPr>
          <p:sp>
            <p:nvSpPr>
              <p:cNvPr id="367" name="Google Shape;367;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9" name="Google Shape;369;p18"/>
            <p:cNvGrpSpPr/>
            <p:nvPr/>
          </p:nvGrpSpPr>
          <p:grpSpPr>
            <a:xfrm>
              <a:off x="7344361" y="3150259"/>
              <a:ext cx="134004" cy="134004"/>
              <a:chOff x="8356813" y="1074288"/>
              <a:chExt cx="351900" cy="351900"/>
            </a:xfrm>
          </p:grpSpPr>
          <p:sp>
            <p:nvSpPr>
              <p:cNvPr id="370" name="Google Shape;370;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2" name="Google Shape;372;p18"/>
            <p:cNvGrpSpPr/>
            <p:nvPr/>
          </p:nvGrpSpPr>
          <p:grpSpPr>
            <a:xfrm>
              <a:off x="8337811" y="2464059"/>
              <a:ext cx="134004" cy="134004"/>
              <a:chOff x="8356813" y="1074288"/>
              <a:chExt cx="351900" cy="351900"/>
            </a:xfrm>
          </p:grpSpPr>
          <p:sp>
            <p:nvSpPr>
              <p:cNvPr id="373" name="Google Shape;373;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5" name="Google Shape;375;p18"/>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
          <p:cNvSpPr txBox="1"/>
          <p:nvPr>
            <p:ph type="title"/>
          </p:nvPr>
        </p:nvSpPr>
        <p:spPr>
          <a:xfrm>
            <a:off x="720000" y="445024"/>
            <a:ext cx="7863168" cy="81075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What is Malware?</a:t>
            </a:r>
            <a:endParaRPr/>
          </a:p>
        </p:txBody>
      </p:sp>
      <p:sp>
        <p:nvSpPr>
          <p:cNvPr id="286" name="Google Shape;286;p2"/>
          <p:cNvSpPr txBox="1"/>
          <p:nvPr>
            <p:ph idx="1" type="subTitle"/>
          </p:nvPr>
        </p:nvSpPr>
        <p:spPr>
          <a:xfrm>
            <a:off x="770282" y="977541"/>
            <a:ext cx="7603436" cy="280765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lang="en-US" sz="1200"/>
              <a:t>Malware is a short term for "malicious software," and it refers to any software specifically designed to harm, exploit, or compromise computer systems, devices, or data without the user's consent. Malware includes various types of malicious programs such as viruses, worms, Trojans, spyware, adware, and ransomware, among others. Its primary intent is to infiltrate, disrupt, or steal information from a computer or network, and it can cause significant damage to both individuals and organizations.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lang="en-US" sz="1200"/>
              <a:t>The first malware, known as the "Creeper" virus, was created by Bob Thomas in the early 1970s. However, it wasn't as harmful as modern malware and was more of an experiment. Malicious software as we know it today evolved later.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Example of a simple malware code</a:t>
            </a:r>
            <a:endParaRPr/>
          </a:p>
        </p:txBody>
      </p:sp>
      <p:sp>
        <p:nvSpPr>
          <p:cNvPr id="292" name="Google Shape;292;p3"/>
          <p:cNvSpPr txBox="1"/>
          <p:nvPr>
            <p:ph idx="1" type="subTitle"/>
          </p:nvPr>
        </p:nvSpPr>
        <p:spPr>
          <a:xfrm>
            <a:off x="776706" y="1682160"/>
            <a:ext cx="7311126" cy="125951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800"/>
              <a:buNone/>
            </a:pPr>
            <a:r>
              <a:rPr lang="en-US" sz="1200"/>
              <a:t>@echo off</a:t>
            </a:r>
            <a:endParaRPr/>
          </a:p>
          <a:p>
            <a:pPr indent="0" lvl="0" marL="0" rtl="0" algn="l">
              <a:lnSpc>
                <a:spcPct val="115000"/>
              </a:lnSpc>
              <a:spcBef>
                <a:spcPts val="0"/>
              </a:spcBef>
              <a:spcAft>
                <a:spcPts val="0"/>
              </a:spcAft>
              <a:buSzPts val="2800"/>
              <a:buNone/>
            </a:pPr>
            <a:r>
              <a:rPr lang="en-US" sz="1200"/>
              <a:t>:A</a:t>
            </a:r>
            <a:endParaRPr/>
          </a:p>
          <a:p>
            <a:pPr indent="0" lvl="0" marL="0" rtl="0" algn="l">
              <a:lnSpc>
                <a:spcPct val="115000"/>
              </a:lnSpc>
              <a:spcBef>
                <a:spcPts val="0"/>
              </a:spcBef>
              <a:spcAft>
                <a:spcPts val="0"/>
              </a:spcAft>
              <a:buSzPts val="2800"/>
              <a:buNone/>
            </a:pPr>
            <a:r>
              <a:rPr lang="en-US" sz="1200"/>
              <a:t>start notepad</a:t>
            </a:r>
            <a:endParaRPr/>
          </a:p>
          <a:p>
            <a:pPr indent="0" lvl="0" marL="0" rtl="0" algn="l">
              <a:lnSpc>
                <a:spcPct val="115000"/>
              </a:lnSpc>
              <a:spcBef>
                <a:spcPts val="0"/>
              </a:spcBef>
              <a:spcAft>
                <a:spcPts val="0"/>
              </a:spcAft>
              <a:buSzPts val="2800"/>
              <a:buNone/>
            </a:pPr>
            <a:r>
              <a:rPr lang="en-US" sz="1200"/>
              <a:t>goto A </a:t>
            </a:r>
            <a:endParaRPr/>
          </a:p>
        </p:txBody>
      </p:sp>
      <p:sp>
        <p:nvSpPr>
          <p:cNvPr id="293" name="Google Shape;293;p3"/>
          <p:cNvSpPr txBox="1"/>
          <p:nvPr/>
        </p:nvSpPr>
        <p:spPr>
          <a:xfrm>
            <a:off x="695757" y="3409736"/>
            <a:ext cx="7473024" cy="983298"/>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dk1"/>
              </a:buClr>
              <a:buSzPts val="2800"/>
              <a:buFont typeface="Poppins"/>
              <a:buNone/>
            </a:pPr>
            <a:r>
              <a:rPr b="1" i="0" lang="en-US" sz="1200" u="none" cap="none" strike="noStrike">
                <a:solidFill>
                  <a:schemeClr val="dk1"/>
                </a:solidFill>
                <a:latin typeface="Poppins"/>
                <a:ea typeface="Poppins"/>
                <a:cs typeface="Poppins"/>
                <a:sym typeface="Poppins"/>
              </a:rPr>
              <a:t>Note: </a:t>
            </a:r>
            <a:r>
              <a:rPr b="0" i="0" lang="en-US" sz="1200" u="none" cap="none" strike="noStrike">
                <a:solidFill>
                  <a:schemeClr val="dk1"/>
                </a:solidFill>
                <a:latin typeface="Poppins"/>
                <a:ea typeface="Poppins"/>
                <a:cs typeface="Poppins"/>
                <a:sym typeface="Poppins"/>
              </a:rPr>
              <a:t>This very simple batch program will continually open notepad until you get a restart the system.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Types of Malware</a:t>
            </a:r>
            <a:endParaRPr/>
          </a:p>
        </p:txBody>
      </p:sp>
      <p:sp>
        <p:nvSpPr>
          <p:cNvPr id="299" name="Google Shape;299;p4"/>
          <p:cNvSpPr txBox="1"/>
          <p:nvPr>
            <p:ph idx="1" type="subTitle"/>
          </p:nvPr>
        </p:nvSpPr>
        <p:spPr>
          <a:xfrm>
            <a:off x="720000" y="1059635"/>
            <a:ext cx="7473024" cy="3024230"/>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SzPts val="2800"/>
              <a:buNone/>
            </a:pPr>
            <a:r>
              <a:rPr b="1" lang="en-US"/>
              <a:t>1. Viruses: </a:t>
            </a:r>
            <a:r>
              <a:rPr lang="en-US"/>
              <a:t>These are programs that can replicate themselves and spread to other files and systems. They often require user interaction to execute and can damage or corrupt data.</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2. Worms: </a:t>
            </a:r>
            <a:r>
              <a:rPr lang="en-US"/>
              <a:t>Worms are similar to viruses but can spread independently without user interaction. They exploit vulnerabilities in networked systems to propagate quickly.</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3. Trojans: </a:t>
            </a:r>
            <a:r>
              <a:rPr lang="en-US"/>
              <a:t>Trojans disguise themselves as legitimate software but contain malicious code. They trick users into running them, which can result in data theft, system compromise, or other harmful actions.</a:t>
            </a:r>
            <a:endParaRPr/>
          </a:p>
          <a:p>
            <a:pPr indent="0" lvl="0" marL="139700" rtl="0" algn="just">
              <a:lnSpc>
                <a:spcPct val="115000"/>
              </a:lnSpc>
              <a:spcBef>
                <a:spcPts val="0"/>
              </a:spcBef>
              <a:spcAft>
                <a:spcPts val="0"/>
              </a:spcAft>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Types of Malware (Cont.)</a:t>
            </a:r>
            <a:endParaRPr/>
          </a:p>
        </p:txBody>
      </p:sp>
      <p:sp>
        <p:nvSpPr>
          <p:cNvPr id="305" name="Google Shape;305;p5"/>
          <p:cNvSpPr txBox="1"/>
          <p:nvPr>
            <p:ph idx="1" type="subTitle"/>
          </p:nvPr>
        </p:nvSpPr>
        <p:spPr>
          <a:xfrm>
            <a:off x="720000" y="1060090"/>
            <a:ext cx="7473024" cy="3848268"/>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SzPts val="2800"/>
              <a:buNone/>
            </a:pPr>
            <a:r>
              <a:rPr b="1" lang="en-US"/>
              <a:t>4. Ransomware: </a:t>
            </a:r>
            <a:r>
              <a:rPr lang="en-US"/>
              <a:t>Ransomware encrypts a victim's files and demands a ransom for the decryption key. It can render data inaccessible until a ransom is paid, though paying is not recommended.</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5. Spyware: </a:t>
            </a:r>
            <a:r>
              <a:rPr lang="en-US"/>
              <a:t>Spyware collects information from an infected system without the user's knowledge or consent. It can capture sensitive data like passwords, credit card details, and browsing habits.</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6. Adware: </a:t>
            </a:r>
            <a:r>
              <a:rPr lang="en-US"/>
              <a:t>Adware displays unwanted advertisements to generate revenue for its creators. While it may not be as malicious as other types, it can be annoying and invasive.</a:t>
            </a:r>
            <a:endParaRPr/>
          </a:p>
          <a:p>
            <a:pPr indent="0" lvl="0" marL="139700" rtl="0" algn="just">
              <a:lnSpc>
                <a:spcPct val="115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Types of Malware (Cont.)</a:t>
            </a:r>
            <a:endParaRPr/>
          </a:p>
        </p:txBody>
      </p:sp>
      <p:sp>
        <p:nvSpPr>
          <p:cNvPr id="311" name="Google Shape;311;p6"/>
          <p:cNvSpPr txBox="1"/>
          <p:nvPr>
            <p:ph idx="1" type="subTitle"/>
          </p:nvPr>
        </p:nvSpPr>
        <p:spPr>
          <a:xfrm>
            <a:off x="720000" y="1060090"/>
            <a:ext cx="7473024" cy="3848268"/>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SzPts val="2800"/>
              <a:buNone/>
            </a:pPr>
            <a:r>
              <a:rPr b="1" lang="en-US"/>
              <a:t>7. Keyloggers: </a:t>
            </a:r>
            <a:r>
              <a:rPr lang="en-US"/>
              <a:t>Keyloggers record keystrokes on a computer, allowing attackers to capture sensitive information such as login credentials and credit card numbers.</a:t>
            </a:r>
            <a:endParaRPr/>
          </a:p>
          <a:p>
            <a:pPr indent="0" lvl="0" marL="139700" rtl="0" algn="just">
              <a:lnSpc>
                <a:spcPct val="115000"/>
              </a:lnSpc>
              <a:spcBef>
                <a:spcPts val="0"/>
              </a:spcBef>
              <a:spcAft>
                <a:spcPts val="0"/>
              </a:spcAft>
              <a:buSzPts val="2800"/>
              <a:buNone/>
            </a:pPr>
            <a:r>
              <a:t/>
            </a:r>
            <a:endParaRPr b="1"/>
          </a:p>
          <a:p>
            <a:pPr indent="0" lvl="0" marL="139700" rtl="0" algn="just">
              <a:lnSpc>
                <a:spcPct val="115000"/>
              </a:lnSpc>
              <a:spcBef>
                <a:spcPts val="0"/>
              </a:spcBef>
              <a:spcAft>
                <a:spcPts val="0"/>
              </a:spcAft>
              <a:buSzPts val="2800"/>
              <a:buNone/>
            </a:pPr>
            <a:r>
              <a:rPr b="1" lang="en-US"/>
              <a:t>8. Botnets: </a:t>
            </a:r>
            <a:r>
              <a:rPr lang="en-US"/>
              <a:t>A botnet is a network of compromised computers controlled by a central server. Cybercriminals use botnets to carry out various malicious activities, including distributed denial-of-service (DDoS) attacks.</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9. Rootkits: </a:t>
            </a:r>
            <a:r>
              <a:rPr lang="en-US"/>
              <a:t>Rootkits are designed to hide malware and malicious activities from detection by security software and administrators. They often gain deep access to the operating system.</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Types of Malware (Cont.)</a:t>
            </a:r>
            <a:endParaRPr/>
          </a:p>
        </p:txBody>
      </p:sp>
      <p:sp>
        <p:nvSpPr>
          <p:cNvPr id="317" name="Google Shape;317;p7"/>
          <p:cNvSpPr txBox="1"/>
          <p:nvPr>
            <p:ph idx="1" type="subTitle"/>
          </p:nvPr>
        </p:nvSpPr>
        <p:spPr>
          <a:xfrm>
            <a:off x="720000" y="1060090"/>
            <a:ext cx="7473024" cy="3848268"/>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SzPts val="2800"/>
              <a:buNone/>
            </a:pPr>
            <a:r>
              <a:rPr b="1" lang="en-US"/>
              <a:t>10. Fileless Malware: </a:t>
            </a:r>
            <a:r>
              <a:rPr lang="en-US"/>
              <a:t>This type of malware operates in memory, leaving no trace on the disk, which makes it difficult to detect. It often relies on legitimate system tools to carry out malicious actions.</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11. Mobile Malware: </a:t>
            </a:r>
            <a:r>
              <a:rPr lang="en-US"/>
              <a:t>Malware targeting mobile devices, such as smartphones and tablets, can include viruses, Trojans, and spyware designed to compromise mobile operating systems.</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12. RATs (Remote Access Trojans): </a:t>
            </a:r>
            <a:r>
              <a:rPr lang="en-US"/>
              <a:t>RATs allow attackers to remotely control a victim's computer, often for unauthorized access, data theft, or surveillance.</a:t>
            </a:r>
            <a:endParaRPr/>
          </a:p>
          <a:p>
            <a:pPr indent="0" lvl="0" marL="139700" rtl="0" algn="just">
              <a:lnSpc>
                <a:spcPct val="115000"/>
              </a:lnSpc>
              <a:spcBef>
                <a:spcPts val="0"/>
              </a:spcBef>
              <a:spcAft>
                <a:spcPts val="0"/>
              </a:spcAft>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Malware Components (Cont.) </a:t>
            </a:r>
            <a:endParaRPr/>
          </a:p>
        </p:txBody>
      </p:sp>
      <p:sp>
        <p:nvSpPr>
          <p:cNvPr id="323" name="Google Shape;323;p8"/>
          <p:cNvSpPr txBox="1"/>
          <p:nvPr>
            <p:ph idx="1" type="subTitle"/>
          </p:nvPr>
        </p:nvSpPr>
        <p:spPr>
          <a:xfrm>
            <a:off x="720000" y="1040724"/>
            <a:ext cx="7704000" cy="3848268"/>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SzPts val="2800"/>
              <a:buNone/>
            </a:pPr>
            <a:r>
              <a:rPr b="1" lang="en-US"/>
              <a:t>1. Loader: </a:t>
            </a:r>
            <a:r>
              <a:rPr lang="en-US"/>
              <a:t>The loader is responsible for initiating the malware's execution. It often serves as the initial entry point, and its primary task is to load and run the malicious code.</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2. Payload: </a:t>
            </a:r>
            <a:r>
              <a:rPr lang="en-US"/>
              <a:t>The payload is the core malicious code of the malware. It carries out the specific tasks that the malware is designed for, such as stealing data, spreading to other systems, or causing damage. The payload can be encrypted or obfuscated to avoid detection.</a:t>
            </a:r>
            <a:endParaRPr/>
          </a:p>
          <a:p>
            <a:pPr indent="0" lvl="0" marL="139700" rtl="0" algn="just">
              <a:lnSpc>
                <a:spcPct val="115000"/>
              </a:lnSpc>
              <a:spcBef>
                <a:spcPts val="0"/>
              </a:spcBef>
              <a:spcAft>
                <a:spcPts val="0"/>
              </a:spcAft>
              <a:buSzPts val="2800"/>
              <a:buNone/>
            </a:pPr>
            <a:r>
              <a:t/>
            </a:r>
            <a:endParaRPr/>
          </a:p>
          <a:p>
            <a:pPr indent="0" lvl="0" marL="139700" rtl="0" algn="just">
              <a:lnSpc>
                <a:spcPct val="115000"/>
              </a:lnSpc>
              <a:spcBef>
                <a:spcPts val="0"/>
              </a:spcBef>
              <a:spcAft>
                <a:spcPts val="0"/>
              </a:spcAft>
              <a:buSzPts val="2800"/>
              <a:buNone/>
            </a:pPr>
            <a:r>
              <a:rPr b="1" lang="en-US"/>
              <a:t>3. </a:t>
            </a:r>
            <a:r>
              <a:rPr b="1" lang="en-US"/>
              <a:t>Command and Control (C2) Server Communication: </a:t>
            </a:r>
            <a:r>
              <a:rPr lang="en-US"/>
              <a:t>Many malware strains communicate with a remote command and control server controlled by the attacker. This communication allows the malware to receive instructions, upload stolen data, or download updates. It's a crucial component for remote control and data exfiltration.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7"/>
          <p:cNvSpPr txBox="1"/>
          <p:nvPr>
            <p:ph type="ctrTitle"/>
          </p:nvPr>
        </p:nvSpPr>
        <p:spPr>
          <a:xfrm>
            <a:off x="1096850" y="1066800"/>
            <a:ext cx="6435111"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6000"/>
              <a:t>Questions</a:t>
            </a:r>
            <a:endParaRPr sz="4000">
              <a:solidFill>
                <a:schemeClr val="dk2"/>
              </a:solidFill>
            </a:endParaRPr>
          </a:p>
        </p:txBody>
      </p:sp>
      <p:grpSp>
        <p:nvGrpSpPr>
          <p:cNvPr id="329" name="Google Shape;329;p17"/>
          <p:cNvGrpSpPr/>
          <p:nvPr/>
        </p:nvGrpSpPr>
        <p:grpSpPr>
          <a:xfrm>
            <a:off x="1096850" y="3242811"/>
            <a:ext cx="3936684" cy="134070"/>
            <a:chOff x="1096850" y="3242811"/>
            <a:chExt cx="3936684" cy="134070"/>
          </a:xfrm>
        </p:grpSpPr>
        <p:cxnSp>
          <p:nvCxnSpPr>
            <p:cNvPr id="330" name="Google Shape;330;p17"/>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331" name="Google Shape;331;p17"/>
            <p:cNvGrpSpPr/>
            <p:nvPr/>
          </p:nvGrpSpPr>
          <p:grpSpPr>
            <a:xfrm>
              <a:off x="4899464" y="3242811"/>
              <a:ext cx="134070" cy="134070"/>
              <a:chOff x="8382514" y="1084976"/>
              <a:chExt cx="265800" cy="265800"/>
            </a:xfrm>
          </p:grpSpPr>
          <p:sp>
            <p:nvSpPr>
              <p:cNvPr id="332" name="Google Shape;332;p17"/>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7"/>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4" name="Google Shape;334;p17"/>
          <p:cNvGrpSpPr/>
          <p:nvPr/>
        </p:nvGrpSpPr>
        <p:grpSpPr>
          <a:xfrm>
            <a:off x="8017432" y="-313900"/>
            <a:ext cx="134070" cy="1891363"/>
            <a:chOff x="8017432" y="-313900"/>
            <a:chExt cx="134070" cy="1891363"/>
          </a:xfrm>
        </p:grpSpPr>
        <p:sp>
          <p:nvSpPr>
            <p:cNvPr id="335" name="Google Shape;335;p17"/>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6" name="Google Shape;336;p17"/>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337" name="Google Shape;337;p17"/>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8" name="Google Shape;338;p17"/>
          <p:cNvGrpSpPr/>
          <p:nvPr/>
        </p:nvGrpSpPr>
        <p:grpSpPr>
          <a:xfrm>
            <a:off x="6309526" y="957475"/>
            <a:ext cx="3504715" cy="5119205"/>
            <a:chOff x="6309526" y="836950"/>
            <a:chExt cx="3504715" cy="5119205"/>
          </a:xfrm>
        </p:grpSpPr>
        <p:sp>
          <p:nvSpPr>
            <p:cNvPr id="339" name="Google Shape;339;p17"/>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0" name="Google Shape;340;p17"/>
            <p:cNvGrpSpPr/>
            <p:nvPr/>
          </p:nvGrpSpPr>
          <p:grpSpPr>
            <a:xfrm>
              <a:off x="7728436" y="3524084"/>
              <a:ext cx="134004" cy="134004"/>
              <a:chOff x="8356813" y="1074288"/>
              <a:chExt cx="351900" cy="351900"/>
            </a:xfrm>
          </p:grpSpPr>
          <p:sp>
            <p:nvSpPr>
              <p:cNvPr id="341" name="Google Shape;341;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3" name="Google Shape;343;p17"/>
            <p:cNvGrpSpPr/>
            <p:nvPr/>
          </p:nvGrpSpPr>
          <p:grpSpPr>
            <a:xfrm>
              <a:off x="7344361" y="3150259"/>
              <a:ext cx="134004" cy="134004"/>
              <a:chOff x="8356813" y="1074288"/>
              <a:chExt cx="351900" cy="351900"/>
            </a:xfrm>
          </p:grpSpPr>
          <p:sp>
            <p:nvSpPr>
              <p:cNvPr id="344" name="Google Shape;344;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6" name="Google Shape;346;p17"/>
            <p:cNvGrpSpPr/>
            <p:nvPr/>
          </p:nvGrpSpPr>
          <p:grpSpPr>
            <a:xfrm>
              <a:off x="8337811" y="2464059"/>
              <a:ext cx="134004" cy="134004"/>
              <a:chOff x="8356813" y="1074288"/>
              <a:chExt cx="351900" cy="351900"/>
            </a:xfrm>
          </p:grpSpPr>
          <p:sp>
            <p:nvSpPr>
              <p:cNvPr id="347" name="Google Shape;347;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17"/>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