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8A9D-9E1D-49B7-8EAD-304E8301C0D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F261-8D2A-48DE-93BF-AB964F54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7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8A9D-9E1D-49B7-8EAD-304E8301C0D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F261-8D2A-48DE-93BF-AB964F54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7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8A9D-9E1D-49B7-8EAD-304E8301C0D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F261-8D2A-48DE-93BF-AB964F54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9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8A9D-9E1D-49B7-8EAD-304E8301C0D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F261-8D2A-48DE-93BF-AB964F54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3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8A9D-9E1D-49B7-8EAD-304E8301C0D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F261-8D2A-48DE-93BF-AB964F54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0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8A9D-9E1D-49B7-8EAD-304E8301C0D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F261-8D2A-48DE-93BF-AB964F54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3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8A9D-9E1D-49B7-8EAD-304E8301C0D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F261-8D2A-48DE-93BF-AB964F54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9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8A9D-9E1D-49B7-8EAD-304E8301C0D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F261-8D2A-48DE-93BF-AB964F54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8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8A9D-9E1D-49B7-8EAD-304E8301C0D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F261-8D2A-48DE-93BF-AB964F54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4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8A9D-9E1D-49B7-8EAD-304E8301C0D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F261-8D2A-48DE-93BF-AB964F54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95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8A9D-9E1D-49B7-8EAD-304E8301C0D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F261-8D2A-48DE-93BF-AB964F54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6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08A9D-9E1D-49B7-8EAD-304E8301C0D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3F261-8D2A-48DE-93BF-AB964F54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1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opensource.com/resources/what-open-sourc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en.wikipedia.org/wiki/Graphical_user_interface" TargetMode="External"/><Relationship Id="rId7" Type="http://schemas.openxmlformats.org/officeDocument/2006/relationships/hyperlink" Target="https://en.wikipedia.org/wiki/Windows_IoT" TargetMode="External"/><Relationship Id="rId2" Type="http://schemas.openxmlformats.org/officeDocument/2006/relationships/hyperlink" Target="https://en.wikipedia.org/wiki/Proprietary_softwar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Windows_NT" TargetMode="External"/><Relationship Id="rId5" Type="http://schemas.openxmlformats.org/officeDocument/2006/relationships/hyperlink" Target="https://en.wikipedia.org/wiki/Microsoft" TargetMode="External"/><Relationship Id="rId4" Type="http://schemas.openxmlformats.org/officeDocument/2006/relationships/hyperlink" Target="https://en.wikipedia.org/wiki/Operating_syste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990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Linux vs Windows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8667" y="7023130"/>
            <a:ext cx="2536387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1026" name="Picture 2" descr="Image result for linux vs windows operating system Rep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865" y="2773370"/>
            <a:ext cx="571500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0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82746"/>
            <a:ext cx="9144000" cy="978999"/>
          </a:xfrm>
        </p:spPr>
        <p:txBody>
          <a:bodyPr>
            <a:normAutofit/>
          </a:bodyPr>
          <a:lstStyle/>
          <a:p>
            <a:r>
              <a:rPr lang="en-US" b="1" dirty="0" smtClean="0"/>
              <a:t>Linux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5546" y="2406284"/>
            <a:ext cx="4903177" cy="2895478"/>
          </a:xfrm>
        </p:spPr>
        <p:txBody>
          <a:bodyPr/>
          <a:lstStyle/>
          <a:p>
            <a:r>
              <a:rPr lang="en-US" dirty="0"/>
              <a:t>Linux is the best-known and most-used </a:t>
            </a:r>
            <a:r>
              <a:rPr lang="en-US" dirty="0">
                <a:hlinkClick r:id="rId2"/>
              </a:rPr>
              <a:t>open source</a:t>
            </a:r>
            <a:r>
              <a:rPr lang="en-US" dirty="0"/>
              <a:t> operating system. As an operating system, Linux is software that sits underneath all of the other software on a computer, receiving requests from those programs and relaying these requests to the computer’s hardware.</a:t>
            </a:r>
          </a:p>
        </p:txBody>
      </p:sp>
      <p:sp>
        <p:nvSpPr>
          <p:cNvPr id="4" name="AutoShape 2" descr="Image result for what is linux"/>
          <p:cNvSpPr>
            <a:spLocks noChangeAspect="1" noChangeArrowheads="1"/>
          </p:cNvSpPr>
          <p:nvPr/>
        </p:nvSpPr>
        <p:spPr bwMode="auto">
          <a:xfrm>
            <a:off x="700698" y="53034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what is linu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731" y="2406284"/>
            <a:ext cx="4563207" cy="282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0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831" y="800101"/>
            <a:ext cx="9144000" cy="967154"/>
          </a:xfrm>
        </p:spPr>
        <p:txBody>
          <a:bodyPr/>
          <a:lstStyle/>
          <a:p>
            <a:r>
              <a:rPr lang="en-US" b="1" dirty="0" smtClean="0"/>
              <a:t>Windows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7638" y="3024553"/>
            <a:ext cx="5249008" cy="261131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Microsoft Windows</a:t>
            </a:r>
            <a:r>
              <a:rPr lang="en-US" dirty="0"/>
              <a:t>, commonly referred to as </a:t>
            </a:r>
            <a:r>
              <a:rPr lang="en-US" b="1" dirty="0"/>
              <a:t>Windows</a:t>
            </a:r>
            <a:r>
              <a:rPr lang="en-US" dirty="0"/>
              <a:t>, is a group of several </a:t>
            </a:r>
            <a:r>
              <a:rPr lang="en-US" dirty="0">
                <a:hlinkClick r:id="rId2" tooltip="Proprietary software"/>
              </a:rPr>
              <a:t>proprietary</a:t>
            </a:r>
            <a:r>
              <a:rPr lang="en-US" dirty="0"/>
              <a:t> </a:t>
            </a:r>
            <a:r>
              <a:rPr lang="en-US" dirty="0">
                <a:hlinkClick r:id="rId3" tooltip="Graphical user interface"/>
              </a:rPr>
              <a:t>graphical</a:t>
            </a:r>
            <a:r>
              <a:rPr lang="en-US" dirty="0"/>
              <a:t> </a:t>
            </a:r>
            <a:r>
              <a:rPr lang="en-US" dirty="0">
                <a:hlinkClick r:id="rId4" tooltip="Operating system"/>
              </a:rPr>
              <a:t>operating system</a:t>
            </a:r>
            <a:r>
              <a:rPr lang="en-US" dirty="0"/>
              <a:t> families, all of which are developed and marketed by </a:t>
            </a:r>
            <a:r>
              <a:rPr lang="en-US" dirty="0">
                <a:hlinkClick r:id="rId5" tooltip="Microsoft"/>
              </a:rPr>
              <a:t>Microsoft</a:t>
            </a:r>
            <a:r>
              <a:rPr lang="en-US" dirty="0"/>
              <a:t>. Each family caters to a certain sector of the computing industry. Active Microsoft Windows families include </a:t>
            </a:r>
            <a:r>
              <a:rPr lang="en-US" dirty="0">
                <a:hlinkClick r:id="rId6" tooltip="Windows NT"/>
              </a:rPr>
              <a:t>Windows NT</a:t>
            </a:r>
            <a:r>
              <a:rPr lang="en-US" dirty="0"/>
              <a:t> and </a:t>
            </a:r>
            <a:r>
              <a:rPr lang="en-US" dirty="0">
                <a:hlinkClick r:id="rId7" tooltip="Windows IoT"/>
              </a:rPr>
              <a:t>Windows </a:t>
            </a:r>
            <a:r>
              <a:rPr lang="en-US" dirty="0" err="1">
                <a:hlinkClick r:id="rId7" tooltip="Windows IoT"/>
              </a:rPr>
              <a:t>IoT</a:t>
            </a:r>
            <a:r>
              <a:rPr lang="en-US" dirty="0"/>
              <a:t>; these may encompass subfamilies, e.g.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5054" y="2716823"/>
            <a:ext cx="4598377" cy="303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43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20969"/>
            <a:ext cx="9144000" cy="958362"/>
          </a:xfrm>
        </p:spPr>
        <p:txBody>
          <a:bodyPr/>
          <a:lstStyle/>
          <a:p>
            <a:r>
              <a:rPr lang="en-US" b="1" dirty="0" smtClean="0"/>
              <a:t>Windows vs Linux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447" y="2648309"/>
            <a:ext cx="9144000" cy="2734573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dirty="0" smtClean="0"/>
              <a:t>  Price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dirty="0" smtClean="0"/>
              <a:t>  Ease of use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dirty="0" smtClean="0"/>
              <a:t>  Reliability</a:t>
            </a:r>
            <a:endParaRPr lang="en-US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-322861" y="2510042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62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61049"/>
            <a:ext cx="9144000" cy="1155940"/>
          </a:xfrm>
        </p:spPr>
        <p:txBody>
          <a:bodyPr/>
          <a:lstStyle/>
          <a:p>
            <a:r>
              <a:rPr lang="en-US" b="1" dirty="0" smtClean="0"/>
              <a:t>Which one is better?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dirty="0" smtClean="0"/>
              <a:t> </a:t>
            </a:r>
            <a:r>
              <a:rPr lang="en-US" b="1" dirty="0"/>
              <a:t>Open Source Nature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dirty="0" smtClean="0"/>
              <a:t> </a:t>
            </a:r>
            <a:r>
              <a:rPr lang="en-US" b="1" dirty="0"/>
              <a:t>Secure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03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62045"/>
            <a:ext cx="10515600" cy="1923690"/>
          </a:xfrm>
        </p:spPr>
        <p:txBody>
          <a:bodyPr/>
          <a:lstStyle/>
          <a:p>
            <a:pPr algn="ctr"/>
            <a:r>
              <a:rPr lang="en-US" b="1" dirty="0" smtClean="0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92143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42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Linux vs Windows </vt:lpstr>
      <vt:lpstr>Linux</vt:lpstr>
      <vt:lpstr>Windows</vt:lpstr>
      <vt:lpstr>Windows vs Linux</vt:lpstr>
      <vt:lpstr>Which one is better?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vs Windows</dc:title>
  <dc:creator>refat hasan</dc:creator>
  <cp:lastModifiedBy>refat hasan</cp:lastModifiedBy>
  <cp:revision>3</cp:revision>
  <dcterms:created xsi:type="dcterms:W3CDTF">2019-12-12T06:54:21Z</dcterms:created>
  <dcterms:modified xsi:type="dcterms:W3CDTF">2019-12-12T07:14:41Z</dcterms:modified>
</cp:coreProperties>
</file>