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95FD-66F8-9E44-A87B-44BD9B8FB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Traffic Collisions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63529-637C-2B46-8166-195D1022A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0464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EFF8-F29F-6E40-AB79-2278FF22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DA87-814E-4845-A39F-85A92B57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was conducted using data provided by cambridgeshire county.</a:t>
            </a:r>
          </a:p>
          <a:p>
            <a:r>
              <a:rPr lang="en-US" dirty="0"/>
              <a:t>Predictive analysis of fatal road accidents</a:t>
            </a:r>
          </a:p>
          <a:p>
            <a:r>
              <a:rPr lang="en-US" dirty="0"/>
              <a:t>A1 Insurance company is sponsor for auto underwriting</a:t>
            </a:r>
          </a:p>
          <a:p>
            <a:r>
              <a:rPr lang="en-US" dirty="0"/>
              <a:t>Multiple factors need consideration for this analysis</a:t>
            </a:r>
          </a:p>
          <a:p>
            <a:r>
              <a:rPr lang="en-US" dirty="0"/>
              <a:t>This included road conditions, weather, visibility and speed limit</a:t>
            </a:r>
          </a:p>
        </p:txBody>
      </p:sp>
    </p:spTree>
    <p:extLst>
      <p:ext uri="{BB962C8B-B14F-4D97-AF65-F5344CB8AC3E}">
        <p14:creationId xmlns:p14="http://schemas.microsoft.com/office/powerpoint/2010/main" val="214034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2EE7-63BF-7549-BDD3-094DA435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F2FC-5762-564A-8064-6E2DCAE9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road traffic collisions data from 2018 was selected</a:t>
            </a:r>
          </a:p>
          <a:p>
            <a:r>
              <a:rPr lang="en-US" dirty="0"/>
              <a:t>This file was formatted in comma separated values (csv)</a:t>
            </a:r>
          </a:p>
          <a:p>
            <a:r>
              <a:rPr lang="en-US" dirty="0"/>
              <a:t>This data set consisted of pertinent information such as fatal severity, road conditions, weather, speed limit and road number (identification).</a:t>
            </a:r>
          </a:p>
          <a:p>
            <a:r>
              <a:rPr lang="en-US" dirty="0"/>
              <a:t>Several string objects need conversion into integer.</a:t>
            </a:r>
          </a:p>
        </p:txBody>
      </p:sp>
    </p:spTree>
    <p:extLst>
      <p:ext uri="{BB962C8B-B14F-4D97-AF65-F5344CB8AC3E}">
        <p14:creationId xmlns:p14="http://schemas.microsoft.com/office/powerpoint/2010/main" val="221916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EBCA-4B43-C649-B99F-AAD7A8E4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229F-4D1D-084B-B798-B4AE2126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was coded in python, using jupyter notebook on ibm Watson.</a:t>
            </a:r>
          </a:p>
          <a:p>
            <a:r>
              <a:rPr lang="en-US" dirty="0"/>
              <a:t>Four objects required data prepping from a string format into an integer.</a:t>
            </a:r>
          </a:p>
          <a:p>
            <a:r>
              <a:rPr lang="en-US" dirty="0"/>
              <a:t>Two regression methods were utilized, logistic regression (lr) and support vector machines (svm).</a:t>
            </a:r>
          </a:p>
          <a:p>
            <a:r>
              <a:rPr lang="en-US" dirty="0"/>
              <a:t>The f1 score and jaccard similarity were calculated to determine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6622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6137-F646-D74E-83F1-44282BC2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3471-BF5B-1E41-94DD-E07816CF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f1 score and jaccard similarity scores did not generate high accuracy scores.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FB3DD5-282C-3140-A909-F43ED690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22888"/>
              </p:ext>
            </p:extLst>
          </p:nvPr>
        </p:nvGraphicFramePr>
        <p:xfrm>
          <a:off x="2895512" y="4544308"/>
          <a:ext cx="4189968" cy="149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8879">
                  <a:extLst>
                    <a:ext uri="{9D8B030D-6E8A-4147-A177-3AD203B41FA5}">
                      <a16:colId xmlns:a16="http://schemas.microsoft.com/office/drawing/2014/main" val="2847645128"/>
                    </a:ext>
                  </a:extLst>
                </a:gridCol>
                <a:gridCol w="845035">
                  <a:extLst>
                    <a:ext uri="{9D8B030D-6E8A-4147-A177-3AD203B41FA5}">
                      <a16:colId xmlns:a16="http://schemas.microsoft.com/office/drawing/2014/main" val="2863087824"/>
                    </a:ext>
                  </a:extLst>
                </a:gridCol>
                <a:gridCol w="1626054">
                  <a:extLst>
                    <a:ext uri="{9D8B030D-6E8A-4147-A177-3AD203B41FA5}">
                      <a16:colId xmlns:a16="http://schemas.microsoft.com/office/drawing/2014/main" val="1838924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F1 Score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Jaccard Similarity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356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Logistic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0.6076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0.7236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905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Support Vector Machine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0.6284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0.7358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71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8855-D176-3746-8A91-C83B3511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C0C0-D340-0347-A98B-75F8C012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was difficult to draw a high accurate score of fatal accidents against data set.</a:t>
            </a:r>
          </a:p>
          <a:p>
            <a:r>
              <a:rPr lang="en-US" dirty="0"/>
              <a:t>the highest casualty per incident (20, 11) occurred on dry conditions during daylight, and on a fine day with no high winds.</a:t>
            </a:r>
          </a:p>
          <a:p>
            <a:r>
              <a:rPr lang="en-US" dirty="0"/>
              <a:t>There appeared to be more car activity during dry days, in daytime with no precipitation or high winds.</a:t>
            </a:r>
          </a:p>
          <a:p>
            <a:r>
              <a:rPr lang="en-US" dirty="0"/>
              <a:t>It is unclear if the drivers were reckless, distracted or under the influence.  These info were not available on the data set.</a:t>
            </a:r>
          </a:p>
          <a:p>
            <a:r>
              <a:rPr lang="en-US" dirty="0"/>
              <a:t>It is also undetermined if the accident was caused by driver inexperience or vehicle malfunction.</a:t>
            </a:r>
          </a:p>
        </p:txBody>
      </p:sp>
    </p:spTree>
    <p:extLst>
      <p:ext uri="{BB962C8B-B14F-4D97-AF65-F5344CB8AC3E}">
        <p14:creationId xmlns:p14="http://schemas.microsoft.com/office/powerpoint/2010/main" val="3795494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2139</TotalTime>
  <Words>296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Road Traffic Collisions </vt:lpstr>
      <vt:lpstr>INTRODUCTION</vt:lpstr>
      <vt:lpstr>Data description</vt:lpstr>
      <vt:lpstr>Methodology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Collisions </dc:title>
  <dc:creator>Raymundo Felicia III</dc:creator>
  <cp:lastModifiedBy>Raymundo Felicia III</cp:lastModifiedBy>
  <cp:revision>10</cp:revision>
  <dcterms:created xsi:type="dcterms:W3CDTF">2020-09-17T17:51:20Z</dcterms:created>
  <dcterms:modified xsi:type="dcterms:W3CDTF">2020-09-22T01:55:15Z</dcterms:modified>
</cp:coreProperties>
</file>