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60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9924C-CD19-A047-830F-17A1EAA49580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4EB8-2CAF-C34B-BC61-593B836A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4 to</a:t>
            </a:r>
            <a:r>
              <a:rPr lang="en-US" baseline="0" dirty="0" smtClean="0"/>
              <a:t> </a:t>
            </a:r>
            <a:r>
              <a:rPr lang="en-US" dirty="0" smtClean="0"/>
              <a:t>Section 108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9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Twisted</a:t>
            </a:r>
            <a:r>
              <a:rPr lang="en-US" baseline="0" dirty="0" smtClean="0"/>
              <a:t> Taco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6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1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8 to Section 223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109 to Section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7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217 to Section 210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217 to Chick </a:t>
            </a:r>
            <a:r>
              <a:rPr lang="en-US" dirty="0" err="1" smtClean="0"/>
              <a:t>fil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109 to Twisted Taco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4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</a:t>
            </a:r>
            <a:r>
              <a:rPr lang="en-US" baseline="0" dirty="0" smtClean="0"/>
              <a:t> 223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Chick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</a:t>
            </a:r>
            <a:r>
              <a:rPr lang="en-US" baseline="0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7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F9EE-1AF1-7644-BE25-6EBEEE1EC67D}" type="datetimeFigureOut">
              <a:rPr lang="en-US" smtClean="0"/>
              <a:t>10/25/18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6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6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3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5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6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6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6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6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773891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47974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22057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96140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70223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4306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18389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92472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66555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40638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14721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88804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62887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36970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11053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85136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59219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33302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33302" y="567569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07385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81468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033302" y="560010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33302" y="552450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33302" y="544891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033302" y="537331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33302" y="529772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33302" y="522213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33302" y="51465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33302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2717" y="5212004"/>
            <a:ext cx="234826" cy="374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04990" y="4935005"/>
            <a:ext cx="1041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Twisted Taco</a:t>
            </a:r>
            <a:endParaRPr lang="en-US" sz="12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09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9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99902" y="179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99902" y="256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99902" y="3321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99902" y="4089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99902" y="4845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99902" y="5613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9902" y="6369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99902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99902" y="7893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99902" y="8661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99902" y="941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99902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8219" y="101734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52302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30619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4702" y="102097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83019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63709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2026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2026" y="941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42026" y="8661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42026" y="7893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42026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20343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99626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96260" y="51477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6260" y="52233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96260" y="53001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6260" y="53757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626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9626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9626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626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962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745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486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269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010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793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534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317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058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841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582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365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10660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88977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63060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41377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15460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93777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67860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46177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20260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98577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72660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50977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25060" y="57646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03377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77460" y="57646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55777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3197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06053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8437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8437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8437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437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8437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284370" y="51489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84370" y="52245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284370" y="53013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84370" y="53769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8437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8453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3677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22177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48094" y="50721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82177" y="24263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82177" y="250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2177" y="25775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82177" y="26531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82177" y="27299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82177" y="28055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82177" y="28810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2177" y="2956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82177" y="303113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82177" y="310672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82177" y="318232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82177" y="325791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82177" y="333472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82177" y="341031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82177" y="348591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82177" y="356150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82177" y="363709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82177" y="371269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82177" y="378828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82177" y="386388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82177" y="394068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82177" y="401628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82177" y="409187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82177" y="416746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177" y="424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82177" y="43175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82177" y="43931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82177" y="44686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82177" y="45455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19218" y="46210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56260" y="4696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93301" y="47722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26301" y="484787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563343" y="49234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00384" y="499906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45298" y="50746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82340" y="51502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719381" y="52258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52381" y="53014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82177" y="250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82177" y="24263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2177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56260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577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2894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12894" y="26543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12894" y="27299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12894" y="28067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12894" y="28823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12894" y="29591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12894" y="30347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12894" y="31103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12894" y="31871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12894" y="32627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2894" y="33382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12894" y="34138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12894" y="34906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12894" y="35662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12894" y="36418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12894" y="3718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399626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96260" y="51477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96260" y="52233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96260" y="53001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96260" y="53757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9626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9626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9626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9626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62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745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486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269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010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793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34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317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058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841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582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22177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48094" y="50721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58260" y="568417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758260" y="56037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58260" y="55293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758260" y="54537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418" y="4753432"/>
            <a:ext cx="234826" cy="3749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97438" y="4522599"/>
            <a:ext cx="93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Section 108</a:t>
            </a:r>
            <a:endParaRPr lang="en-US" sz="12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0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612" y="414638"/>
            <a:ext cx="234826" cy="374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16632" y="780943"/>
            <a:ext cx="93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Section 223</a:t>
            </a:r>
            <a:endParaRPr lang="en-US" sz="12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09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dium Map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263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428" y="3448266"/>
            <a:ext cx="234826" cy="374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0183" y="3546231"/>
            <a:ext cx="91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Chick-</a:t>
            </a:r>
            <a:r>
              <a:rPr lang="en-US" sz="1200" b="1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fil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sz="1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lang="en-US" sz="12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09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63</Words>
  <Application>Microsoft Macintosh PowerPoint</Application>
  <PresentationFormat>On-screen Show (4:3)</PresentationFormat>
  <Paragraphs>26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Wang</dc:creator>
  <cp:lastModifiedBy>David Wang</cp:lastModifiedBy>
  <cp:revision>13</cp:revision>
  <dcterms:created xsi:type="dcterms:W3CDTF">2018-10-24T03:34:31Z</dcterms:created>
  <dcterms:modified xsi:type="dcterms:W3CDTF">2018-10-25T17:46:04Z</dcterms:modified>
</cp:coreProperties>
</file>