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7" r:id="rId3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2"/>
        <p:guide pos="38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50c6f0a25_0_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50c6f0a25_0_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ge50c6f0a25_0_1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9d50005fb_0_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d9d50005fb_0_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purpose of keymiss event: if answer is not in cache, we are generating answer and saving it for future use. We are fetching key if key are not there whole NLP pipeline 2 is trigger.</a:t>
            </a:r>
            <a:endParaRPr lang="en-US"/>
          </a:p>
        </p:txBody>
      </p:sp>
      <p:sp>
        <p:nvSpPr>
          <p:cNvPr id="445" name="Google Shape;445;gd9d50005fb_0_1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e50c6f0a25_0_17"/>
          <p:cNvSpPr txBox="1"/>
          <p:nvPr>
            <p:ph type="subTitle" idx="1"/>
          </p:nvPr>
        </p:nvSpPr>
        <p:spPr>
          <a:xfrm>
            <a:off x="440635" y="906150"/>
            <a:ext cx="51333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</a:t>
            </a:r>
            <a:endParaRPr lang="en-US"/>
          </a:p>
        </p:txBody>
      </p:sp>
      <p:sp>
        <p:nvSpPr>
          <p:cNvPr id="428" name="Google Shape;428;ge50c6f0a25_0_17"/>
          <p:cNvSpPr/>
          <p:nvPr/>
        </p:nvSpPr>
        <p:spPr>
          <a:xfrm>
            <a:off x="443550" y="2422475"/>
            <a:ext cx="13419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Phrase</a:t>
            </a:r>
            <a:endParaRPr lang="en-US"/>
          </a:p>
        </p:txBody>
      </p:sp>
      <p:sp>
        <p:nvSpPr>
          <p:cNvPr id="429" name="Google Shape;429;ge50c6f0a25_0_17"/>
          <p:cNvSpPr/>
          <p:nvPr/>
        </p:nvSpPr>
        <p:spPr>
          <a:xfrm>
            <a:off x="2503725" y="2624868"/>
            <a:ext cx="1007100" cy="43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Flask API</a:t>
            </a:r>
            <a:endParaRPr lang="en-US"/>
          </a:p>
        </p:txBody>
      </p:sp>
      <p:sp>
        <p:nvSpPr>
          <p:cNvPr id="430" name="Google Shape;430;ge50c6f0a25_0_17"/>
          <p:cNvSpPr/>
          <p:nvPr/>
        </p:nvSpPr>
        <p:spPr>
          <a:xfrm>
            <a:off x="4076700" y="2422475"/>
            <a:ext cx="1966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Aho-Corasick Matcher: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turn text into nodes</a:t>
            </a:r>
            <a:endParaRPr lang="en-US"/>
          </a:p>
        </p:txBody>
      </p:sp>
      <p:sp>
        <p:nvSpPr>
          <p:cNvPr id="431" name="Google Shape;431;ge50c6f0a25_0_17"/>
          <p:cNvSpPr/>
          <p:nvPr/>
        </p:nvSpPr>
        <p:spPr>
          <a:xfrm>
            <a:off x="6492350" y="2422475"/>
            <a:ext cx="16758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RedisGraph: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nodes and edges</a:t>
            </a:r>
            <a:endParaRPr lang="en-US"/>
          </a:p>
        </p:txBody>
      </p:sp>
      <p:sp>
        <p:nvSpPr>
          <p:cNvPr id="432" name="Google Shape;432;ge50c6f0a25_0_17"/>
          <p:cNvSpPr/>
          <p:nvPr/>
        </p:nvSpPr>
        <p:spPr>
          <a:xfrm>
            <a:off x="8579325" y="2420250"/>
            <a:ext cx="14346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Redis: List of titles and edges </a:t>
            </a:r>
            <a:r>
              <a:rPr lang="en-US"/>
              <a:t> </a:t>
            </a:r>
            <a:endParaRPr lang="en-US"/>
          </a:p>
        </p:txBody>
      </p:sp>
      <p:sp>
        <p:nvSpPr>
          <p:cNvPr id="433" name="Google Shape;433;ge50c6f0a25_0_17"/>
          <p:cNvSpPr/>
          <p:nvPr/>
        </p:nvSpPr>
        <p:spPr>
          <a:xfrm>
            <a:off x="10088550" y="4337675"/>
            <a:ext cx="14346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See Pipeline 2</a:t>
            </a:r>
            <a:endParaRPr lang="en-US"/>
          </a:p>
        </p:txBody>
      </p:sp>
      <p:sp>
        <p:nvSpPr>
          <p:cNvPr id="434" name="Google Shape;434;ge50c6f0a25_0_17"/>
          <p:cNvSpPr/>
          <p:nvPr/>
        </p:nvSpPr>
        <p:spPr>
          <a:xfrm>
            <a:off x="10088550" y="495900"/>
            <a:ext cx="1434600" cy="75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Summary: See Pipeline 3</a:t>
            </a:r>
            <a:endParaRPr lang="en-US"/>
          </a:p>
        </p:txBody>
      </p:sp>
      <p:sp>
        <p:nvSpPr>
          <p:cNvPr id="435" name="Google Shape;435;ge50c6f0a25_0_17"/>
          <p:cNvSpPr/>
          <p:nvPr/>
        </p:nvSpPr>
        <p:spPr>
          <a:xfrm>
            <a:off x="1872025" y="2775050"/>
            <a:ext cx="5619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ge50c6f0a25_0_17"/>
          <p:cNvSpPr/>
          <p:nvPr/>
        </p:nvSpPr>
        <p:spPr>
          <a:xfrm>
            <a:off x="6119475" y="2805725"/>
            <a:ext cx="3369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ge50c6f0a25_0_17"/>
          <p:cNvSpPr/>
          <p:nvPr/>
        </p:nvSpPr>
        <p:spPr>
          <a:xfrm rot="-3462052">
            <a:off x="9529383" y="1808785"/>
            <a:ext cx="1042034" cy="1365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e50c6f0a25_0_17"/>
          <p:cNvSpPr/>
          <p:nvPr/>
        </p:nvSpPr>
        <p:spPr>
          <a:xfrm rot="2994941">
            <a:off x="9529371" y="3539264"/>
            <a:ext cx="1042220" cy="1364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ge50c6f0a25_0_17"/>
          <p:cNvSpPr/>
          <p:nvPr/>
        </p:nvSpPr>
        <p:spPr>
          <a:xfrm>
            <a:off x="8191500" y="2775025"/>
            <a:ext cx="3369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ge50c6f0a25_0_17"/>
          <p:cNvSpPr/>
          <p:nvPr/>
        </p:nvSpPr>
        <p:spPr>
          <a:xfrm>
            <a:off x="3510825" y="2775025"/>
            <a:ext cx="561900" cy="13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gd9d50005fb_0_1"/>
          <p:cNvPicPr preferRelativeResize="0"/>
          <p:nvPr/>
        </p:nvPicPr>
        <p:blipFill rotWithShape="1">
          <a:blip r:embed="rId1"/>
          <a:srcRect t="21645" b="-298"/>
          <a:stretch>
            <a:fillRect/>
          </a:stretch>
        </p:blipFill>
        <p:spPr>
          <a:xfrm>
            <a:off x="1227675" y="479300"/>
            <a:ext cx="11911298" cy="5087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d9d50005fb_0_1"/>
          <p:cNvSpPr txBox="1"/>
          <p:nvPr>
            <p:ph type="subTitle" idx="1"/>
          </p:nvPr>
        </p:nvSpPr>
        <p:spPr>
          <a:xfrm>
            <a:off x="715875" y="479300"/>
            <a:ext cx="7942500" cy="7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tx1"/>
                </a:solidFill>
                <a:cs typeface="+mn-lt"/>
              </a:rPr>
              <a:t>BERT Question/Answering NLP Pipeline with Redis AI</a:t>
            </a:r>
            <a:endParaRPr lang="en-US">
              <a:solidFill>
                <a:schemeClr val="tx1"/>
              </a:solidFill>
              <a:cs typeface="+mn-lt"/>
            </a:endParaRPr>
          </a:p>
        </p:txBody>
      </p:sp>
      <p:sp>
        <p:nvSpPr>
          <p:cNvPr id="449" name="Google Shape;449;gd9d50005fb_0_1"/>
          <p:cNvSpPr txBox="1"/>
          <p:nvPr/>
        </p:nvSpPr>
        <p:spPr>
          <a:xfrm>
            <a:off x="3680324" y="2384950"/>
            <a:ext cx="1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Keymiss event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sp>
        <p:nvSpPr>
          <p:cNvPr id="450" name="Google Shape;450;gd9d50005fb_0_1"/>
          <p:cNvSpPr txBox="1"/>
          <p:nvPr/>
        </p:nvSpPr>
        <p:spPr>
          <a:xfrm>
            <a:off x="7296276" y="2503900"/>
            <a:ext cx="1308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Run: BERT QA inference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sp>
        <p:nvSpPr>
          <p:cNvPr id="451" name="Google Shape;451;gd9d50005fb_0_1"/>
          <p:cNvSpPr txBox="1"/>
          <p:nvPr/>
        </p:nvSpPr>
        <p:spPr>
          <a:xfrm>
            <a:off x="1402050" y="2226075"/>
            <a:ext cx="120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Flask API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sp>
        <p:nvSpPr>
          <p:cNvPr id="452" name="Google Shape;452;gd9d50005fb_0_1"/>
          <p:cNvSpPr txBox="1"/>
          <p:nvPr/>
        </p:nvSpPr>
        <p:spPr>
          <a:xfrm>
            <a:off x="9876300" y="3397050"/>
            <a:ext cx="130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Answer: stored on Redis shard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sp>
        <p:nvSpPr>
          <p:cNvPr id="453" name="Google Shape;453;gd9d50005fb_0_1"/>
          <p:cNvSpPr txBox="1"/>
          <p:nvPr/>
        </p:nvSpPr>
        <p:spPr>
          <a:xfrm>
            <a:off x="6100050" y="5576775"/>
            <a:ext cx="20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RedisGears: tokenize potential answers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cxnSp>
        <p:nvCxnSpPr>
          <p:cNvPr id="454" name="Google Shape;454;gd9d50005fb_0_1"/>
          <p:cNvCxnSpPr/>
          <p:nvPr/>
        </p:nvCxnSpPr>
        <p:spPr>
          <a:xfrm>
            <a:off x="8708102" y="3812700"/>
            <a:ext cx="838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55" name="Google Shape;455;gd9d50005fb_0_1"/>
          <p:cNvSpPr txBox="1"/>
          <p:nvPr/>
        </p:nvSpPr>
        <p:spPr>
          <a:xfrm>
            <a:off x="848700" y="1377900"/>
            <a:ext cx="230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Question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  <p:sp>
        <p:nvSpPr>
          <p:cNvPr id="456" name="Google Shape;456;gd9d50005fb_0_1"/>
          <p:cNvSpPr txBox="1"/>
          <p:nvPr/>
        </p:nvSpPr>
        <p:spPr>
          <a:xfrm>
            <a:off x="5256525" y="2384950"/>
            <a:ext cx="1448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tx1"/>
                </a:solidFill>
                <a:ea typeface="Arial"/>
                <a:cs typeface="+mn-lt"/>
                <a:sym typeface="Arial"/>
              </a:rPr>
              <a:t>Tokenize and append to potential answers</a:t>
            </a:r>
            <a:endParaRPr lang="en-US" sz="1400" b="1" i="0" u="none" strike="noStrike" cap="none">
              <a:solidFill>
                <a:schemeClr val="tx1"/>
              </a:solidFill>
              <a:ea typeface="Arial"/>
              <a:cs typeface="+mn-lt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Presentation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Roboto</vt:lpstr>
      <vt:lpstr>Arial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</dc:creator>
  <cp:lastModifiedBy>alex</cp:lastModifiedBy>
  <cp:revision>10</cp:revision>
  <dcterms:created xsi:type="dcterms:W3CDTF">2022-05-29T13:44:54Z</dcterms:created>
  <dcterms:modified xsi:type="dcterms:W3CDTF">2022-05-29T13:44:54Z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