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62" r:id="rId5"/>
    <p:sldId id="263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C:\Natarius\RZD 2012\Форма хоккеистов\вставка красный1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349625"/>
            <a:ext cx="9144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0" y="4572008"/>
            <a:ext cx="7429520" cy="725470"/>
          </a:xfrm>
        </p:spPr>
        <p:txBody>
          <a:bodyPr>
            <a:noAutofit/>
          </a:bodyPr>
          <a:lstStyle/>
          <a:p>
            <a:r>
              <a:rPr lang="ru-RU" sz="2800" dirty="0" err="1" smtClean="0"/>
              <a:t>Юдинская</a:t>
            </a:r>
            <a:r>
              <a:rPr lang="ru-RU" sz="2800" dirty="0" smtClean="0"/>
              <a:t> дистанция электроснабжения </a:t>
            </a:r>
            <a:endParaRPr lang="ru-RU" sz="2800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1571625" y="3429000"/>
            <a:ext cx="4786325" cy="104298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Мобильная система контроля персонала МСКП</a:t>
            </a:r>
            <a:endParaRPr lang="ru-RU" dirty="0"/>
          </a:p>
        </p:txBody>
      </p:sp>
      <p:pic>
        <p:nvPicPr>
          <p:cNvPr id="1026" name="Picture 2" descr="C:\Users\User\Desktop\Проект Новое звено\IIоп роект Презентация\8029148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500034" y="642918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Проблема</a:t>
            </a:r>
          </a:p>
          <a:p>
            <a:r>
              <a:rPr lang="ru-RU" sz="2400" dirty="0" smtClean="0"/>
              <a:t>    Отсутствие информационно - технического способа контроля со стороны руководителя за планированием и выполнением работ персонала за текущие сутки.</a:t>
            </a:r>
            <a:endParaRPr lang="ru-RU" sz="2400" dirty="0"/>
          </a:p>
        </p:txBody>
      </p:sp>
      <p:pic>
        <p:nvPicPr>
          <p:cNvPr id="6146" name="Picture 2" descr="C:\Users\User\Desktop\Проект Новое звено\IIоп роект Презентация\upravleni_s_personal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928934"/>
            <a:ext cx="4857784" cy="3643338"/>
          </a:xfrm>
          <a:prstGeom prst="rect">
            <a:avLst/>
          </a:prstGeom>
          <a:noFill/>
        </p:spPr>
      </p:pic>
      <p:pic>
        <p:nvPicPr>
          <p:cNvPr id="6148" name="Picture 4" descr="http://st.depositphotos.com/1691014/2663/i/950/depositphotos_26638543-Question-mark-white-background-wi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3143248"/>
            <a:ext cx="3357554" cy="3357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8604"/>
            <a:ext cx="5214974" cy="796908"/>
          </a:xfrm>
        </p:spPr>
        <p:txBody>
          <a:bodyPr/>
          <a:lstStyle/>
          <a:p>
            <a:r>
              <a:rPr lang="ru-RU" dirty="0" smtClean="0">
                <a:latin typeface="Candara" pitchFamily="34" charset="0"/>
              </a:rPr>
              <a:t>Цель проекта:</a:t>
            </a:r>
            <a:endParaRPr lang="ru-RU" dirty="0">
              <a:latin typeface="Candar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57158" y="1428736"/>
            <a:ext cx="7786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</a:t>
            </a:r>
            <a:r>
              <a:rPr lang="ru-RU" sz="2400" dirty="0" smtClean="0"/>
              <a:t>Контроль за планированием и выполнением работ персоналом инфраструктуры ОАО «РЖД» за счет внедрения нового мобильного приложения для мобильного рабочего мест</a:t>
            </a:r>
            <a:endParaRPr lang="ru-RU" sz="2400" dirty="0"/>
          </a:p>
        </p:txBody>
      </p:sp>
      <p:pic>
        <p:nvPicPr>
          <p:cNvPr id="4" name="Picture 2" descr="C:\Users\User\Desktop\Проект Новое звено\IIоп роект Презентация\upravlenie_personal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6124"/>
            <a:ext cx="9144001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6050" y="274638"/>
            <a:ext cx="5900750" cy="365442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МСКП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служит для просмотра перечня запланированных работ цехом на текущий день, а также о состоянии работы</a:t>
            </a:r>
            <a:endParaRPr lang="ru-RU" sz="36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C:\Users\User\Desktop\Проект Новое звено\IIоп роект Презентация\rekruting-450-267_jpg_576x288_crop_q7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4071942"/>
            <a:ext cx="4286250" cy="2543175"/>
          </a:xfrm>
          <a:prstGeom prst="rect">
            <a:avLst/>
          </a:prstGeom>
          <a:noFill/>
        </p:spPr>
      </p:pic>
      <p:pic>
        <p:nvPicPr>
          <p:cNvPr id="4099" name="Picture 3" descr="C:\Users\User\Desktop\Проект Новое звено\IIоп роект Презентация\FO7iheWrRH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786058"/>
            <a:ext cx="2071702" cy="3677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42910" y="1357298"/>
            <a:ext cx="8143932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1" name="Picture 1" descr="C:\Users\User\Desktop\Проект Новое звено\IIоп роект Презентация\QtynMsTnkW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357298"/>
            <a:ext cx="2778672" cy="4932143"/>
          </a:xfrm>
          <a:prstGeom prst="rect">
            <a:avLst/>
          </a:prstGeom>
          <a:noFill/>
        </p:spPr>
      </p:pic>
      <p:pic>
        <p:nvPicPr>
          <p:cNvPr id="10243" name="Picture 3" descr="https://pp.vk.me/c625529/v625529737/47657/vaypezvPtp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1357298"/>
            <a:ext cx="2776372" cy="4932143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714480" y="0"/>
            <a:ext cx="5500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Главное меню МСКП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Контроль запланированных и выполненных работ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3851920" y="2626976"/>
            <a:ext cx="2143140" cy="16430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 descr="https://pp.vk.me/c625529/v625529737/47657/vaypezvPtp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1521732"/>
            <a:ext cx="2971623" cy="4427548"/>
          </a:xfrm>
          <a:prstGeom prst="rect">
            <a:avLst/>
          </a:prstGeom>
          <a:noFill/>
        </p:spPr>
      </p:pic>
      <p:pic>
        <p:nvPicPr>
          <p:cNvPr id="1029" name="Picture 5" descr="C:\Users\Tim\Desktop\Рис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24830"/>
            <a:ext cx="2646169" cy="422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Результат внедрения МСКП:</a:t>
            </a:r>
            <a:endParaRPr lang="ru-RU" sz="4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57158" y="1500174"/>
            <a:ext cx="4143404" cy="4714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 descr="C:\Users\User\Desktop\Проект Новое звено\IIоп роект Презентация\3532a3c15e8d47c1c4047f0c0b13fa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9706" y="1643050"/>
            <a:ext cx="4884294" cy="4071966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2000240"/>
            <a:ext cx="42148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    Минимизация временных затрат руководителей на проведение ежедневных селекторных совещаний, эффективный контроль за работой персонала в режиме реального времени.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C:\Natarius\RZD 2012\Форма хоккеистов\вставка красный1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349625"/>
            <a:ext cx="9144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0" y="4572008"/>
            <a:ext cx="7429520" cy="725470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Спасибо за внимание</a:t>
            </a:r>
            <a:endParaRPr lang="ru-RU" sz="2800" dirty="0"/>
          </a:p>
        </p:txBody>
      </p:sp>
      <p:sp>
        <p:nvSpPr>
          <p:cNvPr id="6" name="Подзаголовок 6"/>
          <p:cNvSpPr txBox="1">
            <a:spLocks/>
          </p:cNvSpPr>
          <p:nvPr/>
        </p:nvSpPr>
        <p:spPr>
          <a:xfrm>
            <a:off x="1571625" y="3429000"/>
            <a:ext cx="4786325" cy="1042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Мобильная система контроля персонала МСКП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C:\Users\User\Desktop\Проект Новое звено\IIоп роект Презентация\8029148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154</TotalTime>
  <Words>98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Юдинская дистанция электроснабжения </vt:lpstr>
      <vt:lpstr>Презентация PowerPoint</vt:lpstr>
      <vt:lpstr>Цель проекта:</vt:lpstr>
      <vt:lpstr>МСКП  служит для просмотра перечня запланированных работ цехом на текущий день, а также о состоянии работы</vt:lpstr>
      <vt:lpstr>Презентация PowerPoint</vt:lpstr>
      <vt:lpstr>Контроль запланированных и выполненных работ</vt:lpstr>
      <vt:lpstr>Результат внедрения МСКП: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Юдинская дистанция электроснабжения</dc:title>
  <dc:creator>User</dc:creator>
  <cp:lastModifiedBy>Tim</cp:lastModifiedBy>
  <cp:revision>19</cp:revision>
  <dcterms:created xsi:type="dcterms:W3CDTF">2016-04-23T13:02:57Z</dcterms:created>
  <dcterms:modified xsi:type="dcterms:W3CDTF">2016-04-24T12:23:26Z</dcterms:modified>
</cp:coreProperties>
</file>