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C:\Natarius\RZD 2012\Форма хоккеистов\вставка красный1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349625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0" y="4572008"/>
            <a:ext cx="7429520" cy="725470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Юдинская</a:t>
            </a:r>
            <a:r>
              <a:rPr lang="ru-RU" sz="2800" dirty="0" smtClean="0"/>
              <a:t> дистанция электроснабжения </a:t>
            </a:r>
            <a:endParaRPr lang="ru-RU" sz="28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1571625" y="3429000"/>
            <a:ext cx="7572375" cy="10429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Мобильная система суточного планирования (МССП)</a:t>
            </a:r>
          </a:p>
          <a:p>
            <a:endParaRPr lang="ru-RU" dirty="0"/>
          </a:p>
        </p:txBody>
      </p:sp>
      <p:pic>
        <p:nvPicPr>
          <p:cNvPr id="1027" name="Picture 3" descr="C:\Users\User\Desktop\Проект Новое звено\Iый проект презентация\449875_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464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04"/>
            <a:ext cx="5214974" cy="796908"/>
          </a:xfrm>
        </p:spPr>
        <p:txBody>
          <a:bodyPr/>
          <a:lstStyle/>
          <a:p>
            <a:r>
              <a:rPr lang="ru-RU" dirty="0" smtClean="0">
                <a:latin typeface="Candara" pitchFamily="34" charset="0"/>
              </a:rPr>
              <a:t>Цель проекта: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357298"/>
            <a:ext cx="59293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Повышение эффективности суточного планирования работ инфраструктуры ОАО «РЖД» за счет внедрения нового программного обеспечения для мобильного рабочего места , взаимодействующего с системой ЕКАСУИ.</a:t>
            </a:r>
            <a:endParaRPr lang="ru-RU" sz="2000" dirty="0"/>
          </a:p>
        </p:txBody>
      </p:sp>
      <p:pic>
        <p:nvPicPr>
          <p:cNvPr id="2050" name="Picture 2" descr="C:\Users\User\Desktop\Проект Новое звено\Iый проект презентация\planirovanie-rabo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6500826" cy="385762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Мобильная система суточного планирования (МССП)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User\Desktop\Проект Новое звено\Iый проект презентация\9OygvI_HeZ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285860"/>
            <a:ext cx="3019431" cy="5265174"/>
          </a:xfrm>
          <a:prstGeom prst="rect">
            <a:avLst/>
          </a:prstGeom>
          <a:noFill/>
        </p:spPr>
      </p:pic>
      <p:pic>
        <p:nvPicPr>
          <p:cNvPr id="1027" name="Picture 3" descr="C:\Users\User\Desktop\Проект Новое звено\Iый проект презентация\-wYN8ioEwL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071546"/>
            <a:ext cx="3071834" cy="5460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 МССП</a:t>
            </a:r>
            <a:endParaRPr lang="ru-RU" dirty="0"/>
          </a:p>
        </p:txBody>
      </p:sp>
      <p:pic>
        <p:nvPicPr>
          <p:cNvPr id="2050" name="Picture 2" descr="C:\Users\User\Desktop\Проект Новое звено\Iый проект презентация\CMrzcPq6-X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236894"/>
            <a:ext cx="3162307" cy="5621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Инциденты</a:t>
            </a:r>
            <a:endParaRPr lang="ru-RU" dirty="0"/>
          </a:p>
        </p:txBody>
      </p:sp>
      <p:pic>
        <p:nvPicPr>
          <p:cNvPr id="3" name="Picture 2" descr="C:\Users\User\Desktop\Проект Новое звено\Iый проект презентация\CMrzcPq6-X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2143140" cy="3809502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3786182" y="2714620"/>
            <a:ext cx="2143140" cy="16430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950" y="2288097"/>
            <a:ext cx="2143140" cy="3805291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42910" y="1357298"/>
            <a:ext cx="814393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Инциденты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служит для быстрого создания фото-инцидентов с мгновенной отправкой всего содержимого на сервер;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на сегодня</a:t>
            </a:r>
            <a:endParaRPr lang="ru-RU" dirty="0"/>
          </a:p>
        </p:txBody>
      </p:sp>
      <p:pic>
        <p:nvPicPr>
          <p:cNvPr id="3" name="Picture 2" descr="C:\Users\User\Desktop\Проект Новое звено\Iый проект презентация\CMrzcPq6-X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1643074" cy="2920618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2714612" y="2571744"/>
            <a:ext cx="642942" cy="2143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4500554"/>
            <a:ext cx="5929354" cy="235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ru-RU" sz="2100" b="1" dirty="0" smtClean="0"/>
              <a:t>Работа на сегодня</a:t>
            </a:r>
            <a:r>
              <a:rPr lang="ru-RU" sz="2100" dirty="0" smtClean="0"/>
              <a:t> – служит для выполнения и планирования работы по ППР на каждый месяц и день;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User\Desktop\Проект Новое звено\Iый проект презентация\wFDOlShLrC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428736"/>
            <a:ext cx="1571636" cy="2793635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трелка вправо 7"/>
          <p:cNvSpPr/>
          <p:nvPr/>
        </p:nvSpPr>
        <p:spPr>
          <a:xfrm rot="20455566">
            <a:off x="5375186" y="2027971"/>
            <a:ext cx="642942" cy="2143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417149">
            <a:off x="5373821" y="3263070"/>
            <a:ext cx="642942" cy="2143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Проект Новое звено\Iый проект презентация\ehSn_o2-nq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3286124"/>
            <a:ext cx="1143008" cy="2031734"/>
          </a:xfrm>
          <a:prstGeom prst="rect">
            <a:avLst/>
          </a:prstGeom>
          <a:noFill/>
        </p:spPr>
      </p:pic>
      <p:pic>
        <p:nvPicPr>
          <p:cNvPr id="5" name="Picture 2" descr="C:\Users\User\Desktop\Безымянный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50" y="1285860"/>
            <a:ext cx="1214446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12858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Синхронизация</a:t>
            </a:r>
            <a:r>
              <a:rPr lang="ru-RU" sz="2000" dirty="0" smtClean="0"/>
              <a:t> – служит для синхронизации всех данных/изменений с сервером и мобильного приложения</a:t>
            </a:r>
            <a:endParaRPr lang="ru-RU" sz="2000" dirty="0"/>
          </a:p>
        </p:txBody>
      </p:sp>
      <p:pic>
        <p:nvPicPr>
          <p:cNvPr id="5" name="Picture 2" descr="C:\Users\User\Desktop\Проект Новое звено\Iый проект презентация\CMrzcPq6-X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357430"/>
            <a:ext cx="2143140" cy="3809502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>
            <a:off x="3500430" y="3071810"/>
            <a:ext cx="2143140" cy="16430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User\Desktop\Проект Новое звено\Iый проект презентация\gxoEQDVBqg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2214554"/>
            <a:ext cx="2071702" cy="3682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Результат внедрения МССП:</a:t>
            </a:r>
            <a:endParaRPr lang="ru-RU" sz="4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57158" y="1500174"/>
            <a:ext cx="4143404" cy="4714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Минимизация временных затрат на формирование плана работ на текущие сутки, возможность быстрого создания инцидентов без привязки к рабочему месту, автоматизация процесса учета рабочего времени в чел/ч. с последующим формированием ведомости ППР за текущий месяц.</a:t>
            </a:r>
          </a:p>
        </p:txBody>
      </p:sp>
      <p:pic>
        <p:nvPicPr>
          <p:cNvPr id="7" name="Picture 2" descr="C:\Users\User\Desktop\Проект Новое звено\Iый проект презентация\4c6aa037f3068201c56b0d0b0c5165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500174"/>
            <a:ext cx="4643438" cy="4152900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275" y="5810250"/>
            <a:ext cx="1228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C:\Natarius\RZD 2012\Форма хоккеистов\вставка красный1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349625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0" y="4572008"/>
            <a:ext cx="7429520" cy="72547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1571625" y="3429000"/>
            <a:ext cx="7572375" cy="10429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Мобильная система суточного планирования (МССП)</a:t>
            </a:r>
          </a:p>
          <a:p>
            <a:endParaRPr lang="ru-RU" dirty="0"/>
          </a:p>
        </p:txBody>
      </p:sp>
      <p:pic>
        <p:nvPicPr>
          <p:cNvPr id="1027" name="Picture 3" descr="C:\Users\User\Desktop\Проект Новое звено\Iый проект презентация\449875_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464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</TotalTime>
  <Words>152</Words>
  <Application>Microsoft Office PowerPoint</Application>
  <PresentationFormat>Экран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Юдинская дистанция электроснабжения </vt:lpstr>
      <vt:lpstr>Цель проекта:</vt:lpstr>
      <vt:lpstr>Мобильная система суточного планирования (МССП) </vt:lpstr>
      <vt:lpstr>Главное меню МССП</vt:lpstr>
      <vt:lpstr>Инциденты</vt:lpstr>
      <vt:lpstr>Работа на сегодня</vt:lpstr>
      <vt:lpstr>Синхронизация</vt:lpstr>
      <vt:lpstr>Результат внедрения МССП: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Юдинская дистанция электроснабжения</dc:title>
  <dc:creator>User</dc:creator>
  <cp:lastModifiedBy>Tim</cp:lastModifiedBy>
  <cp:revision>15</cp:revision>
  <dcterms:created xsi:type="dcterms:W3CDTF">2016-04-23T13:02:57Z</dcterms:created>
  <dcterms:modified xsi:type="dcterms:W3CDTF">2017-02-27T22:55:14Z</dcterms:modified>
</cp:coreProperties>
</file>