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77" r:id="rId7"/>
    <p:sldId id="263" r:id="rId8"/>
    <p:sldId id="265" r:id="rId9"/>
    <p:sldId id="275" r:id="rId10"/>
    <p:sldId id="281" r:id="rId11"/>
    <p:sldId id="282" r:id="rId12"/>
    <p:sldId id="266" r:id="rId13"/>
    <p:sldId id="268" r:id="rId14"/>
    <p:sldId id="280" r:id="rId15"/>
    <p:sldId id="279" r:id="rId16"/>
    <p:sldId id="270" r:id="rId17"/>
    <p:sldId id="283" r:id="rId18"/>
    <p:sldId id="272" r:id="rId19"/>
  </p:sldIdLst>
  <p:sldSz cx="9144000" cy="5143500" type="screen16x9"/>
  <p:notesSz cx="6858000" cy="9144000"/>
  <p:embeddedFontLst>
    <p:embeddedFont>
      <p:font typeface="Inter" panose="020B0604020202020204" charset="0"/>
      <p:regular r:id="rId21"/>
      <p:bold r:id="rId22"/>
    </p:embeddedFont>
    <p:embeddedFont>
      <p:font typeface="Inter Medium" panose="020B0604020202020204" charset="0"/>
      <p:regular r:id="rId23"/>
      <p:bold r:id="rId24"/>
    </p:embeddedFont>
    <p:embeddedFont>
      <p:font typeface="Inter SemiBold" panose="020B0604020202020204" charset="0"/>
      <p:regular r:id="rId25"/>
      <p:bold r:id="rId26"/>
    </p:embeddedFont>
    <p:embeddedFont>
      <p:font typeface="Maven Pro SemiBol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093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4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82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0123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1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83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4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662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33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8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960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67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4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92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3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64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4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61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04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Erwin Fernanda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Refki</a:t>
            </a: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Jorgi</a:t>
            </a: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Pradana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Destiyana Huda Dayashasti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76190" y="4862176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31600" y="28665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219" y="4527424"/>
            <a:ext cx="6019800" cy="41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 histogram variable </a:t>
            </a:r>
            <a:r>
              <a:rPr lang="en-US" dirty="0" err="1">
                <a:solidFill>
                  <a:schemeClr val="tx1"/>
                </a:solidFill>
              </a:rPr>
              <a:t>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price range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8" y="914400"/>
            <a:ext cx="6689943" cy="36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76190" y="4862176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31600" y="28665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219" y="4527424"/>
            <a:ext cx="6019800" cy="41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 histogram variable </a:t>
            </a:r>
            <a:r>
              <a:rPr lang="en-US" dirty="0" err="1">
                <a:solidFill>
                  <a:schemeClr val="tx1"/>
                </a:solidFill>
              </a:rPr>
              <a:t>numerik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price range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4" y="873893"/>
            <a:ext cx="4848392" cy="37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X 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kecuali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price</a:t>
            </a:r>
            <a:r>
              <a:rPr lang="en-ID" sz="1500" dirty="0">
                <a:solidFill>
                  <a:schemeClr val="tx1"/>
                </a:solidFill>
              </a:rPr>
              <a:t>_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range </a:t>
            </a:r>
          </a:p>
          <a:p>
            <a:pPr marL="133350" lvl="0" indent="0"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(battery</a:t>
            </a:r>
            <a:r>
              <a:rPr lang="en-ID" sz="1500" dirty="0">
                <a:solidFill>
                  <a:schemeClr val="tx1"/>
                </a:solidFill>
              </a:rPr>
              <a:t>_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power, blue,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clock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speed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dual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sim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fc,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four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int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memory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dep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mobile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wt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cores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pc,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px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height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pc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width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ram,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talk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time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three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touch</a:t>
            </a:r>
            <a:r>
              <a:rPr lang="en-ID" sz="1500" dirty="0" err="1">
                <a:solidFill>
                  <a:schemeClr val="tx1"/>
                </a:solidFill>
              </a:rPr>
              <a:t>_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screen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wifi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  <a:p>
            <a:pPr marL="133350" lvl="0" indent="0"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indent="0"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price</a:t>
            </a:r>
            <a:r>
              <a:rPr lang="en-ID" sz="1500" dirty="0">
                <a:solidFill>
                  <a:schemeClr val="tx1"/>
                </a:solidFill>
              </a:rPr>
              <a:t>_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</a:p>
          <a:p>
            <a:pPr marL="133350" lvl="0" indent="0"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testing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40%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keseluruhan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dataset</a:t>
            </a:r>
          </a:p>
          <a:p>
            <a:pPr marL="133350" lvl="0" indent="0"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Metode</a:t>
            </a: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Train Test Split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18503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Accuracy = 0.8062 (Decision Tree), 0.855 (Random Forest)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0.9462 (SVM)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Precision = 0.8120 (Decision Tree), 0.8560 (Random Forest)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0.9465 (SVM) </a:t>
            </a:r>
          </a:p>
          <a:p>
            <a:pPr marL="133350" indent="0">
              <a:buClr>
                <a:srgbClr val="282828"/>
              </a:buClr>
              <a:buSzPts val="1500"/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Recall = 0.8083 (Decision Tree), 0.8589 (Random Forest)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0.9487 (SVM)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</a:t>
            </a: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untuk</a:t>
            </a:r>
            <a:r>
              <a:rPr lang="en-US" sz="320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320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3600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24400" y="1206500"/>
            <a:ext cx="8172334" cy="3623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Jenis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model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awal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Decision Tree.</a:t>
            </a: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  <a:p>
            <a:pPr marL="419100" indent="-285750">
              <a:buClr>
                <a:srgbClr val="282828"/>
              </a:buClr>
              <a:buSzPts val="1500"/>
            </a:pPr>
            <a:endParaRPr lang="en-ID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19100" indent="-285750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Jenis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model lain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Random Forest dan Support Vector Machine.</a:t>
            </a:r>
          </a:p>
          <a:p>
            <a:pPr marL="444500" indent="0">
              <a:buClr>
                <a:srgbClr val="282828"/>
              </a:buClr>
              <a:buSzPts val="1500"/>
              <a:buNone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menambah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akurasi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model,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hyperparameter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tuning.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Hasil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skor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akurasi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terbaik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sebesar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0.8666666666666667.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Hyperparameter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terbaik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meliputi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max depth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10, min samples leaf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5,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estimators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200.</a:t>
            </a:r>
          </a:p>
          <a:p>
            <a:pPr marL="444500" indent="-285750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44500" indent="-285750">
              <a:buClr>
                <a:srgbClr val="282828"/>
              </a:buClr>
              <a:buSzPts val="1500"/>
            </a:pP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Model Final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Support Vector Machine (SVM)</a:t>
            </a:r>
          </a:p>
          <a:p>
            <a:pPr marL="444500" indent="-285750">
              <a:buClr>
                <a:srgbClr val="282828"/>
              </a:buClr>
              <a:buSzPts val="1500"/>
            </a:pPr>
            <a:endParaRPr lang="en-US" sz="1500" dirty="0">
              <a:solidFill>
                <a:srgbClr val="FF0000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444500" indent="-285750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Kolom-kolom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menjadi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predictor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target variable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model final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yaitu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battery power, internal memory, pixel resolution height, pixel resolution width,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ram.</a:t>
            </a:r>
          </a:p>
          <a:p>
            <a:pPr marL="444500" indent="-285750">
              <a:buClr>
                <a:srgbClr val="282828"/>
              </a:buClr>
              <a:buSzPts val="1500"/>
            </a:pPr>
            <a:endParaRPr lang="en-ID" sz="1500" dirty="0">
              <a:solidFill>
                <a:srgbClr val="FF0000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277862" y="481988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7195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pemodelan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disimpulkan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terdapat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faktor</a:t>
            </a:r>
            <a:r>
              <a:rPr lang="en-ID" sz="1600" dirty="0"/>
              <a:t> yang </a:t>
            </a:r>
            <a:r>
              <a:rPr lang="en-ID" sz="1600" dirty="0" err="1"/>
              <a:t>memengaruhi</a:t>
            </a:r>
            <a:r>
              <a:rPr lang="en-ID" sz="1600" dirty="0"/>
              <a:t> </a:t>
            </a:r>
            <a:r>
              <a:rPr lang="en-ID" sz="1600" dirty="0" err="1"/>
              <a:t>price_range</a:t>
            </a:r>
            <a:r>
              <a:rPr lang="en-ID" sz="1600" dirty="0"/>
              <a:t> </a:t>
            </a:r>
            <a:r>
              <a:rPr lang="en-ID" sz="1600" dirty="0" err="1"/>
              <a:t>pada</a:t>
            </a:r>
            <a:r>
              <a:rPr lang="en-ID" sz="1600" dirty="0"/>
              <a:t> smartphone, </a:t>
            </a:r>
            <a:r>
              <a:rPr lang="en-ID" sz="1600" dirty="0" err="1"/>
              <a:t>yaitu</a:t>
            </a:r>
            <a:r>
              <a:rPr lang="en-ID" sz="1600" dirty="0"/>
              <a:t>:</a:t>
            </a:r>
          </a:p>
          <a:p>
            <a:r>
              <a:rPr lang="en-ID" sz="1600" dirty="0" err="1"/>
              <a:t>battery_power</a:t>
            </a:r>
            <a:endParaRPr lang="en-ID" sz="1600" dirty="0"/>
          </a:p>
          <a:p>
            <a:r>
              <a:rPr lang="en-ID" sz="1600" dirty="0" err="1"/>
              <a:t>int_memory</a:t>
            </a:r>
            <a:endParaRPr lang="en-ID" sz="1600" dirty="0"/>
          </a:p>
          <a:p>
            <a:r>
              <a:rPr lang="en-ID" sz="1600" dirty="0" err="1"/>
              <a:t>px_height</a:t>
            </a:r>
            <a:endParaRPr lang="en-ID" sz="1600" dirty="0"/>
          </a:p>
          <a:p>
            <a:r>
              <a:rPr lang="en-ID" sz="1600" dirty="0" err="1"/>
              <a:t>px_width</a:t>
            </a:r>
            <a:endParaRPr lang="en-ID" sz="1600" dirty="0"/>
          </a:p>
          <a:p>
            <a:r>
              <a:rPr lang="en-ID" sz="1600" dirty="0"/>
              <a:t>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8447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ID" sz="1600" u="sng" dirty="0">
                <a:hlinkClick r:id="rId3"/>
              </a:rPr>
              <a:t>https://www.kaggle.com/datasets/iabhishekofficial/mobile-price-classification</a:t>
            </a:r>
            <a:r>
              <a:rPr lang="en-ID" sz="1600" dirty="0"/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emprediksi price range berdasarkan spesifikasi smartphone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telepon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seluler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lengkap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Produk-produk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hampir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lainnya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smartphone : </a:t>
            </a:r>
          </a:p>
          <a:p>
            <a:pPr marL="720725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Multimedia (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gambar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suara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grafis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  <a:p>
            <a:pPr marL="720725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Desain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produk</a:t>
            </a: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20725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Kapasitas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penyimpanan</a:t>
            </a: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20725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Kapasitas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baterai</a:t>
            </a: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2" y="2935998"/>
            <a:ext cx="2765362" cy="18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Data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cleansing data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data yang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kosong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missing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2000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baris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21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outliers (Z-score </a:t>
            </a:r>
            <a:r>
              <a:rPr lang="en-US" sz="1500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IQR)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86319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D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lang="en" sz="15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eberapa fitur yang terdapat pada dataset tersebut: </a:t>
            </a:r>
          </a:p>
          <a:p>
            <a:pPr marL="285750" lvl="0" indent="-285750"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attery power		- Mobile dept			-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Screen height</a:t>
            </a:r>
            <a:endParaRPr lang="en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luetooth		- Mobile Weight			-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Screen width</a:t>
            </a:r>
            <a:endParaRPr lang="en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lock speed		- N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mber of cores of processor	- Talk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ual sim		- Primary Camera			- 3G</a:t>
            </a:r>
          </a:p>
          <a:p>
            <a:pPr marL="285750" lvl="0" indent="-285750"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F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ront camera		-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Pixel resolution height		- Touch screen</a:t>
            </a:r>
            <a:endParaRPr lang="en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>
              <a:spcAft>
                <a:spcPts val="1000"/>
              </a:spcAft>
              <a:buFontTx/>
              <a:buChar char="-"/>
            </a:pP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4G			- </a:t>
            </a: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Pixel resolution width		- </a:t>
            </a:r>
            <a:r>
              <a:rPr lang="en-ID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WiFi</a:t>
            </a:r>
            <a:endParaRPr lang="en" sz="15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ID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</a:t>
            </a:r>
            <a:r>
              <a:rPr lang="en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nternal memory		- RAM				- Price Range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AutoShape 4" descr="data:image/png;base64,iVBORw0KGgoAAAANSUhEUgAABQgAAD6cCAYAAADL85iTAAAAOXRFWHRTb2Z0d2FyZQBNYXRwbG90bGliIHZlcnNpb24zLjQuMywgaHR0cHM6Ly9tYXRwbG90bGliLm9yZy/MnkTPAAAACXBIWXMAAAsTAAALEwEAmpwYAAEAAElEQVR4nOzdf7Tld13f+9ebDCT81EAGLmQSJ2i0BZaNOuRKUC8/bKG9LoO9YsKymlquiRapYGsL9V7p7V2s661atfWCRKGJLQ2JKBJv8UcaKbRFwAmkkPCjRH5kDkmTMdwKq5Zowvv+cb6R4zCTTGbmnH3mvB+Ptc46e3++373PO+TD5OSZ/d27ujsAAAAAwEwPWfUAAAAAAMDqCIQAAAAAMJhACAAAAACDCYQAAAAAMJhACAAAAACDCYQAAAAAMNiuVQ+wWc4444zeu3fvqscAAAAAgJW74YYb/rC7dx/u2I4NhHv37s3+/ftXPQYAAAAArFxVfepIx1xiDAAAAACDCYQAAAAAMJhACAAAAACD7dj3IAQAAACAnehP//RPs7a2ls9//vNfcuy0007Lnj178tCHPvSon08gBAAAAICTyNraWh796Edn7969qao/W+/u3HXXXVlbW8s555xz1M/nEmMAAAAAOIl8/vOfz+Me97g/FweTpKryuMc97rCvLLw/AiEAAAAAnGQOjYMPtH5/BEIAAAAAGEwgBAAAAIDBBEIAAAAAOMl094Navz8CIQAAAACcRE477bTcddddXxID7/sU49NOO+1BPd+uEzkcAAAAALC59uzZk7W1tRw8ePBLjp122mnZs2fPg3o+gRAAAAAATiIPfehDc84555yw53OJMQAAAAAMJhACAAAAwGACIQAAAAAMJhACAAAAwGACIQAAAAAMJhACAAAAwGACIQAAAAAMJhACAAAAwGArCYRV9YaqurOqbtqwdnVV3bh8fbKqblzW91bVf99w7BdWMTMAAAAA7ES7VvRzr0jy80l++b6F7r7ovttV9dNJ/mjD+X/Q3edt1XAAAAAAMMVKAmF3v7Oq9h7uWFVVku9K8pwtHQoAAAAABtqO70H4zUnu6O6PbVg7p6reX1XvqKpvXtVgAAAAALDTrOoS4/vzoiRXbbh/e5Kzu/uuqvqGJL9eVU/t7s8e+sCqujTJpUly9tlnb8mwAAAAAHAy21avIKyqXUn+epKr71vr7ru7+67l9g1J/iDJVx/u8d19eXfv6+59u3fv3oqRAQAAAOCktq0CYZJvTfKR7l67b6GqdlfVKcvtJyc5N8nHVzQfAAAAAOwoK7nEuKquSvKsJGdU1VqSV3X365NcnD9/eXGSfEuSf1xV9yS5N8kPdPdntnLe7ejMs87ObWsHVj3GjvKkPWfl0wduXfUYAAAAAFuqunvVM2yKffv29f79+1c9xqapqlz0uneteowd5erLLshO/f8DAAAAMFtV3dDd+w53bLtdYgwAAAAAbCGBEAAAAAAGEwgBAAAAYDCBEAAAAAAGEwgBAAAAYDCBEAAAAAAGEwgBAAAAYDCBEAAAAAAGEwgBAAAAYDCBEAAAAAAGEwgBAAAAYDCBEAAAAAAGEwgBAAAAYDCBEAAAAAAGEwgBAAAAYDCBEAAAAAAGEwgBAAAAYDCBEAAAAAAGEwgBAAAAYLBdqx4Ato2H7EpVrXqKHedJe87Kpw/cuuoxAAAAgCMQCOE+X7gnF73uXaueYse5+rILVj0CAAAAcD9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DYrlUPAADsbGeedXZuWzuw6jF2nCftOSufPnDrqscAAGAHEAgBgE1129qBXPS6d616jB3n6ssuWPUIAADsEC4xBgAAAIDBBEIAAAAAGMwlxgCw8F55AJws/DNrc3h/V04m/hzYHFP/HBAIAWDhvfI2h/fKAzjx/DNrc/hnFicTfw5sjql/DrjEGAAAAAAG8wpCAAAASJKH7EpVrXqKHWfqJZtwMhEIAQAAIEm+cI9LNjfB1Es24WTiEmMAAAAAGEwgBAAAAIDBBEIAAAAAGEwgBAAAAIDBBEIAAAAAGMynGAOb6yG7UlWrnmLHOeWhp+beP7171WMAAMAD8+8EsO0JhMDm+sI9ueh171r1FDvO1Zdd4H/XTXD1ZResegQAgJ3HvxNsCr+7ciK5xBgAAAAABhMIAQAAAGCwlQTCqnpDVd1ZVTdtWPtHVfXpqrpx+fprG469sqpuqaqPVtXzVjEzAAAAAOxEq3oF4RVJnn+Y9Z/p7vOWr7clSVU9JcnFSZ66POY1VXXKlk0KAAAAADvYSgJhd78zyWeO8vQLk7ypu+/u7k8kuSXJ+Zs2HAAAAAAMst3eg/CHquoDyyXIpy9rZyY5sOGctWXtS1TVpVW1v6r2Hzx4cLNnBQAAAICT3nYKhK9N8pVJzktye5KfXtbrMOf24Z6guy/v7n3dvW/37t2bMiQAAAAA7CTbJhB29x3dfW93fyHJL+aLlxGvJTlrw6l7kty21fMBAAAAwE60bQJhVT1xw93vSHLfJxxfm+Tiqjq1qs5Jcm6S9271fAAAAACwE+1axQ+tqquSPCvJGVW1luRVSZ5VVedl/fLhTya5LEm6++aquibJh5Lck+Ql3X3vCsYGAAAepDPPOju3rR144BMBgJVZSSDs7hcdZvn193P+q5O8evMmAgAANsNtawdy0eveteoxdpyrL7tg1SMAsINsm0uMAQAAAICtJxACAAAAwGACIQAAAAAMJhACAAAAwGACIQAAAAAMJhACAAAAwGACIQAAAAAMJhACAAAAwGC7Vj0AAABsB2eedXZuWzuw6jEAALacQAgAAEluWzuQi173rlWPseNcfdkFqx4BAHgA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2rXoAAACOwUN2papWPQUAADuAQAgAcDL6wj256HXvWvUUO8rVl12w6hEAAFbCJcYAAAAAMJhACAAAAACDCYQAAAAAMJhACAAAAACDCYQAAAAAMJhACAAAAACDCYQAAAAAMJhACAAAAACDCYQAAAAAMJhACAAAAACDCYQAAAAAMJhACAAAAACDCYQAAAAAMJhACAAAAACDCYQAAAAAMJhACAAAAACDCYQAAAAAMJhACAAAAACDCYQAAAAAMNhKAmFVvaGq7qyqmzas/WRVfaSqPlBVb6mqL1/W91bVf6+qG5evX1jFzAAAAACwE63qFYRXJHn+IWvXJXlad39tkv+c5JUbjv1Bd5+3fP3AFs0IAAAAADveSgJhd78zyWcOWfud7r5nufvuJHu2fDAAAAAAGGa7vgfh30rymxvun1NV76+qd1TVN69qKAAAAADYaXateoBDVdWPJbknyRuXpduTnN3dd1XVNyT59ap6and/9jCPvTTJpUly9tlnb9XIAAAAAHDS2lavIKyqS5J8W5Lv7u5Oku6+u7vvWm7fkOQPknz14R7f3Zd3977u3rd79+6tGhsAAAAATlrbJhBW1fOT/IMk397df7xhfXdVnbLcfnKSc5N8fDVTAgAAAMDOspJLjKvqqiTPSnJGVa0leVXWP7X41CTXVVWSvHv5xOJvSfKPq+qeJPcm+YHu/sxhnxgAAAAAeFBWEgi7+0WHWX79Ec791SS/urkTAQAAAMBM2+YSYwAAAABg6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kEFbVG6rqzqq6acPaY6vquqr62PL99A3HXllVt1TVR6vqeauYGQAAAAB2olW9gvCKJM8/ZO0VSa7v7nOTXL/cT1U9JcnFSZ66POY1VXXK1o0KAAAAADvXSgJhd78zyWcOWb4wyZXL7SuTvGDD+pu6++7u/kSSW5KcvxVzAgAAAMBOt53eg/AJ3X17kizfH7+sn5nkwIbz1pa1L1FVl1bV/qraf/DgwU0dFgAAAAB2gu0UCI+kDrPWhzuxuy/v7n3dvW/37t2bPBYAAAAAnPy2UyC8o6qemCTL9zuX9bUkZ204b0+S27Z4NgAAAADYkbZTILw2ySXL7UuSvHXD+sVVdWpVnZPk3CTvXcF8AAAAALDj7FrFD62qq5I8K8kZVbWW5FVJfiLJNVX14iS3JnlhknT3zVV1TZIPJbknyUu6+95VzA0AAAAAO81KAmF3v+gIh557hPNfneTVmzcRAAAAAMy0nS4xBgAAAAC2mEAIAAAAAIMJhAAAAAAwmEAIAAAAAIMJhAAAAAAwmEAIAAAAAIMJhAAAAAAwmEAIAAAAAIMJhAAAAAAwmEAIAAAAAIMJhAAAAAAwmEAIAAAAAIMdVyCsqmcezRoAAAAAsD0d7ysI//lRrgEAAAAA29CuY3lQVT0jyQVJdlfVj2w49Jgkp5yIwQAAAACAzXdMgTDJw5I8ann8ozesfzbJdx7vUAAAAADA1jimQNjd70jyjqq6ors/dYJnAgAAAAC2yLG+gvA+p1bV5Un2bnyu7n7OcT4vAAAAALAFjjcQ/kqSX0jyS0nuPf5xAAAAAICtdLyB8J7ufu0JmQQAAAAA2HIPOc7H/0ZV/e2qemJVPfa+rxMyGQAAAACw6Y73FYSXLN9/dMNaJ3nycT4vAAAAALAFjisQdvc5J2oQAAAAAGDrHVcgrKrvPdx6d//y8TwvAAAAALA1jvcS46dvuH1akucmeV8SgRAAAAAATgLHe4nxSzfer6ovS/Ivj2siAAAAAGDLHO+nGB/qj5Oce4KfEwAAAADYJMf7HoS/kfVPLU6SU5L8xSTXHO9QAAAAAMDWON73IPypDbfvSfKp7l47zucEAAAAALbIcV1i3N3vSPKRJI9OcnqSPzkRQwEAAAAAW+O4AmFVfVeS9yZ5YZLvSvKeqvrOEzEYAAAAALD5jvcS4x9L8vTuvjNJqmp3kn+b5M3HOxgAAAAAsPmO91OMH3JfHFzcdQKeEwAAAADYIsf7CsLfqqrfTnLVcv+iJG87zucEAAAAALbIMQXCqvqqJE/o7h+tqr+e5JuSVJLfS/LGEzgfAAAAALCJjvVy4J9N8rkk6e5f6+4f6e6XZ/3Vgz97YkYDAAAAADbbsQbCvd39gUMXu3t/kr3HNREAAAAAsGWONRCedj/HHn6MzwkAAAAAbLFjDYS/X1Xff+hiVb04yQ3HNxIAAAAAsFWO9VOMX5bkLVX13fliENyX5GFJvuMEzAUAAAAAbIFjCoTdfUeSC6rq2Umetiz/m+7+3RM2GQAAAACw6Y71FYRJku5+e5K3n6BZAAAAAIAtdqzvQQgAAAAA7A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vVA2xUVV+T5OoNS09O8uNJvjzJ9yc5uKz/w+5+29ZOBwAAAAA7z7YKhN390STnJUlVnZLk00nekuT7kvxMd//U6qYDAAAAgJ1nO19i/Nwkf9Ddn1r1IAAAAACwU23nQHhxkqs23P+hqvpAVb2hqk5f1VAAAAAAsJNsy0BYVQ9L8u1JfmVZem2Sr8z65ce3J/npIzzu0qraX1X7Dx48eLhTAAAAAIANtmUgTPJXk7yvu+9Iku6+o7vv7e4vJPnFJOcf7kHdfXl37+vufbt3797CcQEAAADg5LRdA+GLsuHy4qp64oZj35Hkpi2fCAAAAAB2oG31KcZJUlWPSPKXk1y2YfmfVNV5STrJJw85BgAAAAAco20XCLv7j5M87pC171nROAAAAACwo23XS4wBAAAAgC0g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a9UDHKqqPpnkc0nuTXJPd++rqscmuTrJ3iSfTPJd3f3/rWpGAAAAANgptusrCJ/d3ed1977l/iuSXN/d5ya5frkPAAAAAByn7RoID3VhkiuX21cmecHqRgEAAACAnWM7BsJO8jtVdUNVXbqsPaG7b0+S5fvjD/fAqrq0qvZX1f6DBw9u0bgAAAAAcPLadu9BmOSZ3X1bVT0+yXVV9ZGjfWB3X57k8iTZt29fb9aAAAAAALBTbLtXEHb3bcv3O5O8Jcn5Se6oqicmyfL9ztVNCAAAAAA7x7YKhFX1yKp69H23k/yVJDcluTbJJctplyR562omBAAAAICdZbtdYvyEJG+pqmR9tn/d3b9VVb+f5JqqenGSW5O8cIUzAgAAAMCOsa0CYXd/PMlfOsz6XUmeu/UTAQAAAMDOtq0uMQYAAAAAt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batAWFVnVdXbq+rDVXVzVf3wsv6PqurTVXXj8vXXVj0rAAAAAOwEu1Y9wCHuSfJ3u/t9VfXoJDdU1XXLsZ/p7p9a4WwAAAAAsONsq0DY3bcnuX25/bmq+nCSM1c7FQAAAADsXNvqEuONqmpvkq9L8p5l6Yeq6gNV9YaqOn11kwEAAADAzrEtA2FVPSrJryZ5WXd/Nslrk3xlkvOy/grDnz7C4y6tqv1Vtf/gwYNbNS4AAAAAnLS2XSCsqodmPQ6+sbt/LUm6+47uvre7v5DkF5Ocf7jHdvfl3b2vu/ft3r1764YGAAAAgJPUtgqEVVVJXp/kw939TzesP3HDad+R5Katng0AAAAAdqJt9SElSZ6Z5HuSfLCqblzW/mGSF1XVeUk6ySeTXLaK4QAAAABgp9lWgbC7/0OSOsyht231LAAAAAAwwba6xBgAAAAA2Fo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dtIEwqp6flV9tKpuqapXrHoeAAAAANgJTopAWFWnJPl/kvzVJE9J8qKqespqpwIAAACAk99JEQiTnJ/klu7+eHf/SZI3JblwxTMBAAAAwEnvZAmEZyY5sOH+2rIGAAAAAByH6u5Vz/CAquqFSZ7X3f/rcv97kpzf3S895LxLk1y63P2aJB/d0kHZbs5I8oerHoIdxZ5iM9hXnGj2FCeaPcWJZk9xotlTnGg7dU99RXfvPtyBXVs9yTFaS3LWhvt7ktx26EndfXmSy7dqKLa3qtrf3ftWPQc7hz3FZrCvONHsKU40e4oTzZ7iRLOnONEm7qmT5RLj309yblWdU1UPS3JxkmtXPBMAAAAAnPROilcQdvc9VfVDSX47ySlJ3tDdN694LAAAAAA46Z0UgTBJuvttSd626jk4qbjcnBPNnmIz2FecaPYUJ5o9xYlmT3Gi2VOcaOP21EnxISUAAAAAwOY4Wd6DEAAAAADYBAIhJ62q+vKqenNVfaSqPlxVz6iqx1bVdVX1seX76RvOf2VV3VJVH62q561ydranqnp5Vd1cVTdV1VVVdZo9xYNVVW+oqjur6qYNaw96H1XVN1TVB5dj/6yqaqv/WtgejrCnfnL5598HquotVfXlG47ZU9yvw+2pDcf+XlV1VZ2xYc2e4n4daU9V1UuXfXNzVf2TDev2FPfrCP/sO6+q3l1VN1bV/qo6f8Mxe4r7VVVnVdXbl3Zwc1X98LLu9/SFQMjJ7OeS/FZ3/4UkfynJh5O8Isn13X1ukuuX+6mqp2T906+fmuT5SV5TVaesZGq2pao6M8nfSbKvu5+W9Q9Eujj2FA/eFVnfExsdyz56bZJLk5y7fB36nMxxRb707/91SZ7W3V+b5D8neWViT3HUrshh/v5X1VlJ/nKSWzes2VMcjStyyN//qnp2kguTfG13PzXJTy3r9hRH44p86d//f5Lk/+ju85L8+HLfnuJo3ZPk73b3X0zyjUlesuwdv6cvBEJOSlX1mCTfkuT1SdLdf9Ld/zXrv4RcuZx2ZZIXLLcvTPKm7r67uz+R5JYk5wf+vF1JHl5Vu5I8Isltsad4kLr7nUk+c8jyg9pHVfXEJI/p7t/r9TcL/uUNj2GYw+2p7v6d7r5nufvuJHuW2/YUD+gIf04lyc8k+ftJNr5JuT3FAzrCnvrBJD/R3Xcv59y5rNtTPKAj7KlO8pjl9pdl/Xf1xJ7iKHT37d39vuX257L+AqMz4/f0PyMQcrJ6cpKDSf5FVb2/qn6pqh6Z5AndfXuy/gdAkscv55+Z5MCGx68ta5Ak6e5PZ/2/bN+a5PYkf9TdvxN7ihPjwe6jM5fbh67D4fytJL+53LanOCZV9e1JPt3d/+mQQ/YUx+qrk3xzVb2nqt5RVU9f1u0pjtXLkvxkVR3I+u/tr1zW7SkelKram+Trkrwnfk//MwIhJ6tdSb4+yWu7++uS/LcsLwU+gsO9J4CP8ObPLO81cWGSc5I8Kckjq+pv3N9DDrNmT/FgHWkf2V8clar6saxfMvPG+5YOc5o9xf2qqkck+bGsX7L3JYcPs2ZPcTR2JTk965fy/WiSa5b36bKnOFY/mOTl3X1WkpdnuZos9hQPQlU9KsmvJnlZd3/2/k49zNqO3lcCISertSRr3f2e5f6bsx4M71he8pvl+50bzj9rw+P35IsvSYck+dYkn+jug939p0l+LckFsac4MR7sPlrLFy8Z3bgOf6aqLknybUm+e7nEJbGnODZfmfX/QPafquqTWd8f76uq/yH2FMduLcmv9br3JvlCkjNiT3HsLsn67+hJ8iv54tv72FMclap6aNbj4Bu7+7695Pf0hUDISam7/0uSA1X1NcvSc5N8KMm1Wf8HR5bvb11uX5vk4qo6tarOyfobib53C0dm+7s1yTdW1SOW/7r93Ky/L4U9xYnwoPbRcnnD56rqG5f9+L0bHgOpqucn+QdJvr27/3jDIXuKB627P9jdj+/uvd29N+v/8vP1y+9b9hTH6teTPCdJquqrkzwsyR/GnuLY3Zbkf1puPyfJx5bb9hQPaNkDr0/y4e7+pxsO+T19sWvVA8BxeGmSN1bVw5J8PMn3ZT16X1NVL8568HlhknT3zVV1TdYj4j1JXtLd965mbLaj7n5PVb05yfuyvkfen+TyJI+KPcWDUFVXJXlWkjOqai3Jq5L8RB78PvrBrH+C38Oz/v5yvxlGOsKeemWSU5Nct/67ad7d3T9gT3E0Drenuvv1hzvXnuJoHOHPqTckeUNV3ZTkT5Jcsrza2Z7iAR1hT31/kp9bPlDw81n/FFl/TnG0npnke5J8sKpuXNb+Yfye/mfqi1ekAAAAAADTuMQYAAAAAAYTCAEAAABgMIEQAAAAAAYTCAEAAABgMIEQAAAAAAYTCAEAAABgMIEQAGCHqaq9VXXTgzj/b1bVkzbcf1lVPWJzpgMAYLsRCAEA+JtJnrTh/suSPKhAWFWnnMB5NkVV7Vr1DAAA25FACACwM+2qqiur6gNV9eaqekRV/XhV/X5V3VRVl9e670yyL8kbq+rGqvrhrMfCt1fV25Okqv5KVf1eVb2vqn6lqh61rH9yec7/kOQVVfW++354VZ1bVTccabjlsf93Vb13+fqqZf0rqur6Ze7rq+rsqjqlqj6+zPvlVfWFqvqW5fx/X1VfVVWPrKo3LH9976+qC5fjf3OZ+TeS/M7m/E8NAHByEwgBAHamr0lyeXd/bZLPJvnbSX6+u5/e3U9L8vAk39bdb06yP8l3d/d53f1zSW5L8uzufnZVnZHkf0vyrd399cu5P7Lh53y+u7+pu1+d5I+q6rxl/fuSXPEAM362u89P8vNJfnZZ+/kkv7zM/cYk/6y7703yn5M8Jck3JbkhyTdX1alJ9nT3LUl+LMnvdvfTkzw7yU9W1SOX53xGkku6+zlH/z8fAMAcAiEAwM50oLv/43L7X2U9rD27qt5TVR9M8pwkTz2K5/nGrIe5/1hVNya5JMlXbDh+9Ybbv5Tk+5bLjS9K8q8f4Lmv2vD9GcvtZ2x43L9c5k6Sf5/kW5av/2tZf3qS31+O/5Wsv4rxxiT/LslpSc5ejl3X3Z95gFkAAMbyPiwAADtTH+b+a5Ls6+4DVfWPsh7RHkhlPbC96AjH/9uG27+a5FVJfjfJDd1914OY8dB5D13/90l+IOuXP/94kh9N8qwk79ww5//S3R/9c8NX/Y+HzAgAwCG8ghAAYGc6u6rue1Xei5L8h+X2Hy7vIfidG879XJJHH+H+u5M8c8N7BD6iqr76cD+wuz+f5LeTvDbJvziKGS/a8P33ltvvSnLxcvu7N8z9niQXJPnC8nNuTHJZ1sNhlp/70qqqZc6vO4qfDwBABEIAgJ3qw0kuqaoPJHls1qPdLyb5YJJfzxcvzU3W3yvwF5YPKXl4ksuT/GZVvb27D2b9U46vWp7r3Un+wv383Ddm/VV/R/OBIKdW1XuS/HCSly9rfyfrlyl/IMn3LMfS3XcnObD8/GQ9DD56+etJkv8zyUOTfKCqblruAwBwFKr7SFdzAADAg1NVfy/Jl3X3//4A530y65c7/+GWDAYAwBF5D0IAAE6IqnpLkq/M+gegAABwkvAKQgAANs0SDc85ZPkfdPdvr2IeAAC+lEAIAAAAAIP5kB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dq16gM1yxhln9N69e1c9BgAAAACs3A033PCH3b37cMd2bCDcu3dv9u/fv+oxAAAAAGDlqupTRzrm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zXqgfg2Jx51tm5be3AqscY5Ul7zsqnD9y66jEAAAAATiiB8CR129qBXPS6d616jFGuvuyCVY8AAAAAcMJt2iXGVfWGqrqzqm7asPbYqrquqj62fD99w7FXVtUtVfXRqnrehvVvqKoPLsf+WVXVZs0MAAAAANNs5nsQXpHk+YesvSLJ9d19bpLrl/upqqckuTjJU5fHvKaqTlke89oklyY5d/k69DkBAAAAgGO0aYGwu9+Z5DOHLF+Y5Mrl9pVJXrBh/U3dfXd3fyLJLUnOr6onJnlMd/9ed3eSX97wGAAAAADgOG31pxg/obtvT5Ll++OX9TOTbPzEjbVl7czl9qHrAAAAAMAJsNWB8EgO976CfT/rh3+Sqkuran9V7T948OAJGw4AAAAAdqqtDoR3LJcNZ/l+57K+luSsDeftSXLbsr7nMOuH1d2Xd/e+7t63e/fuEzo4AAAAAOxEWx0Ir01yyXL7kiRv3bB+cVWdWlXnZP3DSN67XIb8uar6xuXTi793w2MAAAAAgOO0a7OeuKquSvKsJGdU1VqSVyX5iSTXVNWLk9ya5IVJ0t03V9U1ST6U5J4kL+nue5en+sGsfyLyw5P85vIFAAAAAJwAmxYIu/tFRzj03COc/+okrz7M+v4kTzuBowEAAAAAi+3yISUAAAAAwAps2isIAQAAADh2Z551dm5bO7DqMUZ50p6z8ukDt656jC0nEAIAAABsQ7etHchFr3vXqscY5erLLlj1CCvh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VhIIq+rlVXVzVd1UVVdV1WlV9diquq6qPrZ8P33D+a+sqluq6qNV9bxVzAwAAAAAO9GWB8KqOjPJ30myr7ufluSUJBcneUWS67v73CTXL/dTVU9Zjj81yfOTvKaqTtnquQEAAABgJ1rVJca7kjy8qnYleUSS25JcmOTK5fiVSV6w3L4wyZu6++7u/kSSW5Kcv7XjAgAAAMDOtOWBsLs/neSnktya5PYkf9Tdv5PkCd19+3LO7UkevzzkzCQHNjzF2rIGAAAAABynVVxifHrWXxV4TpInJXlkVf2N+3vIYdb6CM99aVXtr6r9Bw8ePP5hAQAAAGCHW8Ulxt+a5BPdfbC7/zTJryW5IMkdVfXEJFm+37mcv5bkrA2P35P1S5K/RHdf3t37unvf7t27N+0vAAAAAAB2ilUEwluTfGNVPaKqKslzk3w4ybVJLlnOuSTJW5fb1ya5uKpOrapzkpyb5L1bPDMAAAAA7Ei7tvoHdvd7qurNSd6X5J4k709yeZJHJbmmql6c9Yj4wuX8m6vqmiQfWs5/SXffu9VzAwAAAMBOtOWBMEm6+1VJXnXI8t1ZfzXh4c5/dZJXb/ZcAAAAADDNKi4xBgAAAAC2CY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SSCsqi+vqjdX1Ueq6sNV9YyqemxVXVdVH1u+n77h/FdW1S1V9dGqet4qZgYAAACAnWhVryD8uSS/1d1/IclfSvLhJK9Icn13n5vk+uV+quopSS5O8tQkz0/ymqo6ZSVTAwAAAMAOs+WBsKoek+Rbkrw+Sbr7T7r7vya5MMmVy2lXJnnBcvvCJG/q7ru7+xNJbkly/lbODAAAAAA71SpeQfjkJAeT/Iuqen9V/VJVPTLJE7r79iRZvj9+Of/MJAc2PH5tWQMAAAAAjtMqAuGuJF+f5LXd/XVJ/luWy4mPoA6z1oc9serSqtpfVfsPHjx4/JMCAAAAwA63ikC4lmStu9+z3H9z1oPhHVX1xCRZvt+54fyzNjx+T5LbDvfE3X15d+/r7n27d+/elOEBAAAAYCfZ8kDY3f8lyYGq+ppl6blJPpTk2iSXLGuXJHnrcvvaJBdX1alVdU6Sc5O8dwtHBgAAAIAda9eKfu5Lk7yxqh6W5ONJvi/rsfKaqnpxkluTvDBJuvvmqrom6xHxniQv6e57VzM2AAAAAOwsKwmE3X1jkn2HOfTcI5z/6iSv3syZAAAAAGCiVbwHIQAAAACwTQiEAAAAADCYQAgAAAAAgwmEAAAAADCYQAgAAAAAgwmEAAAAADCYQAgAAAAAgwmEAAAAADCYQAgAAAAAgwmEAAAAADCYQAgAAAAAgwmEAAAAADCYQAgAAAAAgwmEAAAAADCYQAgAAAAAgwmEAAAAADCYQAgAAAAAgwmEAAAAADCYQAgAAAAAgwmEAAAAADCYQAgAAAAAgwmEAAAAADCYQAgAAAAAgwmEAAAAADDYUQXCqnrm0awBAAAAACeXo30F4T8/yjUAAAAA4CSy6/4OVtUzklyQZHdV/ciGQ49JcspmDgYAAAAAbL77DYRJHpbkUct5j96w/tkk37lZQwEAAAAAW+N+A2F3vyPJO6rqiu7+1BbNBAAAAABskQd6BeF9Tq2qy5Ps3fiY7n7OZgwFAAAAAGyNow2Ev5LkF5L8UpJ7N28cAAAAAGArHW0gvKe7X7upkwAAAAAAW+4hR3neb1TV366qJ1bVY+/72tTJAAAAAIBNd7SvILxk+f6jG9Y6yZNP7DgAAAAAwFY6qkDY3eds9iAAAAAAwNY7qkBYVd97uPXu/uUTOw4AAAAAsJWO9hLjp2+4fVqS5yZ5XxKBEAAAAABOYkd7ifFLN96vqi9L8i83ZSIAAAAAYMsc7acYH+qPk5x7IgcBAAAAALbe0b4H4W9k/VOLk+SUJH8xyTWbNRQAAAAAsDWO9j0If2rD7XuSfKq71zZhHgAAAABgCx3VJcbd/Y4kH0ny6CSnJ/mTzRwKAAAAANgaRxUIq+q7krw3yQuTfFeS91TVd27mYAAAAADA5jvaS4x/LMnTu/vOJKmq3Un+bZI3b9ZgAAAAAMDmO9pPMX7IfXFwcdeDeCwAAAAAsE0d7SsIf6uqfjvJVcv9i5K8bXNGAgAAAAC2yv0Gwqr6qiRP6O4fraq/nuSbklSS30vyxi2YDwAAAADYRA90mfDPJvlcknT3r3X3j3T3y7P+6sGf3dzRAAAAAIDN9kCBcG93f+DQxe7en2TvpkwEAAAAAGyZBwqEp93PsYefyEEAAAAAgK33QIHw96vq+w9drKoXJ7lhc0YCAAAAALbKA32K8cuSvKWqvjtfDIL7kjwsyXds4lwAAAAAwBa430DY3XckuaCqnp3kacvyv+nu3930yQAAAACATfdAryBMknT325O8fZNnAQAAAAC22AO9ByEAAAAAs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OtLBBW1SlV9f6q+n+X+4+tquuq6mPL99M3nPvKqrqlqj5aVc9b1cwAAAAAsNOs8hWEP5zkwxvuvyLJ9d19bpLrl/upqqckuTjJU5M8P8lrquqULZ4VAAAAAHaklQTCqtqT5H9O8ksbli9McuVy+8okL9iw/qbuvru7P5HkliTnb9GoAAAAALCjreoVhD+b5O8n+cKGtSd09+1Jsnx//LJ+ZpIDG85bW9YAAAAAgOO05YGwqr4tyZ3dfcPRPuQwa32E5760qvZX1f6DBw8e84wAAAAAMMUqXkH4zCTfXlWfTPKmJM+pqn+V5I6qemKSLN/vXM5fS3LWhsfvSXLb4Z64uy/v7n3dvW/37t2bNT8AAAAA7BhbHgi7+5Xdvae792b9w0d+t7v/RpJrk1yynHZJkrcut69NcnFVnVpV5yQ5N8l7t3hsAAAAANiRdq16gA1+Isk1VfXiJLcmeWGSdPfNVXVNkg8luSfJS7r73tWNCQAAAAA7x0oDYXf/uyT/brl9V5LnHuG8Vyd59ZYNBgAAAABDrOpTjAEAAACAbUA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L+f/buP3rTu67v/OtNhp8FJTQDDZPBpJoqCRXUMfJDtwisBOs22AUJayHroRvUoFi1a7B7yrY92YNnu65rC0KOsgTLEqJAiRZ/pFGgyo8wQX4lMcscUjPD5JCAFbBa3MT3/jFX6tdxJpnMd773PfN9Px7nzPne9+e+rvv7Jpwrd/LMdd0XAAAAAIMJhAAAAAAwmEAIAAAAAIMJhAAAAAAwmEAIAAAAAIMJhAAAAAAwmEAIAAAAAIMJhAAAAAAwmEAIAAAAAIMJhAAAAAAwmEAIAAAAAIMJhAAAAAAwmEAIAAAAAIMJhAAAAAAwmEAIAAAAAIMJhAAAAAAwmEAIAAAAAIMJhAAAAAAwmEAIAAAAAIMJhAAAAAAwmEAIAAAAAIMJhAAAAAAwmEAIAAAAAIMJhAAAAAAwmEAIAAAAAIMJhAAAAAAw2MoDYVXtrqrfrqpbquqmqnrlsv6Yqrquqj61/Dx9wz6vqqp9VXVrVT131TMDAAAAwHa1jjMI707yY939xCRPTXJZVZ2X5PIk13f3uUmuX55nee3iJOcnuTDJ66rqtDXMDQAAAADbzsoDYXff0d0fWR5/KcktSXYluSjJVctmVyV5/vL4oiRXd/eXu/u2JPuSXLDSoQEAAABgm1rrdxBW1dlJviHJh5I8rrvvSA5FxCSPXTbblWT/ht0OLGsAAAAAwCatLRBW1SOTvD3Jj3T3F+9r0yOs9VHe89Kq2ltVe++6664TMSYAAAAAbGtrCYRV9eAcioNv6e53LMufraozl9fPTHLnsn4gye4Nu5+V5OCR3re7r+zuPd29Z+fOnVszPAAAAABsI+u4i3El+YUkt3T3T2946doklyyPL0nyrg3rF1fVQ6vqnCTnJrlhVfMCAAAAwHa2Yw2/8xlJXpLkE1X10WXtJ5O8Jsk1VfWyJLcneWGSdPdNVXVNkptz6A7Il3X3PSufGgAAAAC2oZUHwu7+nRz5ewWT5NlH2eeKJFds2VAAAAAAMNRa72IMAAAAAKyX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50ygbCqLqyqW6tqX1Vdvu55AAAAAGA7OCUCYVWdluS1SZ6X5LwkL66q89Y7FQAAAACc+k6JQJjkgiT7uvvT3f1nSa5OctGaZwIAAACAU15197pnuF9V9YIkF3b3P1yevyTJt3T3Kw7b7tIkly5PvzbJrSsddLXOSPK5dQ8BAzn2YD0ce7Aejj1YD8cerM92Pv6+qrt3HumFHaue5DjVEdb+Stns7iuTXLn146xfVe3t7j3rngOmcezBejj2YD0ce7Aejj1Yn6nH36lyifGBJLs3PD8rycE1zQIAAAAA28apEgg/nOTcqjqnqh6S5OIk1655JgAAAAA45Z0Slxh3991V9Yokv5HktCRv7O6b1jzWuo24lBpOQo49WA/HHqyHYw/Ww7EH6zPy+DslblICAAAAAGyNU+USYwAAAABgCwiEAAAAADCYQHgSq6oLq+rWqtpXVZcf4fWqqp9dXv94VX3jOuaE7eYYjr3vXY65j1fV+6vqyeuYE7aj+zv+Nmz3zVV1T1W9YJXzwXZ1LMdeVT2zqj5aVTdV1XtXPSNsR8fwz51fWVW/UlUfW46971vHnLDdVNUbq+rOqvrkUV4f11sEwpNUVZ2W5LVJnpfkvCQvrqrzDtvseUnOXf5cmuTnVjokbEPHeOzdluTvdPfXJ/kXGfoltnCiHePxd+92P5VDNy8DNulYjr2qenSS1yX5e919fpIXrnpO2G6O8XPvsiQ3d/eTkzwzyf9RVQ9Z6aCwPb0pyYX38fq43iIQnrwuSLKvuz/d3X+W5OokFx22zUVJ3tyHfDDJo6vqzFUPCtvM/R573f3+7v5Py9MPJjlrxTPCdnUsn31J8kNJ3p7kzlUOB9vYsRx7/0OSd3T37UnS3Y4/2LxjOfY6yaOqqpI8MskfJrl7tWPC9tPd78uh4+loxvUWgfDktSvJ/g3PDyxrD3Qb4IF5oMfVy5L82pZOBHPc7/FXVbuSfHeS169wLtjujuWz728lOb2q3lNVN1bVS1c2HWxfx3Ls/eskT0xyMMknkryyu/98NePBaON6y451D8BR1RHW+ji2AR6YYz6uqurbcygQfuuWTgRzHMvx9zNJfqK77zl0MgVwAhzLsbcjyTcleXaShyf5QFV9sLv/360eDraxYzn2npvko0meleSrk1xXVf+hu7+4xbPBdON6i0B48jqQZPeG52fl0H81eqDbAA/MMR1XVfX1SX4+yfO6+/Mrmg22u2M5/vYkuXqJg2ck+c6quru7/+1KJoTt6Vj/ufNz3f2fk/znqnpfkicnEQjh+B3Lsfd9SV7T3Z1kX1XdluTrktywmhFhrHG9xSXGJ68PJzm3qs5ZvoT24iTXHrbNtUleutxd56lJvtDdd6x6UNhm7vfYq6onJHlHkpc4cwJOqPs9/rr7nO4+u7vPTvLLSX5QHIRNO5Z/7nxXkm+rqh1V9Ygk35LklhXPCdvNsRx7t+fQmbupqscl+dokn17plDDTuN7iDMKTVHffXVWvyKE7NJ6W5I3dfVNVff/y+uuTvDvJdybZl+RPcui/LgGbcIzH3j9N8teTvG45i+nu7t6zrplhuzjG4w84wY7l2OvuW6rq15N8PMmfJ/n57v7k+qaGU98xfu79iyRvqqpP5NAljz/R3Z9b29CwTVTVW3PozuBnVNWBJK9O8uBkbm+pQ2cqAwAAAAATucQYAAAAAAYTCAEAAABgMIEQAAAAAAYTCAEAAABgMIEQAAAAAAYTCAEAOC5VdXZVffII6++pqj3rmAkAgAdOIAQAAACAwQRCAAA2Y0dVXVVVH6+qX66qR2x8sar+eMPjF1TVm5bHO6vq7VX14eXPM1Y8NwAAC4EQAIDN+NokV3b31yf5YpIfPMb9/q8k/2d3f3OS/z7Jz2/RfAAA3I8d6x4AAIBT2v7u/t3l8b9J8sPHuN9zkpxXVfc+/4qqelR3f+lEDwgAwH0TCAEA2Ix+AM8ftuHxg5I8rbv/dEumAgDgmLnEGACAzXhCVT1tefziJL9z2OufraonVtWDknz3hvXfTPKKe59U1VO2dEoAAI5KIAQAYDNuSXJJVX08yWOS/Nxhr1+e5FeT/FaSOzas/3CSPcvNTW5O8v2rGBYAgL+qug+/CgQAAAAAmMIZ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I51D7BVzjjjjD777LPXPQYAAAAArN2NN974ue7eeaTXtm0gPPvss7N37951jwEAAAAAa1dVf3C011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j3AByfXbufkIMH9q97jFEef9bufGb/7eseAwAAAOCEEghPUQcP7M+L3vD+dY8xytte/vR1jwAAAABwwrnEG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C1BMKq+o9V9Ymq+mhV7V3WHlNV11XVp5afp2/Y/lVVta+qbq2q565jZgAAAADYjtZ5BuG3d/dTunvP8vzyJNd397lJrl+ep6rOS3JxkvOTXJjkdVV12joGBgAAAIDt5mS6xPiiJFctj69K8vwN61d395e7+7Yk+5JcsPrxAAAAAGD7WVcg7CS/WVU3VtWly9rjuvuOJFl+PnZZ35Vk/4Z9DyxrAAAAAMAm7VjT731Gdx+sqscmua6qfv8+tq0jrPURNzwUGy9Nkic84QmbnxIAAAAAtrm1nEHY3QeXn3cmeWcOXTL82ao6M0mWn3cumx9IsnvD7mclOXiU972yu/d0956dO3du1fgAAAAAsG2sPBBW1V+rqkfd+zjJdyT5ZJJrk1yybHZJknctj69NcnFVPbSqzklybpIbVjs1AAAAAGxP67jE+HFJ3llV9/7+/6e7f72qPpzkmqp6WZLbk7wwSbr7pqq6JsnNSe5Ocll337OGuQEAAABg21l5IOzuTyd58hHWP5/k2UfZ54okV2zxaAAAAAAwzrruYgwAAAAAnAQ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G2BsKpOq6rfq6pfXZ4/pqquq6pPLT9P37Dtq6pqX1XdWlXPXdfMAAAAALDdrPMMwlcmuWXD88uTXN/d5ya5fnmeqjovycVJzk9yYZLXVdVpK54VAAAAALaltQTCqjoryd9N8vMbli9KctXy+Kokz9+wfnV3f7m7b0uyL8kFKxoVAAAAALa1dZ1B+DNJ/uckf75h7XHdfUeSLD8fu6zvSrJ/w3YHljUAAAAAYJNWHgir6ruS3NndNx7rLkdY66O896VVtbeq9t51113HPSMAAAAATLGOMwifkeTvVdV/THJ1kmdV1b9J8tmqOjNJlp93LtsfSLJ7w/5nJTl4pDfu7iu7e09379m5c+dWzQ8AAAAA28bKA2F3v6q7z+rus3Po5iO/1d3/IMm1SS5ZNrskybuWx9cmubiqHlpV5yQ5N8kNKx4bAAAAALalHeseYIPXJLmmql6W5PYkL0yS7r6pqq5JcnOSu5Nc1t33rG9MAAAAANg+1hoIu/s9Sd6zPP58kmcfZbsrklyxssEAAAAAYIh13cUYAAAAADgJ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XDquqGqvpYVd1UVf9sWX9MVV1XVZ9afp6+YZ9XVdW+qrq1qp676pkBAAAAYLtaxxmEX07yrO5+cpKnJLmwqp6a5PIk13f3uUmuX56nqs5LcnGS85NcmOR1VXXaGuYGAAAAgG1n5YGwD/nj5emDlz+d5KIkVy3rVyV5/vL4oiRXd/eXu/u2JPuSXLC6iQEAAABg+9pUIKyqZxzL2hG2Oa2qPprkziTXdfeHkjyuu+9IkuXnY5fNdyXZv2H3A8saAAAAALBJmz2D8F8d49pf0t33dPdTkpyV5IKqetJ9bF5Heosjblh1aVXtraq9d9111/2NAQAAAADj7TienarqaUmenmRnVf3ohpe+Iskxfz9gd/9RVb0nh75b8LNVdWZ331FVZ+bQ2YXJoTMGd2/Y7awkB4/yflcmuTJJ9uzZc8SICAAAAAD8heM9g/AhSR6ZQ4HxURv+fDHJC+5rx6raWVWPXh4/PMlzkvx+kmuTXLJsdkmSdy2Pr01ycVU9tKrOSXJukhuOc24AAAAAYIPjOoOwu9+b5L1V9abu/oMHuPuZSa5a7kT8oCTXdPevVtUHklxTVS9LcnuSFy6/66aquibJzUnuTnJZd99zPHMDAAAAAH/ZcQXCDR5aVVcmOXvje3X3s462Q3d/PMk3HGH980mefZR9rkhyxSZnBQAAAAAOs9lA+EtJXp/k55M4qw8AAAAATjGbDYR3d/fPnZBJAAAAAICVO96blNzrV6rqB6vqzKp6zL1/TshkAAAAAMCW2+wZhPfedfgfb1jrJH9zk+8LAAAAAKzApgJhd59zogYBAAAAAFZvU4Gwql56pPXufvNm3hcAAAAAWI3NXmL8zRsePyzJs5N8JIlACAAAAACngM1eYvxDG59X1Vcm+cVNTQQAAAAArMxm72J8uD9Jcu4Jfk8AAAAAYIts9jsIfyWH7lqcJKcleWKSazY7FAAAAACwGpv9DsJ/ueHx3Un+oLsPbPI9AQAAAIAV2dQlxt393iS/n+RRSU5P8mcnYigAAAAAYDU2FQir6nuS3JDkhUm+J8mHquoFJ2IwAAAAAGDrbfYS43+S5Ju7+84kqaqdSf59kl/e7GAAAAAAwNbb7F2MH3RvHFx8/gS8JwAAAACwIps9g/DXq+o3krx1ef6iJO/e5HsCAAAAACtyXIGwqr4myeO6+x9X1d9P8q1JKskHkrzlBM4HAAAAAGyh470c+GeSfClJuvsd3f2j3f2PcujswZ85MaMBAAAAAFvteAPh2d398cMXu3tvkrM3NREAAAAAsDLHGwgfdh+vPfw43xMAAAAAWLHjDYQfrqr/6fDFqnpZkhs3NxIAAAAAsCrHexfjH0nyzqr63vxFENyT5CFJvvsEzAUAAAAArMBxBcLu/mySp1fVtyd50rL877r7t07YZAAAAADAljveMwiTJN3920l++wTNAgAAAACs2PF+ByEAAAAAsA0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MoDYVXtrqrfrqpbquqmqnrlsv6Yqrquqj61/Dx9wz6vqqp9VXVrVT131TMDAAAAwHa1jjMI707yY939xCRPTXJZVZ2X5PIk13f3uUmuX55nee3iJOcnuTDJ66rqtDXMDQAAAADbzsoDYXff0d0fWR5/KcktSXYluSjJVctmVyV5/vL4oiRXd/eXu/u2JPuSXLDSoQEAAABgm1rrdxBW1dlJviHJh5I8rrvvSA5FxCSPXTbblWT/ht0OLGsAAAAAwCatLRBW1SOTvD3Jj3T3F+9r0yOs9VHe89Kq2ltVe++6664TMSYAAAAAbGtrCYRV9eAcioNv6e53LMufraozl9fPTHLnsn4gye4Nu5+V5OCR3re7r+zuPd29Z+fOnVszPAAAAABsI+u4i3El+YUkt3T3T2946doklyyPL0nyrg3rF1fVQ6vqnCTnJrlhVfMCAAAAwHa2Yw2/8xlJXpLkE1X10WXtJ5O8Jsk1VfWyJLcneWGSdPdNVXVNkptz6A7Il3X3PSufGgAAAAC2oZUHwu7+nRz5ewWT5NlH2eeKJFds2VAAAAAAMNRa72IMAAAAAKyXQAgAAAAAgwmEAAAAADCYQAgAAAAAgwmEAAAAADCYQAgAAAAAgwmEAAAAADCYQAgAAAAAgwmEAAAAADCYQAgAAAAAgwmEAAAAADCYQAgAAAAAgwmEAAAAADCYQAgAAAAAgwmEAAAAADCYQAgAAAAAgwmEAAAAADCYQAgAAAAAgwmEAAAAADCYQAgAAAAAgwmEAAAAADCYQAgAAAAAg+1Y9wAAAAAA/FW7dj8hBw/sX/cYozz+rN35zP7b1z3GygmEAAAAACehgwf250VveP+6xxjlbS9/+rpHWAu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Y90DAAAAJ9au3U/IwQP71z3GKI8/a3c+s//2dY8BAMdFIAQAgG3m4IH9edEb3r/uMUZ528ufvu4RAOC4ucQYAAAAAAYTCAEAAABgMIEQAAAAAAYTCAEAAABgMDcpAYA1cqfR1XOnUWBLPGhHqmrdU4zi7+cAJ45ACABr5E6jq/e2H/hv/Ev8ivmXeEb487v9/XzF3Dka4MQRCAGAWfxL/Mr5l3gAgJOb7yAEAAAAgMEEQgAAAAAYTCAEAAAAgMF8ByEAAACnHneOXjk3nYLtSyAEAADg1OOmUyvnplOwfbnEGAAAAAAGEwgBAAAAYDCBEAAAAAAG8x2EAABsLTcSAAA4qQmEAABsLTcSWDk3EgAAHgiXGAMAAADAYAIhAAAAAAzmEmMA/qtdu5+Qgwf2r3sMAAAAVkggBOC/Onhgv+8JWzHfEwYAAKybS4wBAAAAYDCBEAAAAAAGEwgBAAAAYDCBEAAAAAAGEwgBAAAAYDCBEAAAAAAG27HuAeCU8aAdqap1TzHK48/anc/sv33dYwAAAMC2JhDCsfrzu/OiN7x/3VOM8raXP33dIwAAAMC25xJjAAAAABhMIAQAAACAwQRCAAAAABjMdxACJy83hgEAAIAtJxACJy83hlk5N4YBAACYRyAEAAAA7p8rfGDbEggBAACA++cKn5VzhQ+r4iYlAAAAADCYQAgAAAAAgwmEAAAAADCYQAgAAAAAgwmEAAAAADDYWgJhVb2xqu6sqk9uWHtMVV1XVZ9afp6+4bVXVdW+qrq1qp67jpkBAAAAYDta1xmEb0py4WFrlye5vrvPTXL98jxVdV6Si5Ocv+zzuqo6bXWjAgAAAMD2tZZA2N3vS/KHhy1flOSq5fFVSZ6/Yf3q7v5yd9+WZF+SC1YxJwAAAABsdyfTdxA+rrvvSJLl52OX9V1J9m/Y7sCyBgAAAABs0skUCI+mjrDWR9yw6tKq2ltVe++6664tHgsAAAAATn0nUyD8bFWdmSTLzzuX9QNJdm/Y7qwkB4/0Bt19ZXfv6e49O3fu3NJhAQAAAGA7OJkC4bVJLlkeX5LkXRvWL66qh1bVOUnOTXLDGuYDAAAAgG1nxzp+aVW9Nckzk5xRVQeSvDrJa5JcU1UvS3J7khcmSXffVFXXJLk5yd1JLuvue9YxNwAAAABsN2sJhN394qO89OyjbH9Fkiu2biIAAAAAmOlkusQYAAAAAFgx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jtlAmFVXVhVt1bVvqq6fN3zAAAAAMB2cEoEwqo6LclrkzwvyXlJXlxV5613KgAAAAA49Z0SgTDJBUn2dfenu/vPklyd5KI1zwQAAAAAp7xTJRDuSrJ/w/MDyxoAAAAAsAnV3eue4X5V1QuTPLe7/+Hy/CVJLujuHzpsu0uTXLo8/dokt6500NU6I8nn1j0EDOTYg/Vw7MF6OPZgPRx7sD7b+fj7qu7eeaQXdqx6kuN0IMnuDc/PSnLw8I26+8okV65qqHWqqr3dvWfdc8A0jj1YD8cerIdjD9bDsQfrM/X4O1UuMf5wknOr6pyqekiSi5Ncu+aZAAAAAOCUd0qcQdjdd1fVK5L8RpLTkryxu29a81gAAAAAcMo7JQJhknT3u5O8e91znERGXEoNJyHHHqyHYw/Ww7EH6+HYg/UZefydEjcpAQAAAAC2xqnyHYQAAAAAwBYQCE9iVXVhVd1aVfuq6vIjvP7MqvpCVX10+fNP1zEnbDdV9caqurOqPnmU16uqfnY5Nj9eVd+46hlhOzqGY8/nHmyBqtpdVb9dVbdU1U1V9cojbOOzD06wYzz2fPbBCVZVD6uqG6rqY8ux98+OsM24z71T5jsIp6mq05K8Nsl/m+RAkg9X1bXdffNhm/6H7v6ulQ8I29ubkvzrJG8+yuvPS3Lu8udbkvzc8hPYnDflvo+9xOcebIW7k/xYd3+kqh6V5Maquu6wf+702Qcn3rEce4nPPjjRvpzkWd39x1X14CS/U1W/1t0f3LDNuM89ZxCevC5Isq+7P93df5bk6iQXrXkmGKG735fkD+9jk4uSvLkP+WCSR1fVmauZDravYzj2gC3Q3Xd090eWx19KckuSXYdt5rMPTrBjPPaAE2z5LPvj5emDlz+H36Bj3OeeQHjy2pVk/4bnB3LkD4unLafF/lpVnb+a0WC8Yz0+gRPP5x5soao6O8k3JPnQYS/57IMtdB/HXuKzD064qjqtqj6a5M4k13X3+M89lxifvOoIa4cX7Y8k+arltNjvTPJvc+j0V2BrHcvxCZx4PvdgC1XVI5O8PcmPdPcXD3/5CLv47IMT4H6OPZ99sAW6+54kT6mqRyd5Z1U9qbs3fg/2uM89ZxCevA4k2b3h+VlJDm7coLu/eO9psd397iQPrqozVjcijHW/xydw4vncg62zfAfT25O8pbvfcYRNfPbBFri/Y89nH2yt7v6jJO9JcuFhL4373BMIT14fTnJuVZ1TVQ9JcnGSazduUFV/o6pqeXxBDv3/+fmVTwrzXJvkpcudrZ6a5Avdfce6h4LtzucebI3luPqFJLd0908fZTOffXCCHcux57MPTryq2rmcOZiqeniS5yT5/cM2G/e55xLjk1R3311Vr0jyG0lOS/LG7r6pqr5/ef31SV6Q5Aeq6u4kf5rk4u7e1qe8wipU1VuTPDPJGVV1IMmrc+iLa+899t6d5DuT7EvyJ0m+bz2TwvZyDMeezz3YGs9I8pIkn1i+jylJfjLJExKffbCFjuXY89kHJ96ZSa6qqtNyKLpf092/elhvGfe5V/7eAgAAAABzucQYAAAAAAYTCAEAAABgMIEQAAAAAAYTCAEAAABgMIEQAAAAAAYTCAEAAABgMIEQAGCwqvpfq+rHj2O/Z1bVr27FTJtRVWdX1SfXPQcAwKlEIAQAAACAwQRCAIBBquqlVfXxqvpYVf3iYa89pao+uLz+zqo6fVn/mqr698s+H6mqrz5sv2+uqt+rqr95lN/5d6rqo8uf36uqRy1nIL5v+T03V9Xrq+pBy/bfUVUfWH7XL1XVI5f1b6qq91bVjVX1G1V15ob1j1XVB5JctgV/2QAAtjWBEABgiKo6P8k/SfKs7n5yklcetsmbk/xEd399kk8kefWy/pYkr132eXqSOza859OTvD7JRd396aP86h9Pcll3PyXJtyX502X9giQ/luRvJ/nqJH+/qs5I8r8keU53f2OSvUl+tKoenORfJXlBd39TkjcmuWJ5n/87yQ9399Me4F8SAACS7Fj3AAAArMyzkvxyd38uSbr7D6sqSVJVX5nk0d393mXbq5L8UlU9Ksmu7n7nss9/WbZPkicmuTLJd3T3wfv4vb+b5Ker6i1J3tHdB5b9b7g3KlbVW5N8a5L/kuS8JL+7bPOQJB9I8rVJnpTkumX9tCR3HGHuX0zyvOP+KwQAMJBACAAwRyXp49jnaO5I8rAk35DkqIGwu19TVf8uyXcm+WBVPefelw7fdPl913X3i//SEFV/O8lNh58lWFWPPsL7AADwALjEGABgjuuTfE9V/fUkqarH3PtCd38hyX+qqm9bll6S5L3d/cUkB6rq+cs+D62qRyzb/FGSv5vkf6uqZx7tl1bVV3f3J7r7p3LokuGvW166oKrOWb578EVJfifJB5M8o6q+Ztn3EVX1t5LcmmRnVT1tWX9wVZ3f3X+U5AtV9a3Le37v8f2lAQCYSyAEABiiu2/Koe/te29VfSzJTx+2ySVJ/veq+niSpyT558v6S5L88LL+/iR/Y8N7fjbJf5fktVX1LUf51T9SVZ9cfuefJvm1Zf0DSV6T5JNJbkvyzu6+K8n/mOSty+/7YJKv6+4/S/KCJD+1vM9Hc+j7EJPk+5bf/4H8xfcbAgBwjKrbFRkAAKzWcsbhj3f3d615FACA8ZxBCAAAAACDOYMQAIAToqq+L8krD1v+3e6+bB3zAABwbARCAAAAABjMJcY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OdQ+wVc4444w+++yz1z0GAAAAAKzdjTfe+Lnu3nmk17ZtIDz77LOzd+/edY8BAAAAAGtXVX9wtNd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Y9wAAAAAA/FW7dj8hBw/sX/cYozz+rN35zP7b1z3GygmEAAAAACehgwf250VveP+6xxjlbS9/+rpHWAuXGAMAAADAYAIhAAAAAAwmEAIAAADAYAIhAAAAAAwmEAIAAADAYFsWCKvqjVV1Z1V9csPaY6rquqr61PLz9A2vvaqq9lXVrVX13A3r31RVn1he+9mqqq2aGQAAAACm2cozCN+U5MLD1i5Pcn13n5vk+uV5quq8JBcnOX/Z53VVddqyz88luTTJucufw98TAAAAADhOWxYIu/t9Sf7wsOWLkly1PL4qyfM3rF/d3V/u7tuS7EtyQVWdmeQruvsD3d1J3rxhHwAAAABgk1b9HYSP6+47kmT5+dhlfVeS/Ru2O7Cs7VoeH74OAAAAAJwAJ8tNSo70vYJ9H+tHfpOqS6tqb1Xtveuuu07YcAAAAACwXa06EH52uWw4y887l/UDSXZv2O6sJAeX9bOOsH5E3X1ld+/p7j07d+48oYMDAAAAwHa06kB4bZJLlseXJHnXhvWLq+qhVXVODt2M5IblMuQvVdVTl7sXv3TDPgAAAADAJu3YqjeuqrcmeWaSM6rqQJJXJ3lNkmuq6mVJbk/ywiTp7puq6pokNye5O8ll3X3P8lY/kEN3RH54kl9b/gAAAAAAJ8CWBcLufvFRXnr2Uba/IskVR1jfm+RJJ3A0AAAAAGBxstykBAAAAABYA4EQAAAAAAYTCAEAAABgMIEQAAAAAAYTCAEAAABgMIEQAAAAAAYTCAEAAABgsB3rHoDjs2v3E3LwwP51jzHK48/anc/sv33dYwAAAACcUALhKerggf150Rvev+4xRnnby5++7hEAAAAATji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lkBYVf+oqm6qqk9W1Vur6mFV9Ziquq6qPrX8PH3D9q+qqn1VdWtVPXcdMwMAAADAdrTyQFhVu5L8cJI93f2kJKcluTjJ5Umu7+5zk1y/PE9Vnbe8fn6SC5O8rqpOW/XcAAAAALAdresS4x1JHl5VO5I8IsnBJBcluWp5/aokz18eX5Tk6u7+cnfflmRfkgtWOy4AAAAAbE8rD4Td/Zkk/zLJ7UnuSPKF7v7NJI/r7juWbe5I8thll11J9m94iwPLGgAAAACwSeu4xPj0HDor8Jwkj0/y16rqH9zXLkdY66O896VVtbeq9t51112bHxYAAAAAtrl1XGL8nCS3dfdd3f3/JXlHkqcn+WxVnZkky887l+0PJNm9Yf+zcuiS5L+iu6/s7j3dvWfnzp1b9j8AAAAAALaLdQTC25M8taoeUVWV5NlJbklybZJLlm0uSfKu5fG1SS6uqodW1TlJzk1yw4pnBgAAAIBtaceqf2F3f6iqfjnJR5LcneT3klyZ5JFJrqmql+VQRHzhsv1NVXVNkpuX7S/r7ntWPTcAAAAAbEcrD4RJ0t2vTvLqw5a/nENnEx5p+yuSXLHVcwEAAADANOu4xBgAAAAAOEk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P8/e/cfbelB1/f+800G0CrVcDNww8zERJuqwVX8MUYNtRehLcF6DbrAxGs1y8ttYkUu1NYKda3a3jZr0XttF/2FJhe5xpaSRMUSW6rSCGhX5EfACIQQmQImQ3KTiG3xRy+sSb73j9nQ0+FMcjLnnP3MnO/rtdZZe+9nP/vMN7OeZ5+T9zzPfgAAAAYTCAEAAABgMIEQAAAAAAYTCAEAAABgMIEQAAAAAAYTCAEAAABgMIEQAAAAAAYTCAEAAABgMIEQAAAAAAYTCAEAAABgMIEQAAAAAAYTCAEAAABgMIEQAAAAAAYTCAEAAABgMIEQAAAAAAYTCAEAAABgMIEQAAAAAAYTCAEAAABgMIEQAAAAAAYTCAEAAABgMIEQAAAAAAYTCAEAAABgMIEQAAAAAAYTCAEAAABgMIEQAAAAAAYTCAEAAABgsEUCYVV9cVX9fFV9qKruqqpvqqqnVNVbqurDq9tzNqz/yqo6UlV3V9XzlpgZAAAAAPaipY4g/MdJfrm7vyLJM5PcleQVSW7t7ouS3Lp6nKq6OMmVSZ6R5LIkr6mqsxeZGgAAAAD2mLUHwqr6k0n+XJKfTpLu/nR3/+cklye5YbXaDUlesLp/eZIbu/tT3f3RJEeSXLLOmQEAAABgr1riCMIvTfJQkv+nqn6rql5bVV+Q5GndfX+SrG6fulr/QJJ7N7z+6GoZAAAAALBNSwTCfUm+NslPdvfXJPmjrE4nPonaZFlvumLV1VV1e1Xd/tBDD21/UgAAAADY45YIhEeTHO3ud64e/3yOB8MHquq8JFndPrhh/UMbXn8wyX2bfePuvr67D3f34f379+/K8AAAAACwl6w9EHb3/5vk3qr68tWi5yb5YJJbkly1WnZVkjet7t+S5MqqelJVXZjkoiTvWuPIAAAAALBn7Vvoz31pktdX1ROTfCTJ9+d4rLy5ql6c5J4kL0qS7r6zqm7O8Yh4LMlLuvvhZcYGAAAAgL1lkUDY3XckObzJU889yfrXJrl2N2cCAAAAgImW+AxCAAAAAOA0IRACAAAAwGACIQAAAAAMJhACAAAAwGACIQAAAAAMJhACAAAAwGACIQAAAAAMJhACAAAAwGACIQAAAAAMJhACAAAAwGACIQAAAAAMJhACAAAAwGACIQAAAAAMJhACAAAAwGACIQAAAAAMJhACAAAAwGACIQAAAAAMJhACAAAAwGACIQAAAAAMJhACAAAAwGACIQAAAAAMtqVAWFXP2soyAAAAAODMstUjCP/pFpcBAAAAAGeQfY/2ZFV9U5JLk+yvqh/e8NSfTHL2bg4GAAAAAOy+Rw2ESZ6Y5AtX6z15w/JPJnnhbg0FAAAAAKzHowbC7n57krdX1c909++uaSYAAAAAYE0e6wjCz3hSVV2f5IKNr+nu5+zGUAAAAADAemw1EP5ckp9K8tokD+/eOAAAAADAOm01EB7r7p/c1UkAAAAAgLU7a4vr/VJV/WBVnVdVT/nM165OBgAAAADsuq0eQXjV6vZHNizrJF+6s+MAAAAAAOu0pUDY3Rfu9iAAAAAAwPptKRBW1fdttry7f3ZnxwEAAAAA1mmrpxh//Yb7n5fkuUnem0QgBAAAAIAz2FZPMX7pxsdV9UVJ/sWuTAQAAAAArM1Wr2J8oj9OctFODgIAAAAArN9WP4Pwl3L8qsVJcnaSr0xy824NBQAAAACsx1Y/g/AnNtw/luR3u/voLswDAAAAAKzRlk4x7u63J/lQkicnOSfJp3dzKAAAAABgPbYUCKvqu5K8K8mLknxXkndW1Qt3czAAAAAAYPdt9RTjH0vy9d39YJJU1f4k/z7Jz+/WYAAAAADA7tvqVYzP+kwcXPnE43gtAAAAAHCa2uoRhL9cVb+S5A2rx1ckefPujAQAAAAArMujBsKq+lNJntbdP1JV35nkzyapJL+Z5PVrmA8AAAAA2EWPdZrwq5P8QZJ09xu7+4e7+6/l+NGDr97d0QAAAACA3fZYgfCC7n7fiQu7+/YkF+zKRAAAAADA2jxWIPy8R3nu83dyEAAAAABg/R4rEL67qv7KiQur6sVJ3rM7IwEAAAAA6/JYVzF+eZJfrKrvyX8LgoeTPDHJd+ziXAAAAADAGjxqIOzuB5JcWlXfkuSrVov/bXf/2q5PBgAAAADsusc6gjBJ0t1vTfLWXZ4FAAAAAFizx/oMQgAAAABgDx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xQJhVZ1dVb9VVf9m9fgpVfWWqvrw6vacDeu+sqqOVNXdVfW8pWYGAAAAgL1mySMIX5bkrg2PX5Hk1u6+KMmtq8epqouTXJnkGUkuS/Kaqjp7zbMCAAAAwJ60SCCsqoNJ/lKS125YfHmSG1b3b0jygg3Lb+zuT3X3R5McSXLJmkYFAAAAgD1tqSMIX53kbyZ5ZMOyp3X3/Umyun3qavmBJPduWO/oahkAAAAAsE1rD4RV9W1JHuzu92z1JZss65N876ur6vaquv2hhx465RkBAAAAYIoljiB8VpJvr6qPJbkxyXOq6l8meaCqzkuS1e2Dq/WPJjm04fUHk9y32Tfu7uu7+3B3H96/f/9uzQ8AAAAAe8baA2F3v7K7D3b3BTl+8ZFf6+6/nOSWJFetVrsqyZtW929JcmVVPamqLkxyUZJ3rXlsAAAAANiT9i09wAavSnJzVb04yT1JXpQk3X1nVd2c5INJjiV5SXc/vNyYAAAAALB3LBoIu/ttSd62uv+JJM89yXrXJrl2bYMBAAAAwBBLXcUYAAAAADgN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2FVHaqqt1bVXVV1Z1W9bLX8KVX1lqr68Or2nA2veWVVHamqu6vqeeueGQAAAAD2qiWOIDyW5K9391cm+cYkL6mqi5O8Ismt3X1RkltXj7N67sokz0hyWZLXVNXZC8wNAAAAAHvO2gNhd9/f3e9d3f+DJHclOZDk8iQ3rFa7IckLVvcvT3Jjd3+quz+a5EiSS9Y6NAAAAADsUYt+BmFVXZDka5K8M8nTuvv+5HhETPLU1WoHkty74WVHV8sAAAAAgG1aLBBW1Rcm+YUkL+/uTz7aqpss65N8z6ur6vaquv2hhx7aiTEBAAAAYE9bJBBW1RNyPA6+vrvfuFr8QFWdt3r+vCQPrpYfTXJow8sPJrlvs+/b3dd39+HuPrx///7dGR4AAAAA9pAlrmJcSX46yV3d/Y82PHVLkqtW969K8qYNy6+sqidV1YVJLkryrnXNCwAAAAB72b4F/sxnJfneJO+vqjtWy/5WklclubmqXpzkniQvSpLuvrOqbk7ywRy/AvJLuvvhtU8NAAAAAHvQ2gNhd/+HbP65gkny3JO85tok1+7aUAAAAAAw1KJXMQYAAAAAli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HbGBMKquqyq7q6qI1X1iqXnAQAAAIC94IwIhFV1dpJ/nuT5SS5O8t1VdfGyUwEAAADAme+MCIRJLklypLs/0t2fTnJjkssXngkAAAAAznhnSiA8kOTeDY+PrpYBAAAAANuwb+kBtqg2Wdafs1LV1UmuXj38w6q6e1enWta5N11z6e8tPcQ0VZttigxzbhL7HqyffQ+WYd+DZdj3+Kybrrl06RGmObeq9ur+9yUne+JMCYRHkxza8PhgkvtOXKm7r09y/bqGWlJV3d7dh5eeA6ax78Ey7HuwDPseLMO+B8uZuv+dKacYvzvJRVV1YVU9McmVSW5ZeCYAAAAAOOOdEUcQdvexqvqhJL+S5Owkr+vuOxceCwAAAADOeGdEIEyS7n5zkjcvPcdpZMSp1HAasu/BMux7sAz7HizDvgfLGbn/VffnXOsDAAAAABjiTPkMQgAAAABgFwiEp7Gquqyq7q6qI1X1ik2er6r6J6vn31dVX7vEnLDXbGHf+57VPve+qrqtqp65xJywFz3W/rdhva+vqoer6oXrnA/2qq3se1X17Kq6o6rurKq3r3tG2Iu28HvnF1XVL1XVb6/2ve9fYk7Ya6rqdVX1YFV94CTPj+stAuFpqqrOTvLPkzw/ycVJvruqLj5htecnuWj1dXWSn1zrkLAHbXHf+2iS/6m7/0ySv5ehn1EBO22L+99n1vsHOX7xMmCbtrLvVdUXJ3lNkm/v7mckedG654S9Zos/916S5IPd/cwkz07yD6vqiWsdFPamn0ly2aM8P663CISnr0uSHOnuj3T3p5PcmOTyE9a5PMnP9nHvSPLFVXXeugeFPeYx973uvq27/9Pq4TuSHFzzjLBXbeVnX5K8NMkvJHlwncPBHraVfe9/SfLG7r4nSbrb/gfbt5V9r5M8uaoqyRcm+f0kx9Y7Juw93f3rOb4/ncy43iIQnr4OJLl3w+Ojq2WPdx3g8Xm8+9WLk/y7XZ0I5njM/a+qDiT5jiQ/tca5YK/bys++P53knKp6W1W9p6q+b23Twd61lX3vnyX5yiT3JXl/kpd19yPrGQ9GG9db9i09ACdVmyw78ZLTW1kHeHy2vF9V1bfkeCD8s7s6Ecyxlf3v1Ul+tLsfPn4wBbADtrLv7UvydUmem+Tzk/xmVb2ju39nt4eDPWwr+97zktyR5DlJvizJW6rqN7r7k7s8G0w3rrcIhKevo0kObXh8MMf/1ejxrgM8Plvar6rqzyR5bZLnd/cn1jQb7HVb2f8OJ7lxFQfPTfKtVXWsu//1WiaEvWmrv3f+Xnf/UZI/qqpfT/LMJAIhnLqt7Hvfn+RV3d1JjlTVR5N8RZJ3rWdEGGtcb3GK8enr3UkuqqoLVx9Ce2WSW05Y55Yk37e6us43Jvkv3X3/ugeFPeYx972qOj/JG5N8ryMnYEc95v7X3Rd29wXdfUGSn0/yg+IgbNtWfu98U5Jvrqp9VfUnknxDkrvWPCfsNVvZ9+7J8SN3U1VPS/LlST6y1ilhpnG9xRGEp6nuPlZVP5TjV2g8O8nruvvOqvqB1fM/leTNSb41yZEkf5zj/7oEbMMW972/neR/SPKa1VFMx7r78FIzw16xxf0P2GFb2fe6+66q+uUk70vySJLXdvcHlpsaznxb/Ln395L8TFW9P8dPefzR7v69xYaGPaKq3pDjVwY/t6qOJvnxJE9I5vaWOn6kMgAAAAAwkVOMAQAAAGAwgRAAAAAABhMIAQAAAGAwgRAAAAAABhMIAQAAAGAwgRAAAAAABhMIAQDYVFX9nar6G6fwuguq6gOn8LrbHu9rAADYPoEQAIDTQndfuvQMAAATCYQAAHxWVf1YVd1dVf8+yZevlr2tqg6v7p9bVR9b3b+gqn6jqt67+tpS4KuqZ1TVu6rqjqp6X1VdtFr+h6vbZ1fV26vq5qr6nap6VVV9z+o176+qL9uN/3YAgKn2LT0AAACnh6r6uiRXJvmaHP898b1J3vMoL3kwyV/o7v9vFfnekOTwFv6oH0jyj7v79VX1xCRnb7LOM5N8ZZLfT/KRJK/t7kuq6mVJXprk5Vv7rwIA4LEIhAAAfMY3J/nF7v7jJKmqWx5j/Sck+WdV9dVJHk7yp7f45/xmkh+rqoNJ3tjdH95knXd39/2rOf5jkl9dLX9/km/Z4p8DAMAWOMUYAICNepNlx/Lffm/8vA3L/1qSB3L8aL/DSZ64pT+g+18l+fYk/zXJr1TVczZZ7VMb7j+y4fEj8Y/cAAA7SiAEAOAzfj3Jd1TV51fVk5P8z6vlH0vydav7L9yw/hclub+7H0nyvdn8VOHPUVVfmuQj3f1PktyS5M/swOwAAJwigRAAgCRJd783yU1J7kjyC0l+Y/XUTyT5q1V1W5JzN7zkNUmuqqp35PjpxX+0xT/qiiQfqKo7knxFkp/d9vAAAJyy6t7sLBIAAAAAYAJHEAIAAADAYD7gGQCAXVFVz0vyD05Y/NHu/o4l5gEAYHNOMQYAAACAwZ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+pQfYLeeee25fcMEFS48BAAAAAIt7z3ve83vdvX+z5/ZsILzgggty++23Lz0GAAAAACyuqn73ZM85xRgAAAAABhMIAQAAAGAwgRAAAAAABhMIAQAAAGAwgRAAAAAABhMIAQAAAGAwgRAAAAAABhMIAQAAAGAwgRAAAAAABhMIAQAAAGAwgRAAAAAABhMIAQAAAGAwgRAAAAAABhMIAQAAAGAwgRAAAAAABhMIAQAAAGAwgRAAAAAABhMIAQAAAGAwgRAAAAAABhMIAQAAAGAwgRAAAAAABhMIAQAAAGAwgRAAAAAABhMIAQAAAGAwgRAAAAAABhMIAQAAAGAwgRAAAAAABhMIAQAAAGAwgfAMdeDQ+amqPfl14ND5S//1AgAAAIyxb+kBODX3Hb03V1x329Jj7Iqbrrl06REAAAAAxnAE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lggrKqzq+q3qurfrB4/pareUlUfXt2es2HdV1bVkaq6u6qet9TMAAAAALDXLHkE4cuS3LXh8SuS3NrdFyW5dfU4VXVxkiuTPCPJZUleU1Vnr3lWAAAAANiTFgmEVXUwyV9K8toNiy9PcsPq/g1JXrBh+Y3d/anu/miSI0kuWdOoAAAAALCnLXUE4auT/M0kj2xY9rTuvj9JVrdPXS0/kOTeDesdXS0DAAAAALZp7YGwqr4tyYPd/Z6tvmSTZX2S7311Vd1eVbc/9NBDpzwjAAAAAEyxxBGEz0ry7VX1sSQ3JnlOVf3LJA9U1XlJsrp9cLX+0SSHNrz+YJL7NvvG3X19dx/u7sP79+/frfkBAAAAYM9YeyDs7ld298HuviDHLz7ya939l5PckuSq1WpXJXnT6v4tSa6sqidV1YVJLkryrjWPDQAAAAB70r6lB9jgVUlurqoXJ7knyYuSpLvvrKqbk3wwybEkL+nuh5cbEwAAAAD2jkUDYXe/LcnbVvc/keS5J1nv2iTXrm0wAAAAABhiqasYAwAAAACnAY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eyCsqs+rqndV1W9X1Z1V9XdXy59SVW+pqg+vbs/Z8JpXVtWRqrq7qp637pkBAAAAYK9a4gjCTyV5Tnc/M8lXJ7msqr4xySuS3NrdFyW5dfU4VXVxkiuTPCPJZUleU1VnLzA3AAAAAOw5aw+Efdwfrh4+YfXVSS5PcsNq+Q1JXrC6f3mSG7v7U9390SRHklyyvokBAAAAYO9a5DMIq+rsqrojyYNJ3tLd70zytO6+P0lWt09drX4gyb0bXn50tQwAAAAA2KZFAmF3P9zdX53kYJJLquqrHmX12uxbbLpi1dVVdXtV3f7QQw/twKQAAAAAsLctehXj7v7PSd6W458t+EBVnZckq9sHV6sdTXJow8sOJrnvJN/v+u4+3N2H9+/fv1tjAwAAAMCescRVjPdX1Rev7n9+kj+f5ENJbkly1Wq1q5K8aXX/liRXVtWTqurCJBcleddahwYAAACAPWrfAn/meUluWF2J+KwkN3f3v6mq30xyc1W9OMk9SV6UJN19Z1XdnOSDSY4leUl3P7zA3AAAAACw56w9EHb3+5J8zSbLP5HkuSd5zbVJrt3l0QAAAABgnEU/gxAAAAAAWJ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2AmFVPWsrywAAAACA09N2jyD8p1tcBgAAAACchvadyouq6puSXJpkf1X98Ian/mSSs3diMAAAAABg951SIEzyxCRfuHr9kzcs/2SSF253KAAAAABgPU4pEHb325O8vap+prt/d4dnAgAAAADW5FSPIPyMJ1XV9Uku2Pi9uvs52/y+AAAAAMAabDcQ/lySn0ry2iQPb38cAAAAAGCdthsIj3X3T+7IJAAAAADA2p21zdf/UlX9YFWdV1VP+czXjkwGAAAAAOy67R5BeNXq9kc2LOskX7rN7wsAAAAArMG2AmF3X7hTgwAAAAAA67etQFhV37fZ8u7+2e18XwAAAABgPbZ7ivHXb7j/eUmem+S9SQRCAAAAADgDbPcU45dufFxVX5TkX2xrIgAAAABgbbZ7FeMT/XGSi3b4ewIAAAAAu2S7n0H4Szl+1eIkOTvJVya5ebtDAQAAAADrsd3PIPyJDfePJfnd7j66ze8JAAAAAKzJtk4x7u63J/lQkicnOSfJp3diKAAAAABgPbYVCKvqu5K8K8mLknxXkndW1Qt3YjAGO2tfqmrPfh04dP7Sf8MAAAAAn7XdU4x/LMnXd/eDSVJV+5P8+yQ/v93BGOyRY7niutuWnmLX3HTNpUuPAAAAAPBZ272K8VmfiYMrn9iB7wkAAAAArMl2jyD85ar6lSRvWD2+Ismbt/k9AQAAAIA1OaVAWFV/KsnTuvtHquo7k/zZJJXkN5O8fgfnAwAAAAB20ameDvzqJH+QJN39xu7+4e7+azl+9OCrd2Y0AAAAAGC3nWogvKC733fiwu6+PckF25oIAAAAAFibUw2En/coz33+KX5PAAAAAGDNTjUQvruq/sqJC6vqxUnes72RAAAAAIB1OdWrGL88yS9W1ffkvwXBw0memOQ7dmAuAAAAAGANTikQdvcDSS6tqm9J8lWrxf+2u39txyYDAAAAAHbdqR5BmCTp7rcmeesOzQIAAAAArNmpfgYhAAAAALAH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2FVHaqqt1bVXVV1Z1W9bLX8KVX1lqr68Or2nA2veWVVHamqu6vqeeueGQAAAAD2qiWOIDyW5K9391cm+cYkL6mqi5O8Ismt3X1RkltXj7N67sokz0hyWZLXVNXZC8wNAAAAAHvO2gNhd9/f3e9d3f+DJHclOZDk8iQ3rFa7IckLVvcvT3Jjd3+quz+a5EiSS9Y6NAAAAADsUYt+BmFVXZDka5K8M8nTuvv+5HhETPLU1WoHkty74WVHV8sAAAAAgG1aLBBW1Rcm+YUkL+/uTz7aqpss65N8z6ur6vaquv2hhx7aiTEBAAAAYE9bJBBW1RNyPA6+vrvfuFr8QFWdt3r+vCQPrpYfTXJow8sPJrlvs+/b3dd39+HuPrx///7dGR4AAAAA9pAlrmJcSX46yV3d/Y82PHVLkqtW969K8qYNy6+sqidV1YVJLkryrnXNCwAAAAB72b4F/sxnJfneJO+vqjtWy/5WklclubmqXpzkniQvSpLuvrOqbk7ywRy/AvJLuvvhtU8NAAAAAHvQ2gNhd/+HbP65gkny3JO85tok1+7aUAAAAAAw1KJXMQYAAAAAliUQAgAAAMBgAiEAAAAADCYQAgAAAMBgAiEAAAAADCYQAgAAAMBgAiEAAAAADCYQAgAAAMBgAiEAAAAADLZv6QFgnLP2paqWnmLXPP3goXz83nuWHgMAAADYIoEQ1u2RY7niutuWnmLX3HTNpUuPAAAAADwOTjEGAAAAgMEEQgAAAAAYTCAEAAAAgMEEQgAAAAAYTCAEAAAAgMEEQgAAAAAYTCAEAAAAgMEEQgAAAAAYTCAEAAAAgMEEQgAAAAAYTCAEAAAAgMEEQgAAAAAYTCAEAAAAgMEEQgAAAAAYTCAEAAAAgMEEQgAAAAAYTCAEAAAAgMEEQgAAAAAYTCAEAAAAgMEEQgAAAAAYTCAEAAAAgMEEQgAAAAAYbN/SAwB7zFn7UlVLT7Frnn7wUD5+7z1LjwEAAAA7RiAEdtYjx3LFdbctPcWuuemaS5ceAQAAAHaUU4w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+KwDh85PVe3JrwOHzl/6rxcAAOC0tG/pAQA4fdx39N5ccd1tS4+xK2665tKlRwAAADgtOYIQAAAAAAYTCAEAAABgMIEQAAAAAAYTCAEAAABgMIEQAAAAAAYTCAEAAABgsH1LDwBwRjlrX6pq6SkAAABgxwiEAI/HI8dyxXW3LT3FrrnpmkuXHgEAAIA1c4oxAAAAAAwmEAIAAADAYAIhAAAAAAwmEAIAAADAYAIhAAAAAAwmEAIAAADAYAIhAAAAAAwmEAIAAADAYAIhAAAAAAwmEAIAAADAYAIhAAAAAAwmEAIAAADAYAIhAAAAAAwmEAIAAADAYAIhAAAAAAwmEAIAAADAYAIhAAAAAAwmEAIAAADAYAIhAAAAAAwmEAIAAADAYAIhAAAAAAwmEAIAAADAYAIhAAAAAAwmEAIAAADAYAIhAAAAAAy2b+kBAGAtztqXqlp6il3z9IOH8vF771l6DAAA4AwkEAIwwyPHcsV1ty09xa656ZpLlx4BAAA4QznFGAAAAAAGEwgBAAAAYDCBEAAAAAAGEwgBAAAAYDCBEAAAAAAGEwgBAAAAYDCBEAAAAAAGEwgBAAAAYDCBEAAAAAAGEwgBAAAAYLBFAmFVva6qHqyqD2xY9pSqektVfXh1e86G515ZVUeq6u6qet4SMwMAAADAXrTUEYQ/k+SyE5a9Ismt3X1RkltXj1NVFye5MskzVq95TVWdvb5RAQAAAGDvWiQQdvevJ/n9ExZfnuSG1f0bkrxgw/Ibu/tT3f3RJEeSXLKOOQEAAABgr9u39AAbPK2770+S7r6/qp66Wn4gyTs2rHd0texzVNXVSa5OkvPPP38XRwWA08xZ+1JVS0+xa55+8FA+fu89S48BAAB70ukUCE9ms//b6c1W7O7rk1yfJIcPH950HQDYkx45liuuu23pKXbNTddcuvQIAACwZ51OVzF+oKrOS5LV7YOr5UeTHNqw3sEk9615NgAAAADYk06nQHhLkqtW969K8qYNy6+sqidV1YVJLkryrgXmAwAAAIA9Z5FTjKvqDUmeneTcqjqa5MeTvCrJzVX14iT3JHlRknT3nVV1c5IPJjmW5CXd/fAScwMAAADAXrNIIOzu7z7JU889yfrXJrl29yYCAAAAgJlOp1OMAQAAAIA1EwgBAAAAYDCBEAAAAAAGEwgBAAAAYDCBEAAAAAAGEwgBAAAAYDCBEAAAAAAGEwgBAAAAYDCBEAAAAAAGEwgBAAAAYDCBEAAAAAAGEwgBAAAAYDCBEAAAAAAGEwgBAAAAYDCBEAAAAAAGEwgBAAAAYDCBEAAAAAAGEwgBAAAAYDCBEAAAAAAGEwgBAAAAYDCBEAAAAAAGEwgBAAAAYDCBEAAAAAAGEwgBABZ24ND5qao9+3Xg0PlL/xUDAPAo9i09AADAYzprX6pq6Sl21RXX3bb0CLvmpmsuXXoEAAAehUAIAJz+HjkmoAEAwC5xijEAAAAADCYQAgAAAMBgAiEAAAAADCYQAgAAAMBgAiEAAAAADCYQAgAAAMBgAiEAAAAADCYQAgAAAMBgAiEAAAAADCYQAgAAAMBgAiEAAAAADCYQAgAAAMBgAiEAAAAADCYQAgAAAMBgAiEAAAAADCYQAgAAAMBgAiEAAAAADLZv6QEAANjjztqXqlp6il3x9IOH8vF771l6DACAbREIAQDYXY8cyxXX3bb0FLvipmsuXXoEAIBtc4oxAAAAAAwmEAIAAADAYAIhAAAAAAwmEAIAAADAYAIhAAAAAAwmEAIAAADAYAIhAAAAAAwmEAIAAADAYAIhAAAAAAwmEAIAAADAYAIhAAAAAAwmEAIAAADAYPuWHgAAAM5YZ+1LVS09xa55+sFD+fi99yw9BgCwywRCAAA4VY8cyxXX3bb0FLvmpmsuXXoEAGANnGIMAAAAAIMJhAAAAAAwmEAIAAAAAIMJhAAAAAAwmEAIAAAAAIMJhAAAAAAw2L6lBwAAAE5TZ+1LVS09xa55+sFD+fi99yw9BgAsTiAEAAA298ixXHHdbUtPsWtuuubSpUcAgNOCU4wBAAAAYDCBEAAAAAAGEwgBAAAAYDCBEAAAAAAGc5ESAABgJldpBoAkAiEAADCVqzQDQBKnGAMAAADAaAIhAAAAAAwmEAIAAADAYAIhAAAAAAwmEAIAAADAYAIhAAAAAAwmEAIAAADAYAIhAAAAAAwmEAIAAADAYAIhAAAAAAwmEAIAAADAYAIhAAAAAAwmEAIAAADAYAIhAAAAAAwmEAIAAADAYAIhAAAAAAwmEAIAAADAYAIhAAAAAAwmEAIAAADAYAIhAAAAnEYOHDo/VbVnvw4cOn/pv2LgBPuWHgAAAAAerwOHzs99R+9deoxdc8V1ty09wq656ZpLlx4BOIFACAAAwBnnvqP37tmIJqAB6+YUYwAAAAAYTCAEAAAAgMGcYgwAALAXnbUvVbX0FACcAQRCAACAveiRY3v2M/oSn9MHsJOcYgwAAAAAgwmEAAAAADCYQAgAAAAAgwmEAAAAADCYQAgAAAAAgwmEAAAAADCYQAgAAAAAgwmEAAAAADCYQAgAAAAAgwmEAAAAADCYQAgAAACwQw4cOj9VtWe/Dhw6f+m/YnbBvqUHAAAAANgr7jt6b6647ralx9g1N11z6dIjsAscQQgAAAAAgwmEAAAAADCYQAgAAAAAgwmEAAAAADCYi5QAAAAA63PWvlTV0lMAGwiEAAAAwPo8csxVfuE04xRjAAAAABhMIAQAAACAwc6YQFhVl1XV3VV1pKpesfQ8AAAAALAXnBGBsKrOTvLPkzw/ycVJvruqLl52KgAAAAA4850RgTDJJUmOdPdHuvvTSW5McvnCMwEAAADAGe9MuYrxgST3bnh8NMk3LDQLAAAAwExn7UtVLT3Frnn6wUP5+L33LD3G2lV3Lz3DY6qqFyV5Xnf/b6vH35vkku5+6QnrXZ3k6tXDL09y91oHXa9zk/ze0kNwxrMdsVNsS+wU2xI7xbbETrEtsVNsS+wE2xHb8SXdvX+zJ86UIwiPJjm04fHBJPeduFJ3X5/k+nUNtaSqur27Dy89B2c22xE7xbbETrEtsVNsS+wU2xI7xbbETrAdsVvOlM8gfHeSi6rqwqp6YpIrk9yy8EwAAAAAcMY7I44g7O5jVfVDSX4lydlJXtfddy48FgAAAACc8c6IQJgk3f3mJG9eeo7TyIhTqdl1tiN2im2JnWJbYqfYltgptiV2im2JnWA7YlecERcpAQAAAAB2x5nyGYQAAAAAwC4QCE9jVXVZVd1dVUeq6hWbPF9V9U9Wz7+vqr52iTk5vVXVoap6a1XdVVV3VtXLNlnn2VX1X6rqjtXX315iVk5/VfWxqnr/aju5fZPnvS/xmKrqyze839xRVZ+sqpefsI73JTZVVa+rqger6gMblj2lqt5SVR9e3Z5zktc+6u9WzHKSben/qqoPrX6G/WJVffFJXvuoPw+Z4yTb0d+pqo9v+Bn2rSd5rfckPusk29JNG7ajj1XVHSd5rfckts0pxqepqjo7ye8k+QtJjub4lZy/u7s/uGGdb03y0iTfmuQbkvzj7v6GBcblNFZV5yU5r7vfW1VPTvKeJC84YVt6dpK/0d3ftsyUnCmq6mNJDnf3753kee9LPC6rn3cfT/IN3f27G5Y/O96X2ERV/bkkf5jkZ7v7q1bL/s8kv9/dr1r9T/Y53f2jJ7zuMX+3YpaTbEt/McmvrS6S+A+S5MRtabXex/IoPw+Z4yTb0d9J8ofd/ROP8jrvSfx3NtuWTnj+Hyb5L939f2zy3MfiPYltcgTh6euSJEe6+yPd/ekkNya5/IR1Ls/xN4/u7nck+eJVDILP6u77u/u9q/t/kOSuJAeWnYo9zPsSj9dzk/zHjXEQHk13/3qS3z9h8eVJbljdvyHJCzZ56VZ+t2KQzbal7v7V7j62eviOJAfXPhhnlJO8J22F9yT+O4+2LVVVJfmuJG9Y61CMIhCevg4kuXfD46P53KizlXXgs6rqgiRfk+Sdmzz9TVX121X176rqGeudjDNIJ/nVqnpPVV29yfPel3i8rszJf9n1vsRWPa2770+O/8NYkqduso73Jx6v/zXJvzvJc4/18xB+aHWq+utO8rEH3pN4PL45yQPd/eGTPO89iW0TCE9ftcmyE88H38o6kCSpqi9M8gtJXt7dnzzh6fcm+ZLufmaSf5rkX695PM4cz+rur03y/CQvWZ0KsZH3Jbasqp6Y5NuT/NwmT3tfYqd5f2LLqurHkhxL8vqTrPJYPw+Z7SeTfFmSr05yf5J/uMk63pN4PL47j370oPcktk0gPH0dTXJow+ODSe47hXUgVfWEHI+Dr+/uN574fHd/srv/cHX/zUmeUFXnrnlMzgDdfd/q9sEkv5jjp8ds5H2Jx+P5Sd7b3Q+c+IT3JR6nBz7zcQar2wc3Wcf7E1tSVVcl+bYk39Mn+cD2Lfw8ZLDufqC7H+7uR5L839l8+/CexJZU1b4k35nkppOt4z2JnSAQnr7eneSiqrpwdYTFlUluOWGdW5J83/GLhtY35vgHlt6/7kE5va0+r+Knk9zV3f/oJOv8j6v1UlWX5Ph7wyfWNyVngqr6gtWFblJVX5DkLyb5wAmreV/i8Tjpv4Z7X+JxuiXJVav7VyV50ybrbOV3K4arqsuS/GiSb+/uPz7JOlv5echgJ3z+8ndk8+3DexJb9eeTfKi7j272pPckdsq+pQdgc6srp/1Qkl9JcnaS13X3nVX1A6vnfyrJm3P8SqFHkvxxku9fal5Oa89K8r1J3l9Vd6yW/a0k5yef3ZZemOSvVtWxJP81yZUn+xdzRntakl9cNZt9Sf5Vd/+y9yVORVX9iRy/cuM1G5Zt3Ja8L7GpqnpDkmcnObeqjib58SSvSnJzVb04yT1JXrRa9+lJXtvd33qy362W+G/g9HCSbemVSZ6U5C2rn3fv6O4f2Lgt5SQ/Dxf4T+A0cJLt6NlV9dU5fsrwx7L6Wec9iUez2bbU3T+dTT6v2XsSu6H8rg0AAAAAcznFGAAAAAAGEwgBAAAAYDCBEAAAAAAGEwgBAAAAYDCBEAAAAAAGEwgBANhRVfW/V9VdVfX6pWcBAOCxVXcvPQMAAHtIVX0oyfO7+6NLzwIAwGPbt/QAAADsHVX1U0m+NMktVXXz6v7hJJ3k73b3Lyw5HwAAn8sRhAAA7Kiq+liOR8EfSfKk7n75avk53f2fFhwNAIBNOIIQAIDd8ueTXPmZB+IgAMDpyUVKAADYLZXjpxYDAHAaEwgBANgtv5rkhz7zoKrOWXAWAABOQiAEAGC3/P0k51TVB6rqt5N8y9IDAQDwuVykBAAAAAAGcwQ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/P/s3X3QpXdd5/nPl/QAKqDBNKmQdLaDEx+CpahtVuPDoJlZgjtl0BES1pGsmzJxRceHWVfQ2sHaqUy5uzrDzjhAIjIEB0MiDxJn8IGJCrsVeegAExNCJBJIdzqbNDArjkzhdPjuH32y3tN2J3e6+z7n7vN9varuOuf8ruuc+0sVV3fXO9d1LoDBBEIAAAAAGGzHqgfYKmeccUbv3r171WMAAAAAwMrddtttn+zunUfbtraBcPfu3dm7d++qxwAAAACAlauqTxxrm0uMAQAAAGAwgRAAAAAABhMIAQAAAGAwgRAAAAAABhMIAQAAAGAwgRAAAAAABhMIAQAAAGAwgRAAAAAABhMIAQAAAGAwgRAAAAAABhMIAQAAAGAwgRAAAAAABhMIAQAAAGAwgRAAAAAABhMIAQAAAGAwgRAAAAAABhMIAQAAAGAwgRAAAAAABhMIAQAAAGAwgRAAAAAABhMIAQAAAGAwgRAAAAAABhMIAQAAAGAwgRAAAAAABhMIAQAAAGAwgRAAAAAABhMIAQAAAGAwgRAAAAAABtux6gEAAAAA+OvO3nVuDuzft+oxRnnmObty/777Vj3G0gmEAAAAANvQgf37ctm1t656jFFuvPqiVY+wEi4xBgAAAIDBBEIAAAAAGEwgBAAAAIDBBEIAAAAAGEwgBAAAAIDBBEIAAAAAGEwgBAAAAIDBBEIAAAAAGEwgBAAAAIDBBEIAAAAAGEwgBAAAAIDBBEIAAAAAGEwgBAAAAIDBBEIAAAAAGEwgBAAAAIDBBEIAAAAAGEwgBAAAAIDBBEIAAAAAGEwgBAAAAIDBtiwQVtXrquqhqrpjw9rTq+qdVfXRxePpG7a9vKruqaq7q+p5G9a/oar+eLHtn1dVbdXMAAAAADDNVp5B+Poklxyx9rIkt3T3+UluWbxOVV2Q5PIkz16851VVddriPa9OclWS8xc/R34mAAAAAHCctiwQdve7k3z6iOVLk1y/eH59khdsWH9Td3+uu+9Nck+SC6vqrCRP6+4/6u5O8oYN7wEAAAAATtCyv4PwzO5+IEkWj89YrJ+dZN+G/fYv1s5ePD9yHQAAAAA4CbbLTUqO9r2C/SjrR/+Qqquqam9V7T148OBJGw4AAAAA1tWyA+GDi8uGs3h8aLG+P8muDfudk+TAYv2co6wfVXdf1917unvPzp07T+rgAAAAALCOlh0Ib05yxeL5FUnevmH98qp6UlWdl8M3I3nf4jLkP6+qb1rcvfglG94DAAAAAJygHVv1wVV1Q5LnJjmjqvYneUWSX0hyU1VdmeS+JC9Mku6+s6puSvLhJIeSvLS7H1581P+Yw3dE/oIkv734AQAAAABOgi0LhN394mNsuvgY+1+T5JqjrO9N8tUncTQAAAAAYGG73KQEAAAAAFgBgRAAAAAABhMIAQAAAGAwgRAAAAAABhMIAQAAAGAwgRAAAAAABhMIAQAAAGAwgRAAAAAABhMIAQAAAGAwgRAAAAAABhMIAQAAAGAwgRAAAAAABhMIAQAAAGAwgRAAAAAABhMIAQAAAGAwgRAAAAAABhMIAQAAAGAwgRAAAAAABhMIAQAAAGAwgRAAAAAABtux6gE4PmfvOjcH9u9b9RijPPOcXbl/332rHgMAAADgpBIIT1EH9u/LZdfeuuoxRrnx6otWPQIAAADASecSYw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WEgir6ier6s6quqOqbqiqJ1fV06vqnVX10cXj6Rv2f3lV3VNVd1fV81YxMwAAAACso6UHwqo6O8k/SLKnu786yWlJLk/ysiS3dPf5SW5ZvE5VXbDY/uwklyR5VVWdtuy5AQAAAGAdreoS4x1JvqCqdiT5wiQHklya5PrF9uuTvGDx/NIkb+ruz3X3vUnuSXLhcscFAAAAgPW09EDY3fcn+cUk9yV5IMmfdffvJTmzux9Y7PNAkmcs3nJ2kn0bPmL/Yg0AAAAAOEGruMT49Bw+K/C8JM9M8kVV9fcf7S1HWetjfPZVVbW3qvYePHjwxIcFAAAAgDW3ikuM/3aSe7v7YHf/5yRvTXJRkger6qwkWTw+tNh/f5JdG95/Tg5fkvzXdPd13b2nu/fs3Llzy/4HAAAAAMC6WEUgvC/JN1XVF1ZVJbk4yV1Jbk5yxWKfK5K8ffH85iSXV9WTquq8JOcned+SZwYAAACAtbRj2b+wu99bVW9O8oEkh5J8MMl1SZ6S5KaqujKHI+ILF/vfWVU3JfnwYv+XdvfDy54bAAAAANbR0gNhknT3K5K84ojlz+Xw2YRH2/+aJNds9VwAAAAAMM0qLjEGAAAAALYJ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tJIKyqL6mqN1fVR6rqrqr65qp6elW9s6o+ung8fcP+L6+qe6rq7qp63ipmBgAAAIB1tKozCP/PJL/T3V+Z5GuT3JXkZUlu6e7zk9yyeJ2quiDJ5UmeneSSJK+qqtNWMjUAAAAArJmlB8KqelqSb0/yq0nS3X/Z3f9vkkuTXL/Y7fokL1g8vzTJm7r7c919b5J7kly4zJkBAAAAYF2t4gzCZyU5mORfVdUHq+q1VfVFSc7s7geSZPH4jMX+ZyfZt+H9+xdrAAAAAMAJWkUg3JHk65O8uru/LslfZHE58THUUdb6qDtWXVVVe6tq78GDB098UgAAAABYc6sIhPuT7O/u9y5evzmHg+GDVXVWkiweH9qw/64N7z8nyYGjfXB3X9fde7p7z86dO7dkeAAAAABYJ0sPhN39/yTZV1VfsVi6OMmHk9yc5IrF2hVJ3r54fnOSy6vqSVV1XpLzk7xviSMDAAAAwNrasaLf+2NJ3lhVT0zysSQ/mMOx8qaqujLJfUlemCTdfWdV3ZTDEfFQkpd298OrGRsAAAAA1stKAmF3fyjJnqNsuvgY+1+T5JqtnAkAAAAAJlrFdxACAAAAANuEQAgAAAAAgwmEAAAAADCYQAgAAAAAgwmEAAAAADCYQAgAAAAAgwmEAAAAADCYQAgAAAAAgwmEAAAAADCYQAgAAAAAgwmEAAAAADCYQAgAAAAAg20qEFbVt2xmDQAAAAA4tWz2DMJ/sck1AAAAAOAUsuPRNlbVNye5KMnOqvqpDZueluS0rRwMAAAAANh6jxoIkzwxyVMW+z11w/pnknzfVg0FAAAAACzHowbC7n5XkndV1eu7+xNLmgkAAAAAWJLHOoPwEU+qquuS7N74nu7+zq0YCgAAAABYjs0Gwt9I8pokr03y8NaNAwAAAAAs02YD4aHufvWWTgIAAAAALN0TNrnfb1XVj1TVWVX19Ed+tnQyAAAAAGDLbfYMwisWjz+9Ya2TPOvkjgMAAAAALNOmAmF3n7fVgwAAAAAAy7epQFhVLznaene/4eSOAwAAAAAs02YvMf7GDc+fnOTiJB9IIhACAAAAwClss5cY/9jG11X1xUl+bUsmAgAAAACWZrN3MT7SZ5OcfzIHAQAAAACWb7PfQfhbOXzX4iQ5LclXJblpq4YCAAAAAJZjs99B+Isbnh9K8onu3r8F8wAAAAAAS7SpS4y7+11JPpLkqUlOT/KXWzkUAAAAALAcmwqEVfWiJO9L8sIkL0ry3qr6vq0cDAAAAADYepu9xPjnknxjdz+UJFW1M8m/S/LmrRoMAAAAANh6m72L8RMeiYMLn3oc7wUAAAAAtqnNnkH4O1X1u0luWLy+LMk7tmYkAAAAAGBZHjUQVtXfTHJmd/90VX1vkm9NUkn+KMkblzAfAAAAALCFHusy4Vcm+fMk6e63dvdPdfdP5vDZg6/c2tEAAAAAgK32WIFwd3fffuRid+9NsntLJgIAAAAAluaxAuGTH2XbF5zMQQAAAACA5XusQPj+qvqhIxer6sokt23NSAAAAADAsjzWXYx/Isnbqur781dBcE+SJyb5ni2cCwAAAABYgkcNhN39YJKLquo7knz1Yvnfdvfvb/lkAAAAAMCWe6wzCJMk3f0HSf5gi2cBAAAAAJbssb6DEAAAAABYYw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kBYVadV1Qer6t8sXj+9qt5ZVR9dPJ6+Yd+XV9U9VXV3VT1vVTMDAAAAwLpZ5RmEP57krg2vX5bklu4+P8kti9epqguSXJ7k2UkuSfKqqjptybMCAAAAwFpaSSCsqnOS/LdJXrth+dIk1y+eX5/kBRvW39Tdn+vue5Pck+TCJY0KAAAAAGttVWcQvjLJ/5zk8xvWzuzuB5Jk8fiMxfrZSfZt2G//Yu2vqaqrqmpvVe09ePDgSR8aAAAAANbN0gNhVf3dJA91922bfctR1vpoO3b3dd29p7v37Ny587hnBAAAAIApdqzgd35Lku+uqu9K8uQkT6uqf53kwao6q7sfqKqzkjy02H9/kl0b3n9OkgNLnRgAAAAA1tTSzyDs7pd39zndvTuHbz7y+93995PcnOSKxW5XJHn74vnNSS6vqidV1XlJzk/yviWPDQAAAABraRVnEB7LLyS5qaquTHJfkhcmSXffWVU3JflwkkNJXtrdD69uTAAAAABYHysNhN39h0n+cPH8U0kuPsZ+1yS5ZmmDAQAAAMAQq7qLMQAAAACwDQi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y09EFbVrqr6g6q6q6rurKofX6w/vareWVUfXTyevuE9L6+qe6rq7qp63rJnBgAAAIB1tYozCA8l+Yfd/VVJvinJS6vqgiQvS3JLd5+f5JbF6yy2XZ7k2UkuSfKqqjptBXMDAAAAwNpZeiDs7ge6+wOL53+e5K4kZye5NMn1i92uT/KCxfNLk7ypuz/X3fcmuSfJhUsdGgAAAADW1Eq/g7Cqdif5uiTvTXJmdz+QHI6ISZ6x2O3sJPs2vG3/Yg0AAAAAOEErC4RV9ZQkb0nyE939mUfb9ShrfYzPvKqq9lbV3oMHD56MMQEAAABgra0kEFbV38jhOPjG7n7rYvnBqjprsf2sJA8t1vcn2bXh7eckOXC0z+3u67p7T3fv2blz59YMDwAAAABrZBV3Ma4kv5rkru7+pxs23ZzkisXzK5K8fcP65VX1pKo6L8n5Sd63rHkBAAAAYJ3tWMHv/JYkP5Dkj6vqQ4u1n03yC0luqqork9yX5IVJ0t13VtVNST6cw3dAfml3P7z0qQEAAABgDS09EHb3/52jf69gklx8jPdck+SaLRsKAAAAAIZa6V2MAQAAAIDVEg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BTJhBW1SVVdXdV3VNVL1v1PAAAAACwDk6JQFhVpyX5l0men+SCJC+uqgtWOxUAAAAAnPpOiUCY5MIk93T3x7r7L5O8KcmlK54JAAAAAE55p0ogPDvJvg2v9y/WAAAAAIATsGPVA2xSHWWt/9pOVVcluWrx8j9W1d1bOtVqnXHj1Rd9ctVDTFN1tP8rMswZSRx7sHyOPVgNxx6shmOP/9+NV1+06hGmOaOq1vX4+6+OteFUCYT7k+za8PqcJAeO3Km7r0ty3bKGWqWq2tvde1Y9B0zj2IPVcOzBajj2YDUce7A6U4+/U+US4/cnOb+qzquqJya5PMnNK54JAAAAAE55p8QZhN19qKp+NMnvJjktyeu6+84VjwUAAAAAp7xTIhAmSXe/I8k7Vj3HNjLiUmrYhhx7sBqOPVgNxx6shmMPVmfk8Vfdf+1eHwAAAADAEKfKdxACAAAAAFtAINzGquqSqrq7qu6pqpcdZXtV1T9fbL+9qr5+FXPCutnEsff9i2Pu9qq6taq+dhVzwjp6rONvw37fWFUPV9X3LXM+WFebOfaq6rlV9aGqurOq3rXsGWEdbeLfnV9cVb9VVf9+cez94CrmhHVTVa+rqoeq6o5jbB/XWwTCbaqqTkvyL5M8P8kFSV5cVRccsdvzk5y/+LkqyauXOiSsoU0ee/cm+Vvd/TVJ/nGGfkcFnGybPP4e2e9/y+GblwEnaDPHXlV9SZJXJfnu7n52khcue05YN5v8e++lST7c3V+b5LlJfqmqnrjUQWE9vT7JJY+yfVxvEQi3rwuT3NPdH+vuv0zypiSXHrHPpUne0Ie9J8mXVNVZyx4U1sxjHnvdfWt3/4fFy/ckOWfJM8K62szffUnyY0nekuShZQ4Ha2wzx95/l+St3X1fknS34w9O3GaOvU7y1KqqJE9J8ukkh5Y7Jqyf7n53Dh9PxzKutwiE29fZSfZteL1/sfZ49wEen8d7XF2Z5Le3dCKY4zGPv6o6O8n3JHnNEueCdbeZv/u+PMnpVfWHVXVbVb1kadPB+trMsffLSb4qyYEkf5zkx7v788sZD0Yb11t2rHoAjqmOsnbkLac3sw/w+Gz6uKqq78jhQPitWzoRzLGZ4++VSX6mux8+fDIFcBJs5tjbkeQbklyc5AuS/FFVvae7/2Srh4M1tplj73lJPpTkO5N8WZJ3VtX/1d2f2eLZYLpxvUUg3L72J9m14fU5OfxfjR7vPsDjs6njqqq+Jslrkzy/uz+1pNlg3W3m+NuT5E2LOHhGku+qqkPd/ZtLmRDW02b/3fnJ7v6LJH9RVe9O8rVJBEI4fps59n4wyS90dye5p6ruTfKVSd63nBFhrHG9xSXG29f7k5xfVectvoT28iQ3H7HPzUlesri7zjcl+bPufmDZg8Kaecxjr6rOTfLWJD/gzAk4qR7z+Ovu87p7d3fvTvLmJD8iDsIJ28y/O9+e5NuqakdVfWGS/zrJXUueE9bNZo69+3L4zN1U1ZlJviLJx5Y6Jcw0rrc4g3Cb6u5DVfWjOXyHxtOSvK6776yqH15sf02SdyT5riT3JPlsDv/XJeAEbPLY+0dJvjTJqxZnMR3q7j2rmhnWxSaPP+Ak28yx1913VdXvJLk9yeeTvLa771jd1HDq2+Tfe/84yeur6o9z+JLHn+nuT65saFgTVXVDDt8Z/Iyq2p/kFUn+RjK3t9ThM5UBAAAAgIlcYgwAAAAAgwmEAAAAADCYQAgAAAAAgwmEAAAAADCYQAgAAAAAgwmEAAAAADCYQAgAwGOqqn9QVXdV1RtXPQsAACdXdfeqZwAAYJurqo8keX5333sCn1E5/O/Pz5+8yQAAOFHOIAQA4FFV1WuSPCvJzVX1D6vqN6vq9qp6T1V9zWKfn6+q/2nDe+6oqt2Ln7uq6lVJPpBk1zF+x5VV9SdV9YdV9StV9cvL+N8GAIBACADAY+juH05yIMl3JNmd5IPd/TVJfjbJGzbxEV+R5A3d/XXd/YkjN1bVM5P8L0m+KcnfSfKVJ2l0AAA2QSAEAODx+NYkv5Yk3f37Sb60qr74Md7zie5+z6NsvzDJu7r70939n5P8xskZFQCAzRAIAQB4POooa53kUP7Lf1s+ecPzvziOzwQAYEkEQgAAHo93J/n+JKmq5yb5ZHd/JsnHk3z9Yv3rk5z3OD7zfUn+VlWdXlU7kvy9kzgvAACPYceqBwAA4JTy80n+VVXdnuSzSa5YrL8lyUuq6kNJ3p/kTzb7gd19f1X9kyTvzeHvOvxwkj87iTMDAPAoqrtXPQMAAMNV1VO6+z8uziB8W5LXdffbVj0XAMAELjEGAGA7+PnF2Yd3JLk3yW+udBoAgEGcQQgAwNJU1XuTPOmI5R/o7j9exTwAAAiEAAAAADCaS4w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27HqAbbKGWec0bt37171GAAAAACwcrfddtsnu3vn0batbSDcvXt39u7du+oxAAAAAGDlquoTx9rmEmMAAAAAGEwgBAAAAIDBBEIAAAAAGEwgBAAAAIDBBEIAAAAAGEwgBAAAAIDBBEIAAAAAGEwgBAAAAIDBBEIAAAAAGEwgBAAAAIDBBEIAAAAAGEwgBAAAAIDBBEIAAAAAGEwgBAAAAIDBBEIAAAAAGEwgBAAAAIDBBEIAAAAAGEwgBAAAAIDBBEIAAAAAGEwgBAAAAIDBBEIAAAAAGEwgBAAAAIDBBEIAAAAAGEwgBAAAAIDBBEIAAAAAGEwgBAAAAIDBBEIAAAAAGEwgBAAAAIDBdqx6AGC9nb3r3BzYv2/VY6ydZ56zK/fvu2/VYwAAALAGBEJgSx3Yvy+XXXvrqsdYOzdefdGqRwAAAGBNuMQYAAAAAAYTCAEAAABgMIEQAAAAAAYTCAEAAABgMIEQAAAAAAZzF2NYOHvXuTmwf9+qxwAAAABYKoEQFg7s35fLrr111WOsnRuvvmjVIwAAAACPwiXGAAAAADCYQAgAAAAAgwmEAAAAADCYQAgAAAAAgwmEAAAAADCYQAgAAAAAgwmEAAAAADCYQAgAAAAAgwmEAAAAADCYQAgAAAAAgwmEAAAAADCYQAgAAAAAgwmEAAAAADCYQAgAAAAAgwmEAAAAADCYQAgAAAAAgwmEAAAAADDYSgJhVb2uqh6qqjs2rN1YVR9a/Hy8qj60WN9dVf9pw7bXrGJmAAAAAFhHO1b0e1+f5JeTvOGRhe6+7JHnVfVLSf5sw/5/2t3PWdZwAAAAADDFSgJhd7+7qnYfbVtVVZIXJfnOpQ4FAAAAAANtx+8g/LYkD3b3RzesnVdVH6yqd1XVt61qMAAAAABYN6u6xPjRvDjJDRteP5Dk3O7+VFV9Q5LfrKpnd/dnjnxjVV2V5KokOffcc5cyLAAAAACcyrbVGYRVtSPJ9ya58ZG17v5cd39q8fy2JH+a5MuP9v7uvq6793T3np07dy5jZAAAAAA4pW2rQJjkbyf5SHfvf2ShqnZW1WmL589Kcn6Sj61oPgAAAABYKysJhFV1Q5I/SvIVVbW/qq5cbLo8/+XlxUny7Ulur6p/n+TNSX64uz+9vGkBAAAAYH2t6i7GLz7G+n9/lLW3JHnLVs8EAAAAABNtt0uMAQAAAIAlEggBAAAAYDCBEAAAAAAGEwgBAAAAYDCBEAAAAAAGEwgBAAAAYDCBEAAAAAAGEwgBAAAAYDCBEAAAAAAGEwgBAAAAYDCBEAAAAAAGEwgBAAAAYDCBEAAAAAAGEwgBAAAAYDCBEAAAAAAGEwgBAAAAYDCBEAAAAAAGEwgBAAAAYDCBEAAAAAAGEwgBAAAAYDCBEAAAAAAGEwgBAAAAYDCBEAAAAAAGEwgBAAAAYDCBEAAAAAAGEwgBAAAAYDCBEAAAAAAGEwgBAAAAYLAdqx4AAFhvZ+86Nwf271v1GGvnmefsyv377lv1GAAArAGBEADYUgf278tl19666jHWzo1XX7TqEQAAWBMuMQYAAACAwQRCAAAAABhMIAQAAACAwQRCAAAAABhMIAQAAACAwQRCAAAAABhMIAQAAACAwQRCAAAAABhMIAQAAACAwQRCAAAAABhMIAQAAACAwXasegAAjsMTdqSqVj3F2nnmObty/777Vj0GbI4/B046fwYAZ+86Nwf271v1GGvHn6+w/QmEAKeizx/KZdfeuuop1s6NV1+06hFg8/w5cNL5MwA4sH+fP1u3gD9fYftziTEAAAAADCYQAgAAAMBgLjE+RfluDAAAAABOBoHwFOW7MU4+34sBAAAATOQSYwAAAAAYTCAEAAAAgMEEQgAAAAAYTCAEAAAAgMEEQgAAAAAYTCAEAAAAgMEEQgAAAAAYTCAEAAAAgMEEQgAAAAAYTCAEAAAAgMEEQgAAAAAYTCAEAAAAgMEEQgAAAAAYTCAEAAAAgMEEQgAAAAAYTCAEAAAAgMEEQgAAAAAYTCAEAAAAgMEEQgAAAAAYTCAEAAAAgMEEQgAAAAAYTCAEAAAAgMEEQgAAAAAYTCAEAAAAgMF2rHoAAAAAYI09YUeqatVTrJ1nnrMr9++7b9VjsCYEQgAAAGDrfP5QLrv21lVPsXZuvPqiVY/AGnGJMQAAAAAMtpJAWFWvq6qHquqODWs/X1X3V9WHFj/ftWHby6vqnqq6u6qet4qZAQAAAGAdreoMwtcnueQo6/+su5+z+HlHklTVBUkuT/LsxXteVVWnLW1SAAAAAFhjKwmE3f3uJJ/e5O6XJnlTd3+uu+9Nck+SC7dsOAAAAAAYZLt9B+GPVtXti0uQT1+snZ1k34Z99i/WAAAAAIATtJ0C4auTfFmS5yR5IMkvLdaPdi/0PtoHVNVVVbW3qvYePHhwS4YEAABYtbN3nZuq8nOSfwCm2rHqAR7R3Q8+8ryqfiXJv1m83J9k14Zdz0ly4BifcV2S65Jkz549R42IAAAAp7oD+/flsmtvXfUYa+fGqy9a9QgAK7FtziCsqrM2vPyeJI/c4fjmJJdX1ZOq6rwk5yd537LnAwAAAIB1tJIzCKvqhiTPTXJGVe1P8ookz62q5+Tw5cMfT3J1knT3nVV1U5IPJzmU5KXd/fAKxgYAAACAtbOSQNjdLz7K8q8+yv7XJLlm6yYCAAAAgJm2zSXGAAAAAMDy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OVQ8AAACsr7N3nZsD+/etegwA4FEIhAAAwJY5sH9fLrv21lWPsXZuvPqiVY8AwBpxiTEAAAAADCYQAgAAAMBgAiEAAAAADCYQAgAAAMBgAiEAAAAADOYuxgAAkCRP2JGqWvUUALA5/t7aEs88Z1fu33ffqsdYOoEQAACS5POHctm1t656irVz49UXrXoEgPXk760tMfXvLZcYAw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KwmEVfW6qnqoqu7YsPZ/VNVHqur2qnpbVX3JYn13Vf2nqvrQ4uc1q5gZAAAAANbRqs4gfH2SS45Ye2eSr+7ur0nyJ0levmHbn3b3cxY/P7ykGQEAAABg7a0kEHb3u5N8+oi13+vuQ4uX70lyztIHAwAAAIBhtut3EP4PSX57w+vzquqDVfWuqvq2Y72pqq6qqr1VtffgwYNbPyUAAAAAnOK2XSCsqp9LcijJGxdLDyQ5t7u/LslPJfn1qnra0d7b3dd1957u3rNz587lDAwAAAAAp7BtFQir6ookfzfJ93d3J0l3f667P7V4fluSP03y5aubEgAAAADWx7YJhFV1SZKfSfLd3f3ZDes7q+q0xfNnJTk/ycdWMyUAAAAArJcdq/ilVXVDkucmOaOq9id5RQ7ftfhJSd5ZVUnynsUdi789yf9aVYeSPJzkh7v700f9YAAAAADgcVlJIOzuFx9l+VePse9bkrxlaycCAAAAgJm2zSXGAAAAAMDy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j1AACwbTxhR6pq1VMAAAAslUAIAI/4/KFcdu2tq55i7dx49UWrHgEAAHgU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CWBsKpeV1UPVdUdG9aeXlXvrKqPLh5P37Dt5VV1T1XdXVXPW8XMAAAAALCOVnUG4euTXHLE2suS3NLd5ye5ZfE6VXVBksuTPHvxnldV1WnLGxUAAAAA1tcJBcKq+pbNrB2pu9+d5NNHLF+a5PrF8+uTvGDD+pu6+3PdfW+Se5JceLwzAwAAAAB/5UTPIPwXm1zbjDO7+4EkWTw+Y7F+dpJ9G/bbv1gDAAAAAE7QjuN5U1V9c5KLkuysqp/asOlpSU725b91lLU+xlxXJbkqSc4999yTPAYAAAAArJ/jPYPwiUmeksOB8akbfj6T5PuO8zMfrKqzkmTx+NBifX+SXRv2OyfJgaN9QHdf1917unvPzp07j3MMAAAAAJjjuM4g7O53JXlXVb2+uz9xkma5OckVSX5h8fj2Deu/XlX/NMkzk5yf5H0n6XcCAAAAwGjHFQg3eFJVXZdk98bP6u7vfLQ3VdUNSZ6b5Iyq2p/kFTkcBm+qqiuT3JfkhYvPurOqbkry4SSHkry0ux8+wbkBAAAAgJx4IPyNJK9J8tokm4523f3iY2y6+Bj7X5Pkmsc9HQAAAADwqE40EB7q7leflEkAAAAAgKU73puUPOK3qupHquqsqnr6Iz8nZTIAAAAAYMud6BmEVywef3rDWid51gl+LgAAAACwBCcUCLv7vJM1CAAAAACwfCcUCKvqJUdb7+43nMjnAgAAAADLcaKXGH/jhudPzuG7EH8giUAIAAAAAKeAE73E+Mc2vq6qL07yayc0EQAAAACwNCd6F+MjfTbJ+Sf5MwEAAACALXKi30H4Wzl81+IkOS3JVyW56USHAgAAAACW40S/g/AXNzw/lOQT3b3/BD8TAAAAAFiSE7rEuLvfleQjSZ6a5PQkf3kyhgIAAAAAluOEAmFVvSjJ+5K8MMmLkry3qr7vZAwGAAAAAGy9E73E+OeSfGN3P5QkVbUzyb9L8uYTHQwAAAAA2HonehfjJzwSBxc+dRI+EwAAAABYkhM9g/B3qup3k9yweH1Zknec4GcCAAAAAEtyXIGwqv5mkjO7+6er6nuTfGuSSvJHSd54EucDAAAAALbQ8V4O/Mokf54k3f3W7v6p7v7JHD578JUnZzQAAAAAYKsdbyDc3d23H7nY3XuT7D6hiQAAAACApTneQPjkR9n2Bcf5mQAAAADAkh1vIHx/Vf3QkYtVdWWS205sJAAAAABgWY73LsY/keRtVfX9+asguCfJE5N8z0mYCwAAAABYguMKhN39YJKLquo7knz1Yvnfdvfvn7TJAAAAAIAtd7xnECZJuvsPkvzBSZoFAAAAAFiy4/0OQgAAAABgDQiEAAAAADCYQAgAAAAAgwmEAAAAADCYQAgAAAAAgwmEAAAAADCYQAgAAAAAgwmEAAAAADCYQAgAAAAAgwmEAAAAADCYQAgAAAAAgwmEAAAAADCYQAgAAAAAgwmEAAAAADCYQAgAAAAAgwmEAAAAADCYQAgAAAAAgwmEAAAAADCYQAgAAAAAgwmEhIu3AAABAABJREFU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Y9QAbVdVXJLlxw9KzkvyjJF+S5IeSHFys/2x3v2O50wEAAADA+tlWgbC7707ynCSpqtOS3J/kbUl+MMk/6+5fXN10AAAAALB+tvMlxhcn+dPu/sSqBwEAAACAdbWdA+HlSW7Y8PpHq+r2qnpdVZ2+qqEAAAAAYJ1sy0BYVU9M8t1JfmOx9OokX5bDlx8/kOSXjvG+q6pqb1XtPXjw4NF2AQAAAAA22JaBMMnzk3ygux9Mku5+sLsf7u7PJ/mVJBce7U3dfV137+nuPTt37lziuAAAAABwatqugfDF2XB5cVWdtWHb9yS5Y+kTAQAAAMAa2lZ3MU6SqvrCJH8nydUblv/3qnpOkk7y8SO2AQAAAADHadsFwu7+bJIvPWLtB1Y0DgAAAACste16iTEAAAAAsAQ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PVAxypqj6e5M+TPJzkUHfvqaqnJ7kxye4kH0/you7+D6uaEQAAAADWxXY9g/A7uvs53b1n8fplSW7p7vOT3LJ4DQAAAACcoO0aCI90aZLrF8+vT/KC1Y0CAAAAAOtjOwbCTvJ7VXVbVV21WDuzux9IksXjM1Y2HQAAAACskW33HYRJvqW7D1TVM5K8s6o+stk3LoLiVUly7rnnbtV8AAAAALA2tt0ZhN19YPH4UJK3JbkwyYNVdVaSLB4fOsZ7r+vuPd29Z+fOncsaGQAAAABOWdsqEFbVF1XVUx95nuS/SXJHkpuTXLHY7Yokb1/NhAAAAACwXrbbJcZnJnlbVSWHZ/v17v6dqnp/kpuq6sok9yV54QpnBAAAAIC1sa0CYXd/LMnXHmX9U0kuXv5EAAAAALDettUlxgAAAADAcg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PD/sXfHUZfddX3vP99kAK3QCmZgQTJxog3W4JWgY2qDehG8JXC7jHSJCaXItbSJLVhobW/B3nWx7c1adrWo7a1gIqRgSyGpoKYtVWmKUBsFEoyQECgRMDNMLgnQCtou6CTf+8ec1Md0kkxm5jn7ec739VrrWc85v7P3mW90Hxje2ftsAACAwQRCAAAAABhMIAQAAACAwQRCAAAAABhMIAQAAACAwQRCAAAAABhMIAQAAACAwQRCAAAAABhMIAQAAACAwQRCAAAAABhMIAQAAACAwXZUIKyqfVX1rqq6rapuraqXr9Z/tKo+VVU3r36eu/SsAAAAALAJ9iw9wP0cSfLD3f2BqnpMkpuq6p2r136iu//hgrMBAAAAwMbZUYGwu+9Mcufq8Req6rYkZy47FQAAAABsrh11ifFWVbU/ydOSvHe19LKq+mBVXV1Vj32AfS6rqhur6sa77757XaMCAAAAwK61IwNhVT06yduSvKK7P5/kdUm+Nsn5OXqG4WuOtV93X9XdB7r7wN69e9c1LgAAAADsWjsuEFbVI3I0Dr65u9+eJN396e6+p7vvTfIzSS5YckYAAAAA2BQ7KhBWVSV5Q5LbuvvHt6w/cctmz0tyy7pnAwAAAIBNtKNuUpLk6UlelORDVXXzau1Hkrygqs5P0kk+meTyJYYDAAAAgE2zowJhd/9akjrGS+9Y9ywAAAAAMMGOusQYAAAAAFgv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XRMIq+qiqvpoVd1eVa9ceh4AAAAA2AS7IhBW1elJfirJc5Kcl+QFVXXeslMBAAAAwO63KwJhkguS3N7dH+/uLyV5a5KLF54JAAAAAHa93RIIz0xycMvzQ6s1AAAAAOAkVHcvPcNDqqrnJ3l2d//F1fMXJbmgu3/ofttdluSy1dOvS/LRUzjGGUk+cwrfD5bkeGaTOJ7ZJI5nNonjmU3ieGaTOJ7n+uru3nusF/ase5ITdCjJvi3Pz0py+P4bdfdVSa7ajgGq6sbuPrAd7w3r5nhmkzie2SSOZzaJ45lN4nhmkzieOZbdconx+5OcW1XnVNUjk1ya5LqFZwIAAACAXW9XnEHY3Ueq6mVJfjnJ6Umu7u5bFx4LAAAAAHa9XREIk6S735HkHQuOsC2XLsNCHM9sEsczm8TxzCZxPLNJHM9sEscz/5NdcZMSAAAAAGB77JbvIAQAAAAAtoFA+BCq6qKq+mhV3V5Vr1x6Hng4qurqqrqrqm7Zsva4qnpnVX1s9fuxS84Ix6uq9lXVu6rqtqq6tapevlp3TLPrVNWXVdX7quq3Vsfz31mtO57Ztarq9Kr6zar616vnjmd2par6ZFV9qKpurqobV2uOZ3alqvrKqvq5qvrI6u/Rf8rxzLEIhA+iqk5P8lNJnpPkvCQvqKrzlp0KHpY3JrnofmuvTHJ9d5+b5PrVc9gNjiT54e7++iTfmuSlq/9MdkyzG30xyTO7+6lJzk9yUVV9axzP7G4vT3LblueOZ3az7+zu87v7wOq545nd6h8l+aXu/hNJnpqj/znteOZ/IhA+uAuS3N7dH+/uLyV5a5KLF54Jjlt3vyfJ5+63fHGSN60evynJ96xzJjhR3X1nd39g9fgLOfqXmzPjmGYX6qN+b/X0EaufjuOZXaqqzkryvyd5/ZZlxzObxPHMrlNVfzTJdyR5Q5J095e6+7/E8cwxCIQP7swkB7c8P7Rag93sCd19Z3I0uCR5/MLzwMNWVfuTPC3Je+OYZpdaXY55c5K7kryzux3P7GY/meT/THLvljXHM7tVJ/mVqrqpqi5brTme2Y2+JsndSf7p6isgXl9VXxHHM8cgED64Osaa2z4DLKiqHp3kbUle0d2fX3oeOFHdfU93n5/krCQXVNU3LDwSnJCq+jNJ7urum5aeBU6Rp3f3N+XoV029tKq+Y+mB4ATtSfJNSV7X3U9L8vtxOTEPQCB8cIeS7Nvy/KwkhxeaBU6VT1fVE5Nk9fuuheeB41ZVj8jROPjm7n77atkxza62utTnV3P0O2Mdz+xGT0/y3VX1yRz9Sp5nVtU/j+OZXaq7D69+35Xk53P0q6ccz+xGh5IcWl2lkCQ/l6PB0PHM/0QgfHDvT3JuVZ1TVY9McmmS6xaeCU7WdUlevHr84iS/uOAscNyqqnL0+1Nu6+4f3/KSY5pdp6r2VtVXrh5/eZLvSvKROJ7Zhbr7Vd19Vnfvz9G/L//77v7zcTyzC1XVV1TVY+57nORPJ7kljmd2oe7+/5IcrKqvWy09K8mH43jmGKrbFbMPpqqem6PfqXJ6kqu7+4plJ4LjV1VvSfKMJGck+XSSVyf5hSTXJjk7yR1Jnt/d97+RCew4VfVtSf5Dkg/lD77j6kdy9HsIHdPsKlX1jTn6peCn5+i/sL22u/9uVX1VHM/sYlX1jCR/o7v/jOOZ3aiqviZHzxpMjl6e+S+6+wrHM7tVVZ2fozeQemSSjyf5gaz+7hHHM1sIhAAAAAAwmEuMAQAAAGAwgRAAAAAABhMIAQAAAGAwgRAAAAAABhMIAQAAAGAwgRAAAAAABhMIAQAGqaobjmObV1TVH1nHPAAALK+6e+kZAADYQarqk0kOdPdnlp7loVTVnu4+svQcAAC7mTMIAQAGqarfW/1+RlX9alX9XFV9pKreXEf91SRPSvKuqnrXg71PVf39qrqpqv5dVV2wer+PV9V3r7Y5var+QVW9v6o+WFWXb/mz311V11bVf6qqH6uqF1bV+6rqQ1X1tavtvrqqrl/te31Vnb1af2NV/fhqvn9QVR+rqr2r106rqtur6oxt/T8kAMAGEQgBAOZ6WpJXJDkvydckeXp3/+Mkh5N8Z3d/54Ps+xVJfrW7vznJF5L8P0n+tyTPS/J3V9u8JMnvdve3JPmWJH+pqs5ZvfbUJC9P8r8keVGSJ3f3BUlen+SHVtv8kyQ/293fmOTNSf7xlj//yUm+q7v/WpJ/nuSFq/XvSvJbu+HsRwCAnUIgBACY633dfai7701yc5L9D2PfLyX5pdXjDyV5d3f/99Xj+97nTyf5/qq6Ocl7k3xVknNXr72/u+/s7i8m+e0kv7Llve7b/08l+Rerx/8sybdt+fP/ZXffs3p8dZLvXz3+C0n+6cP45wAAGG/P0gMAALCYL255fE8e3t8N/3v/wZdZ33vfe3X3vVV13/tUkh/q7l/eumNVPeN+f/a9W57f+yBzbP3y7N//H4vdB6vq01X1zCR/Mn9wNiEAAMfBGYQAANzfF5I85hS8zy8n+ctV9YgkqaonV9VXPIz9b0hy6erxC5P82oNs+/ocvdT42i1nFgIAcBwEQgAA7u+qJP/2wW5Scpxen+TDST5QVbckuTIP7yzFv5rkB6rqgzn6PYUvf5Btr0vy6Li8GADgYas/uDIEAAB2p6o6kOQnuvvbl54FAGC38R2EAADsalX1yiR/Ob57EADghDiDEACAB1RV703yqPstv6i7P7TEPAAAnHoCIQAAAAAM5iYl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ZeoDtcsYZZ/T+/fuXHgMAAAAAFnfTTTd9prv3Huu1jQ2E+/fvz4033rj0GAAAAACwuKr6nQd6zSXGAAAAADCYQAgAAAAAgwmEAAAAADCYQAgAAAAAgwmEAAAAADCYQAgAAAAAgwmEAAAAADCYQAgAAAAAgwmEAAAAADCYQAgAAAAAgwmEAAAAADCYQAgAAAAAgwmEAAAAADCYQAgAAAAAgwmEAAAAADCYQAgAAAAAgwmEAAAAADCYQAgAAAAAgwmEAAAAADCYQAgAAAAAgwmEAAAAADCYQAgAAAAAgwmEAAAAADCYQAgAAAAAgwmEAAAAADCYQAgAAAAAgwmEAAAAADCYQAgAAAAAg+1ZegBOzJn7zs7hQweXHmOUJ521L586eMfSYwAAAACcUgLhLnX40MFccuUNS48xyjWXX7j0CAAAAACnnEu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fCqvqyqnpfVf1WVd1aVX9ntf64qnpnVX1s9fuxW/Z5VVXdXlUfrapnr3tmAAAAANhUS5xB+MUkz+zupyY5P8lFVfWtSV6Z5PruPjfJ9avnqarzklya5ClJLkry2qo6fYG5AQAAAGDjrD0Q9lG/t3r6iNVPJ7k4yZtW629K8j2rxxcneWt3f7G7P5Hk9iQXrG9iAAAAANhci3wHYVWdXlU3J7kryTu7+71JntDddybJ6vfjV5ufmeTglt0PrdaO9b6XVdWNVXXj3XffvW3zAwAAAMCmWCQQdvc93X1+krOSXFBV3/Agm9ex3uIB3veq7j7Q3Qf27t17CiYFAAAAgM226F2Mu/u/JPnVHP1uwU9X1ROTZPX7rtVmh5Ls27LbWUkOr29KAAAAANhcS9zFeG9VfeXq8Zcn+a4kH0lyXZIXrzZ7cZJfXD2+LsmlVfWoqjonyblJ3rfWoQEAAABgQ+1Z4M98YpI3re5EfFqSa7v7X1fVrye5tqpekuSOJM9Pku6+taquTfLhJEeSvLS771lgbgAAAADYOGsPhN39wSRPO8b6Z5M86wH2uSLJFds8GgAAAACMs+h3EAIAAAAAyxI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fCqtpXVe+qqtuq6taqevlq/Uer6lNVdfPq57lb9nlVVd1eVR+tqmeve2YAAAAA2FR7FvgzjyT54e7+QFU9JslNVfXO1Ws/0d3/cOvGVXVekkuTPCXJk5L8u6p6cnffs9apAQAAAGADrf0Mwu6+s7s/sHr8hSS3JTnzQXa5OMlbu/uL3f2JJLcnuWD7JwUAAACAzbfodxBW1f4kT0vy3tXSy6rqg1V1dVU9drV2ZpKDW3Y7lAcPigAAAADAcVosEFbVo5O8LckruvvzSV6X5GuTnJ/kziSvuW/TY+zeD/Cel1XVjVV14913333qhwYAAACADbNIIKyqR+RoHHxzd789Sbr70919T3ffm+Rn8geXER9Ksm/L7mclOXys9+3uq7r7QHcf2Lt37/b9AwAAAADAhljiLsaV5A1JbuvuH9+y/sQtmz0vyS2rx9clubSqHlVV5yQ5N8n71jUvAAAAAGyyJe5i/PQkL0ryoaq6ebX2I0leUFXn5+jlw59McnmSdPetVXVtkg/n6B2QX+oOxgAAAABwaqw9EHb3r+XY3yv4jgfZ54okV2zbUAAAAAAw1KJ3MQYAAAAAli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Zn6QFg1zhtT6pq6SlGedJZ+/Kpg3csPQYAAABsNIEQjte9R3LJlTcsPcUo11x+4dIjAAAAwMZziTEAAAAADCYQAgAAAMBgAiEAAAAADCYQAgAAAMBgAiEAAAAADCYQAgAAAMBgAiEAAAAADLZn6QEAAADg4Tpz39k5fOjg0mOM8qSz9uVTB+9YegxgGwiEAAAA7DqHDx3MJVfesPQYo1xz+YVLjwBsE5cYAwAAAMBgAiEAAAAADCYQAgAAAMBgAiEAAAAADOYmJQDAKO56uX7uegkAsLMJhADAKO56uX7uegkAsLO5xBgAAAAABhMIAQAAAGAwgRAAAAAABhMIAQAAAGCwtQfCqtpXVe+qqtuq6taqevlq/XFV9c6q+tjq92O37POqqrq9qj5aVc9e98wAAAAAsKmWOIPwSJIf7u6vT/KtSV5aVecleWWS67v73CTXr55n9dqlSZ6S5KIkr62q0xeYGwAAAAA2ztoDYXff2d0fWD3+QpLbkpyZ5OIkb1pt9qYk37N6fHGSt3b3F7v7E0luT3LBWocGAAAAgA216HcQVtX+JE9L8t4kT+juO5OjETHJ41ebnZnk4JbdDq3WAAAAAICTtGepP7iqHp3kbUle0d2fr6oH3PQYa/0A73lZksuS5Oyzzz4VYwIAADykM/edncOHDj70hgCwAy0SCKvqETkaB9/c3W9fLX+6qp7Y3XdW1ROT3LVaP5Rk35bdz0py+Fjv291XJbkqSQ4cOHDMiAgAAHCqHT50MJdcecPSY4xyzeUXLj0CwMZY4i7GleQNSW7r7h/f8tJ1SV68evziJL+4Zf3SqnpUVZ2T5Nwk71vXvMCCTtuTqvKzxp8z9zn7GgAAYJolziB8epIXJflQVd28WvuRJD+W5NqqekmSO5I8P0m6+9aqujbJh3P0Dsgv7e571j41sH73HvFv4tfMv4kHAACYZ+2BsLt/Lcf+XsEkedYD7HNFkiu2bSgAAAAAGGrRuxgDAAAAAMsSCAEAAABgMIEQAAAAAAYTCAEAAABgsCXuYgwAAADsNqftSdUD3XOU7fCks/blUwfvWHoMBhAIAQAAgId275FccuUNS08xyjWXX7j0CAzhEmMAAAAAGEwgBAAAAIDBBEIAAAAAGEwgBAAAAIDBBEIAAAAAGEwgBAAAAIDBBEIAAAAAGEwgBAAAAIDBBEIAAAAAGEwgBAAAAIDBBEIAAAAAGEwgBAAAAIDBBEIAAAAAGEwgBAAAAIDBBEIAAAAAGGzP0gMAALDhTtuTqlp6ilGedNa+fOrgHUuPAQDsEgIhAADb694jueTKG5aeYpRrLr9w6REAgF3EJcYAAAAAMJhACAAAAACDCYQAAAAAMJhACAAAAACDCYQAAAAAMJhACAAAAACDCYQAAAAAMJhACAAAAACDCYQAAAAAMJhACAAAAACDCYQAAAAAMJhACAAAAACDCYQAAAAAMJhACAAAAACDCYQAAAAAMJhACAAAAACDCYQAAAAAMJhACAAAAACDCYQAAAAAMNhJBcKqevrxrAEAAAAAO9PJnkH4/x7nGgAAAACwA+05kZ2q6k8luTDJ3qr661te+qNJTj8VgwEAAAAA2++EAmGSRyZ59Gr/x2xZ/3yS7z3ZoQAAAACA9TihQNjd707y7qp6Y3f/zimeCQAAAABYkxM9g/A+j6qqq5Ls3/pe3f3Mk3xfAAAAAGANTjYQ/sskP53k9UnuOflxAAAAAIB1OtlAeKS7X3dKJgEAAAAA1u60k9z/X1XVX6mqJ1bV4+77OSWTAQAAAADb7mTPIHzx6vff3LLWSb7mJN8XAAAAAFiDkwqE3X3OqRoEAAAAAFi/kwqEVfX9x1rv7p89mfcFAAAAANbjZC8x/pYtj78sybOSfCCJQAgAAAAAu8DJXmL8Q1ufV9UfS/LPTmoiAAAAAGBtTvYMwvv7r0nOPcXvCQAb68x9Z+fwoYNLjwEAAAx2st9B+K9y9K7FSXJ6kq9Pcu3JDgUAUxw+dDCXXHnD0mOMcs3lFy49AgAA7CgnewbhP9zy+EiS3+nuQyf5ngAAAADAmpx2Mjt397uTfCTJY5I8NsmXTsVQAAAAAMB6nFQgrKrvS/K+JM9P8n1J3ltV33sqBgMAAAAAtt/JXmL8t5N8S3fflSRVtTfJv0vycyc7GAAAAACw/U7qDMIkp90XB1c+ewreEwAAAABYk5M9g/CXquqXk7xl9fySJO84yfcEAAAAANbkhAJhVf3xJE/o7r9ZVX82ybclqSS/nuTNp3A+AAAAAGAbnejlwD+Z5AtJ0t1v7+6/3t1/LUfPHvzJUzMaAAAAALDdTjQQ7u/uD95/sbtvTLL/pCYCAAAAANbmRAPhlz3Ia19+gu8JAAAAAKzZiQbC91fVX7r/YlW9JMlNJzcSAAAAALAuJ3oX41ck+fmqemH+IAgeSPLIJM87BXMBAAAAAGtwQoGwuz+d5MKq+s4k37Ba/jfd/e9P2WQAAAAAwLY70TMIkyTd/a4k7zpFswAAAAAAa3ai30EIAAAAAGwAgRAAAAAABhMIAQAAAGAwgRAAAAAABhMIAQAAAGAwgRAAAAAABhMIAQAAAGAwgRAAAAAABhMIAQAAAGAwgRAAAAAABhMIAQAAAGAwgRAAAAAABhMIAQAAAGAwgRAAAAAABlskEFbV1VV1V1XdsmXtR6vqU1V18+rnuVtee1VV3V5VH62qZy8xMwAAAABsoqXOIHxjkouOsf4T3X3+6ucdSVJV5yW5NMlTVvu8tqpOX9ukAAAAALDBFgmE3f2eJJ87zs0vTvLW7v5id38iye1JLti24QAAAABgkJ32HYQvq6oPri5Bfuxq7cwkB7dsc2i1BgAAAACcpJ0UCF+X5GuTnJ/kziSvWa3XMbbtY71BVV1WVTdW1Y133333tgwJAAAAAJtkxwTC7v50d9/T3fcm+Zn8wWXEh5Ls27LpWUkOP8B7XNXdB7r7wN69e7d3YAAAAADYADsmEFbVE7c8fV6S++5wfF2SS6vqUVV1TpJzk7xv3fMBAAAAwCbas8QfWlVvSfKMJGdU1aEkr07yjKo6P0cvH/5kksuTpLtvraprk3w4yZEkL+3uexYYGwAAAAA2ziKBsLtfcIzlNzzI9lckuWL7JgIAAACAmXbMJcYAAAAAwP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PtWXoAAAAAAI7htD2pqqWnGOVJZ+3Lpw7esfQYaycQAgAAAOxE9x7JJVfesPQUo1xz+YVLj7AIlxgDAAAAwGACIQAAAAAMJhACAAAAwGACIQAAAAAMJhACAAAAwGCLBMKqurqq7qqqW7asPa6q3llVH1v9fuyW115VVbdX1Uer6tlLzAwAAAAAm2ipMwjfmOSi+629Msn13X1ukutXz1NV5yW5NMlTVvu8tqpOX9+oAAAAALC5FgmE3f2eJJ+73/LFSd60evymJN+zZf2t3f3F7v5EktuTXLCOOQEAAABg0+2k7yB8QnffmSSr349frZ+Z5OCW7Q6t1gAAAACAk7STAuEDqWOs9TE3rLqsqm6sqhvvvvvubR4LAAAAAHa/nRQIP11VT0yS1e+7VuuHkuzbst1ZSQ4f6w26+6ruPtDdB/bu3butwwIAAADAJthJgfC6JC9ePX5xkl/csn5pVT2qqs5Jcm6S9y0wHwAAAABsnD1L/KFV9ZYkz0hyRlUdSvLqJD+W5NqqekmSO5I8P0m6+9aqujbJh5McSfLS7r5nibkBAAAAYNMsEgi7+wUP8NKzHmD7K5JcsX0TAQAAAMBMO+kSYwAAAABgz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z9ID3F9VfTLJF5Lck+RIdx+oqscluSbJ/iSfTPJ93f2fl5oRAAAAADbFTj2D8Du7+/zuPrB6/sok13f3uUmuXz0HAAAAAE7STg2E93dxkjetHr8pyfcsNwoAAAAAbI6dGAg7ya9U1U1Vddlq7QndfWeSrH4/frHpAAAAAGCD7LjvIEzy9O4+XFWPT/LOqvrI8e64CoqXJcnZZ5+9XfMBAAAAwMbYcWcQdvfh1e+7kvx8kguSfLqqnpgkq993PcC+V3X3ge4+sHfv3nWNDAAAAAC71o4KhFX1FVX1mPseJ/nTSW5Jcl2SF682e3GSX1xmQgAAAADYLDvtEuMnJPn5qkqOzvYvuvuXqur9Sa6tqpckuSPJ8xecEQAAAAA2xo4KhN398SRPPcb6Z5M8a/0TAQAAAMBm21GXGAMAAAAA6yU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uyYQVtVFVfXRqrq9ql659DwAAAAAsAl2RSCsqtOT/FSS5yQ5L8kLquq8ZacCAAAAgN1vVwTCJBckub27P97dX0ry1iQXLzwTAAAAAOx6uyUQnpnk4Jbnh1ZrAAAAAMBJqO5eeoaHVFXPT/Ls7v6Lq+cvSnJBd//Q/ba7LMllq6dfl+Sjax0Uts8ZST6z9BDAtvD5hs3l8w2by+cbNtcmf76/urv3HuuFPeue5AQdSrJvy/Ozkhy+/0bdfVWSq9Y1FKxLVd3Y3QeWngM49Xy+YXP5fMPm8vmGzTX1871bLjF+f5Jzq+qcqnpkkkuTXLfwTAAAAACw6+2KMwi7+0hVvSzJLyc5PcnV3X3rwmMBAAAAwK63KwJhknT3O5K8Y+k5YCEunYfN5fMNm8vnGzaXzzdsrpGf711xkxIAAAAAYHvslu8gBAAAAAC2gUAIO0RVXVRVH62q26vqlcd4/YVV9cHVzw1V9dQl5gQevof6fG/Z7luq6p6q+t51zgecuOP5fFfVM6rq5qq6tareve4ZgRNzHH8//2NV9a+q6rdWn+8fWGJO4OGrqqur6q6quuUBXq+q+serz/8Hq+qb1j3jugmEsANU1elJfirJc5Kcl+QFVXXe/Tb7RJL/tbu/Mcnfy9DvRYDd5jg/3/dt9/dz9IZcwC5wPJ/vqvrKJK9N8t3d/ZQkz1/3nMDDd5z//f3SJB/u7qcmeUaS11TVI9c6KHCi3pjkogd5/TlJzl39XJbkdWuYaVECIewMFyS5vbs/3t1fSvLWJBdv3aC7b+ju/7x6+htJzlrzjMCJecjP98oPJXlbkrvWORxwUo7n8/3nkry9u+9Iku72GYfd4Xg+353kMVVVSR6d5HNJjqx3TOBEdPd7cvQz+0AuTvKzfdRvJPnKqnrieqZbhkAIO8OZSQ5ueX5otfZAXpLk327rRMCp8pCf76o6M8nzkvz0GucCTt7x/Pf3k5M8tqp+tapuqqrvX9t0wMk4ns/3P0ny9UkOJ/lQkpd3973rGQ/YZg/3f6PvenuWHgBIktQx1o55i/Gq+s4cDYTftq0TAafK8Xy+fzLJ3+rue46ehADsEsfz+d6T5JuTPCvJlyf59ar6je7+T9s9HHBSjufz/ewkNyd5ZpKvTfLOqvoP3f35bZ4N2H7H/b/RN4VACDvDoST7tjw/K0f/TeQfUlXfmOT1SZ7T3Z9d02zAyTmez/eBJG9dxcEzkjy3qo509y+sZULgRB3P5/tQks909+8n+f2qek+SpyYRCGFnO57P9w8k+bHu7iS3V9UnkvyJJO9bz4jANjqu/42+SVxiDDvD+5OcW1XnrL7Y+NIk123doKrOTvL2JC9y1gHsKg/5+e7uc7p7f3fvT/JzSf6KOAi7wkN+vpP8YpJvr6o9VfVHkvzJJLeteU7g4Tuez/cdOXp2cKrqCUm+LsnH1zolsF2uS/L9q7sZf2uS3+3uO5ceajs5gxB2gO4+UlUvy9G7l56e5OruvrWqfnD1+k8n+b+TfFWS167OMjrS3QeWmhk4Psf5+QZ2oeP5fHf3bVX1S0k+mOTeJK/v7luWmxo4Hsf5399/L8kbq+pDOXo54t/q7s8sNjRw3KrqLTl69/EzqupQklcneUTyPz7f70jy3CS3J/mvOXrG8Earo2dDAwAAAAATucQYAAAAAAYTCAEAAABgMIEQAAAAAAYTCAEAAABgMIEQAAAAAAYTCAEAAABgMIEQAIC1qKpPVtUZS88BAMAfJhACAAAAwGACIQAAD6qq9lfVR6rq9VV1S1W9uaq+q6r+Y1V9rKoueID9vqqqfqWqfrOqrkxSW17781X1vqq6uaqurKrTV+u/V1WvqaoPVNX1VbV3Tf+YAABjCYQAAByPP57kHyX5xiR/IsmfS/JtSf5Gkh95gH1eneTXuvtpSa5LcnaSVNXXJ7kkydO7+/wk9yR54Wqfr0jyge7+piTvXr0HAADbaM/SAwAAsCt8ors/lCRVdWuS67u7q+pDSfY/wD7fkeTPJkl3/5uq+s+r9Wcl+eYk76+qJPnyJHetXrs3yTWrx/88ydtP8T8HAAD3IxACAHA8vrjl8b1bnt+bB/87ZR9jrZK8qbtfdRx/7rH2BwDgFHKJMQAA2+U9WV06XFXPSfLY1fr1Sb63qh6/eu1xVfXVq9dOS/K9q8d/LsmvrW9cAICZnEEIAMB2+TtJ3lJVH8jR7xO8I0m6+8NV9X8l+ZWqOi3Jf0/y0iS/k+T3kzylqm5K8rs5+l2FAABso+p21QYAADtDVf1edz966TkAACZxiTEAAAAADOYMQgAATkpV/UCSl99v+T9290uXmAcAgIdHIAQAAACAwV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epQfYLmeccUbv379/6TEAAAAAYHE33XTTZ7p777Fe29hAuH///tx4441LjwEAAAAAi6uq33mg11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l6AB6+M/edncOHDi49xsZ50ln78qmDdyw9BgAAADwkbWB7TG0DAuEudPjQwVxy5Q1Lj7Fxrrn8wqVHAAAAgOOiDWyPqW3AJcYAAAAAMJhACAAAAACDCYQAAAAAMJhACAAAAACDuUkJsK3cWWt7TL2zFgAAAKeeQAhsK3fW2h5T76wFAADAqecSYwAAAAAYTCAEAAAAgMFcYgwAAGwb30e8PXwfMQCnkkAIAABsG99HvD18HzEAp5JLjAEAAABgMIEQAAAAAAYTCAEAAABgMIEQAAAAAAZbJBBW1dVVdVdV3bJl7Zqqunn188mqunm1vr+q/tuW1356iZkBAAAAYBMtdRfjNyb5J0l+9r6F7r7kvsdV9Zokv7tl+9/u7vPXNRwAAAAATLFIIOzu91TV/mO9VlWV5PuSPHOtQwEAAADAQDvxOwi/Pcmnu/tjW9bOqarfrKp3V9W3LzUYAAAAAGyapS4xfjAvSPKWLc/vTHJ2d3+2qr45yS9U1VO6+/P337GqLktyWZKcffbZaxkWAAAAAHazHXUGYVXtSfJnk1xz31p3f7G7P7t6fFOS307y5GPt391XdfeB7j6wd+/edYwMAAAAALvajgqESb4ryUe6+9B9C1W1t6pOXz3+miTnJvn4QvMBAAAAwEZZJBBW1VuS/HqSr6uqQ1X1ktVLl+YPX16cJN+R5INV9VtJfi7JD3b359Y3LQAAAABsrqXuYvyCB1j/P46x9rYkb9vumQAAAABgop12iTEAAAAAsEY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fpAQAAAIDNdea+s3P40MGlxwAehEAIAAAAbJvDhw7mkitvWHqMjXPN5RcuPQIbxCXGAAAAADCYQAgAAAAAgwmEAAAAADCYQAgAAAAAgwmEAAAAADCYQAgAAAAAgwmEAAAAADCYQAgAAAAAgwmEAAAAADCYQAgAAAAAgwmEAAAAADCYQAgAAAAAgwmEAAAAADCYQAgAAAAAgwmEAAAAADCYQAgAAAAAgwmEAAAAADCYQAgAAAAAgwmEAAAAADCYQAgAAAAAgwmEAAAAADCYQAgAAAAAgwmEAAAAADCYQAgAAAAAgwmEAAAAADDYnqUHAACAneDMfWfn8KGDS48BALB2AiEAACQ5fOhgLrnyhqXH2DjXXH7h0iMAAA/BJcYAAAAAMJhACAAAAACDCYQAAAAAMJhACAAAAACDCYQAAAAAMJhACAAAAACDCYQAAAAAMJhACAAAAACDCYQAAAAAMJhACAAAAACDCYQAAAAAMJhACAAAAACDCYQAAAAAMJhACAAAAACDLRIIq+rqqrqrqm7ZsvajVfWpqrp59fPcLa+9qqpur6qPVtWzl5gZAAAAADbRUmcQvjHJRcdY/4nuPn/1844kqarzklya5CmrfV5bVaevbVIAAAAA2GCLBMLufk+Szx3n5hcneWt3f7G7P5Hk9iQXbNtwAAAAADDITvsOwpdV1QdXlyA/drV2ZpKDW7Y5tFoDAAAAAE7STgqEr0vytUnOT3Jnktes1usY2/ax3qCqLquqG6vqxrvvvntbhgQAHp4z952dqvJzin/O3Hf20v+vBQBgQ+xZeoD7dPen73tcVT+T5F+vnh5Ksm/LpmclOfwA73FVkquS5MCBA8eMiADAeh0+dDCXXHnD0mNsnGsuv3DpEQAA2BA75gzCqnrilqfPS3LfHY6vS3JpVT2qqs5Jcm6S9617PgAAAADYRIucQVhVb0nyjCRnVNWhJK9O8oyqOj9HLx/+ZJLLk6S7b62qa5N8OMmRJC/t7nsWGBuADXfmvrNz+NDBh94QAABggywSCLv7BcdYfsODbH9Fkiu2byIAcCnsdnEpLAAA7Gw75hJjAAAAAGD9BEIAAAAAGEwgBAAAAIDBBEIAAAAAGEwgBAAAAIDBBEIAAAAAGEwgBAAAAIDBBEIAAAAAGEwgBAAAAIDBBEIAAAAAGEwgBAAAAIDBBEIAAAAAGEwgBAAAAIDBBEIAAAAAGEwgBAAAAIDB9iw9AAAn4LQ9qaqlpwAAAGADCIQAu9G9R3LJlTcsPcXGuebyC5ceAQAAYO1cYgwAAAAAgwmEAAAAADCYQAgAAAAAgwmEAAAAADCYQAgAAAAAg7mLMQAAwG5z2p5U1dJTbJwnnbUvnzp4x9JjAKydQAgAALDb3Hskl1x5w9JTbJxrLr9w6REAFuESYwAAAAAYTCAEAAAAgMEEQgAAAAAYTCAEAAAAgMEEQgAAAAAYTCAEAAAAgMEEQgAAAAAYTCAEAAAAgMEEQgAAAAAYTCAEAAAAgMEEQgAAAAAYTCAEAAAAgMEEQgAAAAAYTCAEAAAAgMEEQgAAAAAYTCAEAAAAgMEEQgAAAAAYTCAEAAAAgMEEQgAAAAAYTCAEAAAAgMEEQgAAAAAYTCAEAAAAgMEEQgAAAAAYTCAEAAAAgMEEQgAAAAAYTCAEAAAAgMEEQgAAAAAYTCAEAAAAgMH2LD0AAAAn4LQ9qaqlpwAAYAMIhAAAu9G9R3LJlTcsPcVGuebyC5ceAQBgES4xBgAAAIDBBEIAAAAAGEwgBAAAAIDBBEIAAAAAGEwgBAAAAIDBBEIAAAAAGEwgBAAAAIDBBEIAAAAAGEwgBAAAAIDBBEIAAAAAGEwgBAAAAIDBBEIAAAAAGEwgBAAAAIDBBEIAAAAAGEwgBAAAAIDBBEIAAAAAGEwgBAAAAIDBBEIAAAAAGEwgBAAAAIDBBEIAAAAAGEwgBAAAAIDBFgmEVXV1Vd1VVbdsWfsHVfWRqvpgVf18VX3lan1/Vf23qrp59fPTS8wMAAAAAJtoqTMI35jkovutvTPJN3T3Nyb5T0leteW13+7u81c/P7imGQEAAABg4y0SCLv7PUk+d7+1X+nuI6unv5HkrLUPBgAAAADD7NTvIPwLSf7tlufnVNVvVtW7q+rblxoKAAAAADbNnqUHuL+q+ttJjiR582rpziRnd/dnq+qbk/xCVT2luz9/jH0vS3JZkpx99tnrGhkAAAAAdq0ddQZhVb04yZ9J8sLu7iTp7i9292dXj29K8ttJnnys/bv7qu4+0N0H9u7du66xAQAAAGDX2jGBsKouSvK3knx3d//XLet7q+r01eOvSXJuko8vMyUAAAAAbJZFLjGuqrckeUaSM6rqUJJX5+hdix+V5J1VlSS/sbpj8Xck+btVdSTJPUl+sLs/d8w3BgAAAAAelkUCYXe/4BjLb3iAbd+W5G3bOxEAAAAAzLRjLjEGAAAAANZPIAQAAACAwQRCAAAAABhMIAQAAACAwQRCAAAAABhskbsYAwAAwI5z2p5U1dJTAKydQAgAAABJcu+RXHLlDUtPsXGuufzCpUcAHoJLjAEAAABgMGcQwn1cTgAAAAAMJBDCfVxOsC1cTgAAAAA7m0u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CA/5+9+4+2/K7re/96m+GH/FChGbghGTqo0Su4NLiGVIn1orSC1mWg5Ue4lmbdUsJtwSv4oxd0rWqviy6u4o+urkqJkBIVgYhQsHIFjBRqLeSXISQErqmBZDJpMmhvwdqCCe/7x9kpp8OZJMyZ2d9zzvvxWGvW2fuzv3uf97A+TOY85/vdGw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JFAWFWXVNWdVXX9prVHVtV7q+qPVl8fsemxV1TVTVX18ap62hIzAwAAAMBetNQZhG9I8vRj1l6e5PLuPjvJ5av7qarHJ7kgyRNWz/mlqjptfaMCAAAAwN61SCDs7g8k+dNjls9Pcunq9qVJnrFp/c3d/dnuvjnJTUnOXcecAAAAALDX7aT3IHx0d9+eJKuvj1qtn5nk1k3HHV6tAQAAAADbtJMC4fHUFmu95YFVF1XVVVV11dGjR0/xWAAAAACw++2kQHhHVZ2RJKuvd67WDyc5sOm4s5Ic2eoFuvvi7j7U3Yf2799/SocFAAAAgL1gJwXCdya5cHX7wiTv2LR+QVU9qKoel+TsJFcsMB8AAAAA7Dn7lvimVfWmJE9JcnpVHU7yk0leleSyqnpBkluSPDtJuvuGqrosyUeT3JXkxd199xJzAwAAAMBes61AWFXndfe/u6+1Y3X3847z0FOPc/wrk7zyxKYEAAAAAI5nu5cY/7P7uQYAAAAA7EAndAZhVX1bkicn2V9VP7zpoa9IctrJGAwAAAAAOPVO9BLjByZ52Or5D9+0/ukkz9ruUAAAAADAepxQIOzu9yd5f1W9obs/eZJnAgAAAADWZLufYvygqro4ycHNr9Xd37XN1wUAAAAA1mC7gfA3kvyLJK9Lcvf2xwEAAAAA1mm7gfCu7n7NSZkEAAAAAFi7L9vm83+rqv5BVZ1RVY+859dJmQwAAAAAOOW2ewbhhauvP7ZprZN89TZfFwAAAABYg20Fwu5+3MkaBAAAAABYv20Fwqr6O1utd/evbOd1AQAAAID12O4lxk/adPvBSZ6a5JokAiEAAAAA7ALbvcT4Bzffr6qvTPKr25oIAAAAAFib7X6K8bH+PMnZJ/k1AQAAAIBTZLvvQfhb2fjU4iQ5Lck3JLlsu0MBAAAAAOux3fcgfPWm23cl+WR3H97mawIAAAAAa7KtS4y7+/1JPpbk4UkekeRzJ2MoAAAAAGA9thUIq+o5Sa5I8uwkz0nyoap61skYDAAAAAA49bZ7ifFPJHlSd9+ZJFW1P8nvJnnrdgcDAAAAAE697X6K8ZfdEwdX/uQkvCYAAAAAsCbbPYPwd6rq3UnetLr/3CTv2uZrAgAAAABrckKBsKq+Nsmju/vHqupvJvn2JJXk3yd540mcDwAAAAA4hU70cuBfTPKZJOnut3X3D3f3y7Jx9uAvnpzRAAAAAIBT7UQD4cHuvu7Yxe6+KsnBbU0EAAAAAKzNiQbCB9/LY19+gq8JAAAAAKzZiQbCK6vqhccuVtULkly9vZEAAAAAgHU50U8xfmmSt1fVD+QLQfBQkgcmeeZJmAsAAAAAWIMTCoTdfUeSJ1fVdyb5xtXyb3f37520yQAAAACAU+5EzyBMknT3+5K87yTNAgAAAACs2Ym+ByEAAAAAsAcI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L6lB9isqr4+yVs2LX11kn+U5KuSvDDJ0dX6j3f3u9Y7HQAAAADsPTsqEHb3x5OckyRVdVqS25K8Pcn/luQXuvvVy00HAAAAAHvPTr7E+KlJ/kN3f3LpQQAAAABgr9rJgfCCJG/adP8lVXVdVV1SVY9YaigAAAAA2Et2ZCCsqgcm+f4kv7Faek2Sr8nG5ce3J/m54zzvoqq6qqquOnr06FaHAAAAAACb7MhAmOR7klzT3XckSXff0d13d/fnk/xyknO3elJ3X9zdh7r70P79+9c4LgAAAADsTjs1ED4vmy4vrqozNj32zCTXr30iAAAAANiDdtSnGCdJVT0kyV9P8qJNyz9TVeck6SSfOOYxAAAAAOAE7bhA2N1/nuQvHbP2/IXGAQAAAIA9badeYgwAAAAArIF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+pQc4VlV9Islnktyd5K7uPlRVj0zyliQHk3wiyXO6+z8tNSMAAAAA7BU79QzC7+zuc7r70Or+y5Nc3t1nJ7l8dR8AAAAA2KadGgiPdX6SS1e3L03yjOVGAQAAAIC9YycGwk7ynqq6uqouWq09urtvT5LV10ctNh0AAAAA7CE77j0Ik5zX3Ueq6lFJ3ltVH7u/T1wFxYuS5LGPfeypmg8AAAAA9owddwZhdx9Zfb0zyduTnJvkjqo6I0lWX+88znMv7u5D3X1o//796xoZAAAAAHatHRUIq+qhVfXwe24n+e4k1yd5Z5ILV4ddmOQdy0wIAAAAAHvLTrvE+NFJ3l5VycZsv97dv1NVVya5rKpekOSWJM9ecEYAAAAA2DN2VCDs7j9O8s1brP9JkqeufyIAAAAA2Nt21CX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ahAWFUHqup9VXVjVd1QVT+0Wv+pqrqtqq5d/frepWcFAAAAgL1g39IDHOOuJD/S3ddU1cOTXF1V71099gvd/eoFZwMAAACAPWdHBcLuvj3J7avbn6mqG5OcuexUAAAAALB37ahLjDerqoNJnpjkQ6ull1TVdVV1SVU9YrnJAAAAAGDv2JGBsKoeluQ3k7y0uz+d5DVJvibJOdk4w/DnjvO8i6rqqqq66ujRo+saFwAAAAB2rR0XCKvqAdmIg2/s7rclSXff0d13d/fnk/xyknO3em53X9zdh7r70P79+9c3NAAAAADsUjsqEFZVJXl9khu7++c3rZ+x6bBnJrl+3bMBAAAAwF60oz6kJMl5SZ6f5CNVde1q7ceTPK+qzknSST6R5EVLDAcAAAAAe82OCoTd/ftJaouH3rXuWQAAAABggh11iTEAAAAAsF4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sCYVU9vao+XlU3VdXLl54HAAAAAPaCXREIq+q0JP88yfckeXyS51XV45edCgAAAAB2v10RCJOcm+Sm7v7j7v5ckjcnOX/hmQAAAABg16vuXnqG+1RVz0ry9O7+e6v7z0/yV7r7Jcccd1GSi1Z3vz7Jx9c66PqcnuRTSw8Ba2Cvs9fZ40xgnzOBfc4U9joT7OV9/pe7e/9WD+xb9yQnqLZY+6Ky2d0XJ7n41I+zrKq6qrsPLT0HnGr2OnudPc4E9jkT2OdMYa8zwdR9vlsuMT6c5MCm+2clObLQLAAAAACwZ+yWQHhlkrOr6nFV9cAkFyR558IzAQAAAMCutysuMe7uu6rqJUneneS0JJd09w0Lj7WkPX8ZNazY6+x19jgT2OdMYJ8zhb3OBCP3+a74kBIAAAAA4NTYLZcYAwAAAACngEAIAAAAAIMJhLtAVb2sqm6oquur6k1V9eCqemRVvbeq/mj19RFLzwlfiqq6pKrurKrrN60dd19X1Suq6qaq+nhVPW2ZqeFLc5x9/rNV9bGquq6q3l5VX7XpMfucXWerfb7psR+tqq6q0zet2efsOsfb51X1g6u9fENV/cymdfucXec4f285p6o+WFXXVtVVVXXupsfsc3adqjpQVe+rqhtXf3b/0Gp9/M+iAuEOV1VnJvk/khzq7m/Mxoe0XJDk5Uku7+6zk1y+ug+7yRuSPP2YtS33dVU9Phv7/gmr5/xSVZ22vlHhhL0hX7zP35vkG7v7m5L8v0lekdjn7GpvyBfv81TVgSR/Pcktm9bsc3arN+SYfV5V35nk/CTf1N1PSPLq1bp9zm71hnzxn+c/k+Qfd/c5Sf7R6r59zm52V5If6e5vSPKtSV682s/jfxYVCHeHfUm+vKr2JXlIkiPZ+MvIpavHL03yjGVGgxPT3R9I8qfHLB9vX5+f5M3d/dnuvjnJTUnODexwW+3z7n5Pd9+1uvvBJGetbtvn7ErH+fM8SX4hyT9MsvkT8exzdqXj7PO/n+RV3f3Z1TF3rtbtc3al4+zzTvIVq9tfmY2fRRP7nF2qu2/v7mtWtz+T5MYkZ8bPogLhTtfdt2XjXyNvSXJ7kv/c3e9J8ujuvn11zO1JHrXclHDSHG9fn5nk1k3HHV6twW73d5P8P6vb9jl7RlV9f5LbuvvDxzxkn7OXfF2Sv1pVH6qq91fVk1br9jl7yUuT/GxV3ZqNn0tfsVq3z9n1qupgkicm+VD8LCoQ7nSr697PT/K4JI9J8tCq+tvLTgVrV1us9RZrsGtU1U9k4xKHN96ztMVh9jm7TlU9JMlPZONStC96eIs1+5zdal+SR2TjErUfS3JZVVXsc/aWv5/kZd19IMnLkrx+tW6fs6tV1cOS/GaSl3b3p+/t0C3W9uReFwh3vr+W5ObuPtrdf5HkbUmenOSOqjojSVZf77yX14Dd4nj7+nCSA5uOOytfuLwBdp2qujDJ9yX5ge6+5y8Y9jl7xddk4x82P1xVn8jGXr6mqv6n2OfsLYeTvK03XJHk80lOj33O3nJhNn4GTZLfyBcurbTP2bWq6gHZiINv7O579vf4n0UFwp3vliTfWlUPWf2L5FOzcY38O7Pxh3VWX9+x0HxwMh1vX78zyQVV9aCqelySs5NcscB8sG1V9fQk/2eS7+/uP9/0kH3OntDdH+nuR3X3we4+mI2/WH9Ld//H2OfsLf8qyXclSVV9XZIHJvlU7HP2liNJ/pfV7e9K8ker2/Y5u9Kqq7w+yY3d/fObHhr/s+i+pQfg3nX3h6rqrUmuycalaH+Y5OIkD8vGZQwvyEZEfPZyU8KXrqrelOQpSU6vqsNJfjLJq7LFvu7uG6rqsiQfzcb/D17c3XcvMjh8CY6zz1+R5EFJ3rvx95N8sLv/d/uc3Wqrfd7dr9/qWPuc3eo4f55fkuSSqro+yeeSXLg6K9w+Z1c6zj5/YZJ/uvrAzP+W5KLEn+fsaucleX6Sj1TVtau1H4+fRVNfuLIJAAAAAJjGJcYAAAAAMJhACAAAAACDCYQAAAAAMJhACAAAAACDCYQAAAAAMJhACADACamqn6qqH91i/TFV9dbV7adU1b8+Bd/7YFX9ryf7dQEAJhIIAQA4qbr7SHc/6xR/m4NJBEIAgJNAIAQAGGx1Jt7Hqup1VXV9Vb2xqv5aVf27qvqjqjq3qh5ZVf+qqq6rqg9W1TdteolvrqrfWx37wk2vef0W3+uhVXVJVV1ZVX9YVeffy1zvuuf7rI79R6vbP11Vfy/Jq5L81aq6tqpedlL/RwEAGGbf0gMAALC4r03y7CQXJbkyG2fmfXuS70/y40luTfKH3f2MqvquJL+S5JzVc78pybcmeWiSP6yq376X7/MTSX6vu/9uVX1Vkiuq6ne7+79scewHshEAP5HkriTnrda/PcmvJbkpyY929/ed0O8YAID/zhmEAADc3N0f6e7PJ7khyeXd3Uk+ko1Leb89ya8mSXf/XpK/VFVfuXruO7r7v3b3p5K8L8m59/J9vjvJy6vq2iT/JsmDkzz2OMf+2yTfsfrev53kYVX1kCQHu/vjJ/obBQDgizmDEACAz266/flN9z+fjb8v3rXFc/qYr8eub6WS/K37GfiuTHIoyR8neW+S05O8MMnV9+O5AAB8CZxBCADAfflAkh9INj6VOMmnuvvTq8fOr6oHV9VfSvKUbIS943l3kh+sqlq91hOPd2B3fy4blzY/J8kHs3FG4Y+uvibJZ5I8/MR+OwAAbCYQAgBwX34qyaGqui4bHw5y4abHrsjGJcAfTPLT3X3kXl7np5M8IMl1qw8x+en7+L7/Nskd3f3nq9tn5QuB8Lokd1XVh31ICQDA9tTG28sAAAAAABM5gxAAAAAABvMhJQAALKaqnpbk/z5m+ebufuYS8wAATOQSYwAAAAAYzCX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eoBT5fTTT++DBw8uPQYAAAAALO7qq6/+VHfv3+qxPRsIDx48mKuuumrpMQAAAABgcVX1yeM95hJ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39IDAACs05kHHpsjh29deoxRHnPWgdx26y1LjwEAwHEIhADAKEcO35rnvvYPlh5jlLe86MlLjwAAwL1wiT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Zv6QEAAACAne/MA4/NkcO3Lj3GKI8560Buu/WWpcdgAIEQAAAAuE9HDt+a5772D5YeY5S3vOjJS4/AEC4xBgAAAIDBBEIAAAAAGEwgBAAAAIDBBEIAAAAAGEwgBAAAAIDBfIoxAAAAwE70ZftSVUtPMcpjzjqQ2269Zekx1k4gBAAAANiJPn9XnvvaP1h6ilHe8qInLz3CIlxiDAAAAACDCYQAAAAAMJhACAAAAACDCYQAAAAAMJhACAAAAACDCYQAAAAAMJhACAAAAACDrT0QVtWBqnpfVd1YVTdU1Q+t1n+qqm6rqmtXv75303NeUVU3VdXHq+pp654ZAAAAAPaqfQt8z7uS/Eh3X1NVD09ydVW9d/XYL3T3qzcfXFWPT3JBkickeUyS362qr+vuu9c6NQAAAADsQWs/g7C7b+/ua1a3P5PkxiRn3stTzk/y5u7+bHffnOSmJOee+kkBAAAAYO9b9D0Iq+pgkicm+dBq6SVVdV1VXVJVj1itnZnk1k1PO5x7D4oAAAAAwP20WCCsqocl+c0kL+3uTyd5TZKvSXJOktuT/Nw9h27x9D7Oa15UVVdV1VVHjx49+UMDAAAAwB6zSCCsqgdkIw6+sbvfliTdfUd3393dn0/yy/nCZcSHkxzY9PSzkhzZ6nW7++LuPtTdh/bv33/qfgMAAAAAsEcs8SnGleT1SW7s7p/ftH7GpsOemeT61e13Jrmgqh5UVY9LcnaSK9Y1LwAAAADsZUt8ivF5SZ6f5CNVde1q7ceTPK+qzsnG5cOfSPKiJOnuG6rqsiQfzcYnIL/YJxgDAAAAwMmx9kDY3b+frd9X8F338pxXJnnlKRsKAAAAAIZa9FOMAQAAAIBlCYQAAAAAMNgS70EIu9KZBx6bI4dvXXqMUR5z1oHcdustS48BAAAAe5pACPfTkcO35rmv/YOlxxjlLS968tIjAAAAwJ4nEALw3zlTdv2cKcsIX7YvVVt9Rh2nij9bAIAvhUAIwH/nTNn1c6YsI3z+Ln+2rJk/WwCAL4UPKQEAAACAwQRCAAAAABhMIAQAAACAwQRCAAAAABhMIAQAAACAwQRCAAAAABhMIAQAAACAwfYtPQAn5swDj82Rw7cuPQYAAAAAu5xAuEsdOXxrnvvaP1h6jFHe8qInLz0CAAAAwEnnEmMAAAAAGEwgBAAAAIDBBEIAAAAAGEwgBAAAAIDBBEIAAAAAGEwgBAAAAIDBBEIAAAAAGEwgBAAAAIDBBEIAAAAAGEwgBAAAAIDBBEIAAAAAGEwgBAAAAIDBBEIAAAAAGEwgBAAAAIDBBEIAAAAAGEwgBAAAAIDBBEIAAAAAGEwgBAAAAIDBBEIAAAAAGEwgBAAAAIDBBEIAAAAAGEwgBAAAAIDBBEIAAAAAGEwgBAAAAIDB9i09AAAAwG535oHH5sjhW5ceY5THnHUgt916y9JjAOwJAiEAAMA2HTl8a5772j9YeoxR3vKiJy89AsCe4RJ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7YGwqg5U1fuq6saquqGqfmi1/siqem9V/dHq6yM2PecVVXVTVX28qp627pkBAAAAYK9a4gzCu5L8SHd/Q5JvTfLiqnp8kpcnuby7z05y+ep+Vo9dkOQJSZ6e5Jeq6rQF5gYAAACAPWftgbC7b+/ua1a3P5PkxiRnJjk/yaWrwy5N8ozV7fOTvLm7P9vdNye5Kcm5ax0aAAAAAPaoRd+DsKoOJnlikg8leXR3355sRMQkj1oddmaSWzc97fBqDQAAAADYpsUCYVU9LMlvJnlpd3/63g7dYq2P85oXVdVVVXXV0aNHT8aYAAAAALCnLRIIq+oB2YiDb+zut62W76iqM1aPn5HkztX64SQHNj39rCRHtnrd7r64uw9196H9+/efmuEBAAAAYA9Z4lOMK8nrk9zY3T+/6aF3JrlwdfvCJO/YtH5BVT2oqh6X5OwkV6xrXgAAAADYy/Yt8D3PS/L8JB+pqmtXaz+e5FVJLquqFyS5Jcmzk6S7b6iqy5J8NBufgPzi7r577VMDAAAAwB609kDY3b+frd9XMEmeepznvDLJK0/ZUAAAAAAw1KKfYgwAAAAALEs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FgmEVXVJVd1ZVddvWvupqrqtqq5d/freTY+9oqpuqqqPV9XTlpgZAAAAAPaipc4gfEOSp2+x/gvdfc7q17uSpKoen+SCJE9YPeeXquq0tU0KAAAAAHvYIoGwuz+Q5E/v5+HnJ3lzd3+2u29OclOSc0/ZcAAAAAAwyE57D8KXVNV1q0uQH7FaOzPJrZuOObxaAwAAAAC2aScFwtck+Zok5yS5PcnPrdZri2N7qxeoqouq6qqquuro0aOnZEgAAAAA2Eu2FQir6rz7s3Z/dPcd3X13d38+yS/nC5cRH05yYNOhZyU5cpzXuLi7D3X3of3795/IGAAAAAAwynbPIPxn93PtPlXVGZvuPjPJPZ9w/M4kF1TVg6rqcUnOTnLFiXwPAAAAAOB/tO9EnlRV35bkyUn2V9UPb3roK5Lc5ycMV9WbkjwlyelVdTjJTyZ5SlWdk43Lhz+R5EVJ0t03VNVlST6a5K4kL+7uu09kbgAAAADgf3RCgTDJA5M8bPX8h29a/3SSZ93Xk7v7eVssv/5ejn9lkld+iTMCAAAAAPfhhAJhd78/yfur6g3d/cmTPBMAAAAAsCYnegbhPR5UVRcnObj5tbr7u7b5ugAAAADAGmw3EP5Gkn+R5HVJvC8gAAAAAOwy2w2Ed3X3a07KJAAAAADA2n3ZNp//W1X1D6rqjKp65D2/TspkAAAAAMApt90zCC9cff2xTWud5Ku3+boAAAAAwBpsKxB29+NO1iAAAAAAwPptKxBW1d/Zar27f2U7rwsAAAAArMd2LzF+0qbbD07y1CTXJBEIAQAAAGAX2O4lxj+4+X5VfWWSX93WRAAAAADA2mz3U4yP9edJzj7JrwkAAAAAnCLbfQ/C38rGpxYnyWlJviHJZdsdCgAAAABYj+2+B+GrN92+K8knu/vwNl8TAAAAAFiTbV1i3N3vT/KxJA9P8ogknzsZQwEAAAAA67GtQFhVz0lyRZJnJ3lOkg9V1bNOxmAAAAAAwKm33UuMfyLJk7r7ziSpqv1JfjfJW7c7GAAAAABw6m33U4y/7J44uPInJ+E1AQAAAIA12e4ZhL9TVe9O8qbV/ecmedc2XxMAAAAAWJMTCoRV9bVJHt3dP1ZVfzPJtyepJP8+yRtP4nwAAAAAwCl0opcD/2KSzyRJd7+tu3+4u1+WjbMHf/HkjAYAAAAAnGonGggPdvd1xy5291VJDm5rIgAAAABgbU40ED74Xh778hN8TQAAAABgzU40EF5ZVS88drGqXpDk6u2NBAAAAACsy4l+ivFLk7y9qn4gXwiCh5I8MMkzT8JcAAAAAMAanFAg7O47kjy5qr4zyTeuln+7u3/vpE0GAAAAAJxyJ3oGYZKku9+X5H0naRYAAAAAYM1O9D0IAQAAAIA9Q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WCYRVdUlV3VlV129ae2RVvbeq/mj19RGbHntFVd1UVR+vqqctMTMAAAAA7EVLnUH4hiRPP2bt5Uku7+6zk1y+up+qenySC5I8YfWcX6qq09Y3KgAAAADsXYsEwu7+QJI/PWb5/CSXrm5fmuQZm9bf3N2f7e6bk9yU5Nx1zAkAAAAAe91Oeg/CR3f37Umy+vqo1fqZSW7ddNzh1RoAAAAAsE07KRAeT22x1lseWHVRVV1VVVcdPXr0FI8FAAAAALvfTgqEd1TVGUmy+nrnav1wkgObjjsryZGtXqC7L+7uQ919aP/+/ad0WAAAAADYC3ZSIHxnkgtXty9M8o5N6xdU1YOq6nFJzk5yxQLzAQAAAMCes2+Jb1pVb0rylCSnV9XhJD+Z5FVJLquqFyS5Jcmzk6S7b6iqy5J8NMldSV7c3XcvMTcAAAAA7DWLBMLuft5xHnrqcY5/ZZJXnrqJAAAAAGCmnXSJMQAAAACwZ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PuWHuBYVfWJJJ9JcneSu7r7UFU9MslbkhxM8okkz+nu/7TUjAAAAACwV+zUMwi/s7vP6e5Dq/svT3J5d5+d5PLVfQAAAABgm3ZqIDzW+UkuXd2+NMkzlhsFAAAAAPaOnRgIO8l7qurqqrpotfbo7r49SVZfH7XVE6vqoqq6qqquOnr06JrGBQAAAIDda8e9B2GS87r7SFU9Ksl7q+pj9/eJ3X1xkouT5NChQ32qBgQAAACAvWLHnUHY3UdWX+9M8vYk5ya5o6rOSJLV1zuXmxAAAAAA9o4dFQir6qFV9fB7bif57iTXJ3lnkgtXh12Y5B3LTAgAAAAAe8tOu8T40UneXlXJxmy/3t2/U1VXJrmsql6Q5JYkz15wRgAAAADYM3ZUIOzuP07yzVus/0mSp65/IgAAAADY23bUJcYAAAAAwH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K4JhFX19Kr6eFXdVFUvX3oeAAAAANgLdkUgrKrTkvzzJN+T5PFJnldVj192KgAAAADY/XZFIExybpKbuvuPu/tzSd6c5PyFZwIAAACAXa+6e+kZ7lNVPSvJ07v7763uPz/JX+nulxxz3EVJLlrd/fokH1/roOt1epJPLT0EI9l7LMXeY0n2H0ux91iS/cdS7D2WtJf331/u7v1bPbBv3ZOcoNpi7YvKZndfnOTiUz/O8qrqqu4+tPQczGPvsRR7jyXZfyzF3mNJ9h9LsfdY0tT9t1suMT6c5MCm+2clObLQLAAAAACwZ+yWQHhlkrOr6nFV9cAkFyR558IzAQAAAMCutysuMe7uu6rqJUneneS0JJd09w0Lj7W0EZdSsyPZeyzF3mNJ9h9LsfdYkv3HUuw9ljRy/+2KDykBAAAAAE6N3XKJMQAAAABwCgiEAAAAADCYQLiLVNUlVXVnVV2/9CzMUlUHqup9VXVjVd1QVT+09EzMUVUPrqorqurDq/33j5eeiVmq6rSq+sOq+tdLz8IsVfWJqvpIVV1bVVctPQ9zVNVXVdVbq+pjq7//fdvSMzFDVX396s+8e359uqpeuvRczFBVL1v9vHF9Vb2pqh689Ezr5D0Id5Gq+o4kf5bkV7r7G5eehzmq6owkZ3T3NVX18CRXJ3lGd3904dEYoKoqyUO7+8+q6gFJfj/JD3X3BxcejSGq6oeTHEryFd39fUvPwxxV9Ykkh7r7U0vPwixVdWmSf9vdr6uqByZ5SHf/fwuPxTBVdVqS25L8le7+5NLzsLdV1ZnZ+Dnj8d39X6vqsiTv6u43LDvZ+jiDcBfp7g8k+dOl52Ce7r69u69Z3f5MkhuTnLnsVEzRG/5sdfcBq1/+dYu1qKqzkvyNJK9behaAdaiqr0jyHUlenyTd/TlxkIU8Ncl/EAdZo31Jvryq9iV5SJIjC8+zVgIh8CWpqoNJnpjkQwuPwiCrSzyvTXJnkvd2t/3Huvxikn+Y5PMLz8FMneQ9VXV1VV209DCM8dVJjib5l6u3V3hdVT106aEY6YIkb1p6CGbo7tuSvDrJLUluT/Kfu/s9y061XgIhcL9V1cOS/GaSl3b3p5eehzm6++7uPifJWUnOrSpvs8ApV1Xfl+TO7r566VkY67zu/pYk35Pkxau3m4FTbV+Sb0nymu5+YpL/kuTly47ENKtL278/yW8sPQszVNUjkpyf5HFJHpPkoVX1t5edar0EQuB+Wb33228meWN3v23peZhpdYnTv0ny9GUnYYjzknz/6n3g3pzku6rq15YdiUm6+8jq651J3p7k3GUnYojDSQ5vOlv/rdkIhrBO35Pkmu6+Y+lBGOOvJbm5u492918keVuSJy8801oJhMB9Wn1IxOuT3NjdP7/0PMxSVfur6qtWt788G//x/tiiQzFCd7+iu8/q7oPZuMzp97p71L8ks5yqeujqg8Gyurzzu5Ncv+xUTNDd/zHJrVX19aulpybxwXSs2/Pi8mLW65Yk31pVD1n9/PvUbLz3/hgC4S5SVW9K8u+TfH1VHa6qFyw9E2Ocl+T52Th75trVr+9deijGOCPJ+6rquiRXZuM9CP/1wjMBnGqPTvL7VfXhJFck+e3u/p2FZ2KOH0zyxtV/e89J8k+WHYdJquohSf56Ns7ggrVYnTX91iTXJPlINnrZxYsOtWbV7YMgAQAAAGAqZxACAAAAwGACIQAAAAAMJhACAAAAwGACIQAAAAAMJhACAAAAwGACIQAAi6iq05aeAQAAgRAAgC1U1cGqurGqfrmqbqiq91TVlx/n2K+tqt+tqg9X1TVV9TW14Wer6vqq+khVPXd17FOq6n1V9etJPlJVp62Ou7KqrquqF62OO6OqPlBV165e46+u8bcPADDKvqUHAABgxzo7yfO6+4VVdVmSv5Xk17Y47o1JXtXdb6+qB2fjH6H/ZpJzknxzktOTXFlVH1gdf26Sb+zum6vqoiT/ubufVFUPSvLvquo9q+e/u7tfuTrT8CGn8PcJADCaQAgAwPHc3N3Xrm5fneTgsQdU1cOTnNndb0+S7v5vq/VvT/Km7r47yR1V9f4kT0ry6SRXdPfNq5f47iTfVFXPWt3/ymyEySuTXFJVD0jyrzbNAQDASSYQAgBwPJ/ddPvuJFtdYlzHee7x1pPkvxxz3A9297u/6AWqviPJ30jyq1X1s939K/cxLwAAJ8B7EAIAcMK6+9NJDlfVM5Kkqh5UVQ9J8oEkz129x+D+JN+R5IotXuLdSf7+6kzBVNXXVdVDq+ovJ7mzu385yeuTfMsafjsAACM5gxAAgO16fpLXVtX/leQvkjw7yduTfFuSDyfpJP+wu/9jVf3Pxzz3ddm4dPmaqqokR5M8I8lTkvxYVf1Fkj9L8ndO/W8DAGCm6u6lZwAAAAAAFuISYwAAAAAYzCXGAADcL1X1z5Ocd8zyP+3uf7nEPAAAnBwuMQYAAACAwV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t6gFPl9NNP74MHDy49BgAA8P+zd//Blud1fedf75krGCNGCA07P3rSYEZLsJIxaUlsokXEBLQsEUvombLIJGGdZgOWxqylaFW0UkWVm4iaNSvOGKbALA6NIhE3+IMQFioZEXtwRH6GQYfpnp6aaWFLsLCweua9f/SZeO3cHmb6dp/v7fN+PKpu3XM+3+/33Df65dzbT873HABgcXfccccfdfe+nbZtbCA8cOBAjh07tvQYAAAAALC4qvrEuba5xBg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ttaegDOz1X7r8nJE8eXHmOjXHn1/tx7/J6lxwAAAABYK4HwEnXyxPEcvvn2pcfYKEePHFp6BAAAAIC1c4kxAAAAAAwmEAIAAADAYAIhAAAAAAwmEAIAAADAYAIhAAAAAAwmEAIAAADAYAIhAAAAAAwmEAIAAADAYAIhAAAAAAy29kBYVfur6p1V9eGq+mBVfc9q/UlV9faq+tjq+xO3HfPKqrqrqj5aVc9b98wAAAAAsKmWeAXh6ST/oru/MsnfTfLyqnpGkh9M8o7uvjbJO1b3s9p2fZJnJnl+kp+pqssXmBsAOA9X7b8mVeXrAn9dtf+apf9fCwDAhtha9w/s7vuS3Le6/Zmq+nCSq5K8IMlzVru9Psn/m+QHVutv7O7PJfnDqrorybOS/NZ6JwcAzsfJE8dz+Obblx5j4xw9cmjpEQAA2BCLvgdhVR1I8tVJfjvJU1fx8OGI+JTVblclOb7tsBOrNQAAAABglxYLhFX1xUnenOR7u/vTj7TrDmt9jse8qaqOVdWxU6dOXYgxAQAAAGCjLRIIq+oLciYOvqG7f3m1fH9VXbHafkWSB1brJ5Ls33b41UlO7vS43X1Ldx/s7oP79u27OMMDAAAAwAZZ4lOMK8lrk3y4u39i26a3JrlxdfvGJL+ybf36qnp8VT0tybVJ3ruueQEAAABgk639Q0qSPDvJS5L8flXduVr7oSQ/luRNVfXSJPckeVGSdPcHq+pNST6UM5+A/PLufnDtUwMAAADABlriU4z/a3Z+X8Ekee45jnlVklddtKEAAAAAYKhFP8UYAAAAAFiWQAgAAAAAgwmEAAAAADCYQAgAAAAAgwmEAAAAADCYQAgAAAAAgwmEAAAAADDY1tIDAAAA8Nhctf+anDxxfOkxNs6VV+/PvcfvWXoMgLUTCAEAAC4xJ08cz+Gbb196jI1z9MihpUcAWIRLjAEAAABgMIEQAAAAAAYTCAEAAABgMIEQAAAAAAYTCAEAAABgMIEQAAAAAAbbWnoAAAAAAB6bq/Zfk5Mnji89xsa58ur9uff4PUuPsXYCIQAAAMAl5uSJ4zl88+1Lj7Fxjh45tPQIi3CJMQAAAAAM5hWE8LDLtlJVS0+xcaa+PBsAAAAuFQIhPOyh016efRFMfXk2AAAAXCpcYgw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20tPQAAAACwua7af01Onji+9BjAIxAIAQAAgIvm5InjOXzz7UuPsXGOHjm09AhsEJcYAwAAAMBgAiEAAAAADCYQAgAAAMBgAiEAAAAADCYQAgAAAMBgAiEAAAAADCYQAgAAAMBgAiEAAAAADCYQAgAAAMBgAiEAAAAADCYQAgAAAMBgAiEAAAAADLZIIKyqW6vqgar6wLa1o1V15+rr7qq6c7V+oKr+dNu2n11iZgAAAADYRFsL/dzXJfl3SX7+4YXuPvzw7ap6dZI/3rb/x7v7unUNBwAAAABTLBIIu/vdVXVgp21VVUlenOQb1joUAAAAAAy0F9+D8OuS3N/dH9u29rSq+t2qeldVfd1SgwEAAADAplnqEuNHckOS27bdvy/JNd39yar620n+Y1U9s7s/ffaBVXVTkpuS5JprrlnLsAAAAABwKdtTryCsqq0k357k6MNr3f257v7k6vYdST6e5Mt3Or67b+nug919cN++fesYGQAAAAAuaXsqECb5xiQf6e4TDy9U1b6qunx1++lJrk3yBwvNBwAAAAAbZZFAWFW3JfmtJF9RVSeq6qWrTdfnL15enCRfn+T9VfV7SX4pycu6+1PrmxYAAAAANtdSn2J8wznW//EOa29O8uaLPRMAAAAATLTXLjEGAAAAANZIIAQAAACAwQRCAAAAABhMIAQAAACAwQRCAAAAABhMIAQAAACAwQRCAAAAABhMIAQAAACAwQRCAAAAABhMIAQAAACAwQRCAAAAABhMIAQAAACAwQRCAAAAABhsa+kBAABgL7hq/zU5eeL40mNsnCuv3p97j9+z9BgAwCMQCAEAIMnJE8dz+Obblx5j4xw9cmjpEQCAz8Ml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NtLT0AAI/dVfuvyckTx5ceY+NcefX+3Hv8nqXHAAAAWCuBEOASdPLE8Ry++falx9g4R48cWnoEAACAtXOJMQAAAAAMJhACAAAAwGACIQAAAAAMJhACAAAAwGACIQAAAAAMJhACAAAAwGCLBMKqurWqHqiqD2xb+9Gqureq7lx9ffO2ba+sqruq6qNV9bwlZgYAAACATbTUKwhfl+T5O6z/ZHdft/p6W5JU1TOSXJ/kmatjfqaqLl/bpAAAAACwwRYJhN397iSfepS7vyDJG7v7c939h0nuSvKsizYcAAAAAAyy196D8BVV9f7VJchPXK1dleT4tn1OrNYAAAAAgF3aS4HwNUm+LMl1Se5L8urVeu2wb+/0AFV1U1Udq6pjp06duihDAgAAAMAm2TOBsLvv7+4Hu/uhJD+XP7+M+ESS/dt2vTrJyXM8xi3dfbC7D+7bt+/iDgwAAAAAG2DPBMKqumLb3RcmefgTjt+a5PqqenxVPS3JtUneu+75AAAAAGATbS3xQ6vqtiTPSfLkqjqR5EeSPKeqrsuZy4fvTnIkSbr7g1X1piQfSnI6ycu7+8EFxgYAAACAjbNIIOzuG3ZYfu0j7P+qJK+6eBMBAAAAwEx75hJjAAAAAGD9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yRQFhVt1bVA1X1gW1r/6aqPlJV76+qt1TVl67WD1TVn1bVnauvn11iZgAAAADYREu9gvB1SZ5/1trbk3xVd/+NJP89ySu3bft4d1+3+nrZmmYEAAAAgI23SCDs7ncn+dRZa7/Z3adXd9+T5Oq1DwYAAAAAw+zV9yD8p0l+bdv9p1XV71bVu6rq6851UFXdVFXHqurYqVOnLv6UAAAAAHCJ23OBsKp+OMnpJG9YLd2X5Jru/uok35fkF6rqS3Y6trtv6e6D3X1w37596xkYAAAAAC5heyoQVtWNSb4lyXd2dydJd3+uuz+5un1Hko8n+fLlpgQAAACAzbFnAmFVPT/JDyT51u7+7Lb1fVV1+er205Ncm+QPlpkSAAAAADbL1hI/tKpuS/KcJE+uqhNJfiRnPrX48UneXlVJ8p7VJxZ/fZJ/VVWnkzyY5GXd/akdHxgAAAAAeEwWCYTdfcMOy689x75vTvLmizsRAAAAAMy0Zy4xBgAAAADWTyAEAAAAgMEEQgAAAAAYbJH3IAQAYJcu28rqg90AAGBXBEIAgEvRQ6dz+Obbl55ioxw9cmjpEQAAFuESYwAAAAAYTCAEAAAAgMEEQgAAAAAYTCAEAAAAgMEEQgAAAAAYTCAEAAAAgMEEQgAAAAAYbGvpAQBgz7hsK1W19BQAAABrJRACwMMeOp3DN9++9BQb5+iRQ0uPAAAAPAKXGAMAAADAYAIhAAAAAAwmEAIAAADAYAIhAAAAAAwmEAIAAADAYAIhAAAAAAwmEAIAAADAYAIhAAAAAAwmEAIAAADAYAIhAAAAAAwmEAIAAADAYAIhAAAAAAwmEAIAAADAYAIhAAAAAAwmEAIAAADAYAIhAAAAAAwmEAIAAADAYAIhAAAAAAwmEAIAAADAYLsKhFX17EezBgAAAADsTbt9BeFPP8o1AAAAAGAP2jqfg6rqa5McSrKvqr5v26YvSXL5hRgMAAAAALj4zisQJnlcki9eHf+EbeufTvIdux0KAAAAAFiP8wqE3f2uJO+qqtd19ycu8EwAAAAAwJqc7ysIH/b4qrolyYHtj9Xd37DLxwUAAAAA1mC3gfAXk/xskn+f5MHdjwMAAAAArNNuA+Hp7n7NBZkEAAAAAFi7y3Z5/K9W1T+rqiuq6kkPf12QyQAAAACAi263ryC8cfX9+7etdZKn7/JxAQAAAIA12FUg7O6nXahBAAAAAID121UgrKp/tNN6d//8bh4XAAAAAFiP3V5i/DXbbn9hkucmeV8SgRAAAAAALgG7vcT4u7ffr6q/kuQ/7GoiAAAAAGBtdvspxmf7bJJrL/BjAgAAAAAXyW7fg/BXc+ZTi5Pk8iRfmeRNux0KAAAAAFiP3b4H4Y9vu306ySe6+8QuHxMAAAAAWJNdXWLc3e9K8pEkT0jyxCR/diGGAgAAAADWY1eBsKpenOS9SV6U5MVJfruqvuNCDAYAAAAAXHy7vcT4h5N8TXc/kCRVtS/Jf07yS7sdDAAAAAC4+Hb7KcaXPRwHVz55AR4TAAAAAFiT3b6C8Ner6jeS3La6fzjJ23b5mAAAAADAmpxXIKyqv57kqd39/VX17Un+XpJK8ltJ3nAB5wMAAAAALqLzvRz4p5J8Jkm6+5e7+/u6+5/nzKsHf+rCjAYAAAAAXGznGwgPdPf7z17s7mNJDuxqIgAAAABgbc43EH7hI2z7S+f5mAAAAADAmp1vIPydqvqusxer6qVJ7tjdSAAAAADAupzvpxh/b5K3VNV35s+D4MEkj0vywgswFwAAAACwBucVCLv7/iSHqurvJ/mq1fJ/6u7/csEmAwAAAAAuuvN9BWGSpLvfmeSdF2gWAAAAAGDNzvc9CAEAAACADSAQAgAAAMBgiwTCqrq1qh6oqg9sW3tSVb29qj62+v7EbdteWVV3VdVHq+p5S8wMAAAAAJtoqVcQvi7J889a+8Ek7+jua5O8Y3U/VfWMJNcneebqmJ+pqsvXNyoAAAAAbK5FAmF3vzvJp85afkGS169uvz7Jt21bf2N3f667/zDJXUmetY45AQAAAGDT7aX3IHxqd9+XJKvvT1mtX5Xk+Lb9TqzWAAAAAIBd2kuB8Fxqh7Xecceqm6rqWFUdO3Xq1EUeCwAAAAAufXspEN5fVVckyer7A6v1E0n2b9vv6iQnd3qA7r6luw9298F9+/Zd1GEBAAAAYBPspUD41iQ3rm7fmORXtq1fX1WPr6qnJbk2yXsXmA8AAAAANs7WEj+0qm5L8pwkT66qE0l+JMmPJXlTVb00yT1JXpQk3f3BqnpTkg8lOZ3k5d394BJzAwAAAMCmWSQQdvcN59j03HPs/6okr7p4EwEAAADATHvpEmMAAAAAYM0EQgAAAAAYTCAEAAAAgMEEQgAAAAAYTCAEAAAAgMEEQgAAAAAYTCAEAAAAgMEEQgAAAAAYTCAEAAAAgMG2lh4A2HCXbaWqlp4CAAAAOAeBELi4HjqdwzffvvQUG+fokUNLjwAAAMCGcIkxAAAAAAwmEAIAAADAYAIhAAAAAAwmEAIAAADAYAIhAAAAAAwmEAIAAADAYAIhAAAAAAwmEAIAAADAYAIhAAAAAAwmEAIAAADAYAIhAAAAAAwmEAIAAADAYAIhAAAAAAwmEAIAAADAYAIhAAAAAAwmEAIAAADAYAIhAAAAAAwmEAIAAADAYAIhAAAAAAy2tfQAAAAAsCdctpWqWnoKgLUTCAEAACBJHjqdwzffvvQUG+fokUNLjwB8Hi4xBgAAAIDBBEIAAAAAGEwgBAAAAIDBBEIAAAAAGEwgBAAAAIDBBEIAAAAAGEwgBAAAAIDBtpYeAAAA2GCXbaWqlp4CAHgEAiEAAHDxPHQ6h2++fekpNs7RI4eWHgGADeISYwAAAAAYTCAEAAAAgMEEQgAAAAAYTCAEAAAAgMEEQgAAAAAYTCAEAAAAgMEEQgAAAAAYTCAEAAAAgMEEQgAAAAAYTCAEAAAAgMEEQgAAAAAYTCAEAAAAgMEEQgAAAAAYTCAEAAAAgMEEQgAAAAAYTCAEAAAAgMEEQgAAAAAYTCAEAAAAgMEEQgAAAAAYTCAEAAAAgMEEQgAAAAAYTCAEAAAAgMEEQgAAAAAYTCAEAAAAgMG2lh5gu6r6iiRHty09Pcm/TPKlSb4ryanV+g9199vWOx0AAAAAbJ49FQi7+6NJrkuSqro8yb1J3pLknyT5ye7+8eWmAwAAAIDNs5cvMX5uko939yeWHgQAAAAANtVeDoTXJ7lt2/1XVNX7q+rWqnriUkMBAAAAwCbZk4Gwqh6X5FuT/OJq6TVJvixnLj++L8mrz3HcTVV1rKqOnTp1aqddAAAAAIBt9mQgTPJNSd7X3fcnSXff390PdvdDSX4uybN2Oqi7b+nug919cN++fWscFwAAAAAuTXs1EN6QbZcXV9UV27a9MMkH1j4RAAAAAGygPfUpxklSVV+U5B8kObJt+V9X1XVJOsndZ20DAAAAAM7TnguE3f3ZJH/1rLWXLDQOAAAAAGy0vXqJMQAAAACwB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FtLD3C2qro7yWeSPJjkdHcfrKonJTma5ECSu5O8uLv/v6VmBAAAAIBNsVdfQfj3u/u67j64uv+DSd7R3dcmecfqPgAAAACwS3s1EJ7tBUlev7r9+iTfttwoAAAAALA59mIg7CS/WVV3VNVNq7Wndvd9SbL6/pTFpgMAAACADbLn3oMwybO7+2RVPSXJ26vqI4/2wFVQvClJrrnmmos1HwAAAABsjD33CsLuPrn6/kCStyR5VpL7q+qKJFl9f+Acx97S3Qe7++C+ffvWNTIAAAAAXLL2VCCsqr9cVU94+HaSf5jkA0nemuTG1W43JvmVZSYEAAAAgM2y1y4xfmqSt1RVcma2X+juX6+q30nypqp6aZJ7krxowRkBAAAAYGPsqUDY3X+Q5G/usP7JJM9d/0QAAAAAsNn21CX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eCoRVtb+q3llVH66qD1bV96zWf7Sq7q2qO1df37z0rAAAAACwCbaWHuAsp5P8i+5+X1U9IckdVfX21baf7O4fX3A2AAAAANg4eyoQdvd9Se5b3f5MVX04yVXLTgUAAAAAm2tPXWK8XVUdSPLVSX57tfSKqnp/Vd1aVU88xzE3VdWxqjp26tSpdY0KAAAAAJesPRkIq+qLk7w5yfd296eTvCbJlyW5LmdeYfjqnY7r7lu6+2B3H9y3b9+6xgUAAACAS9aeC4RV9QU5Ewff0N2/nCTdfX93P9jdDyX5uSTPWnJGAAAAANgUeyoQVlUleW2SD3f3T2xbv2Lbbi9M8oF1zwYAAAAAm2hPfUhJkmcneUmS36+qO1drP5Tkhqq6LkknuTvJkSWGAwAAAIBNs6cCYXf/1yS1w6a3rXsWAAAAAJhgT11iDAAAAACsl0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CUTCKvq+VX10aq6q6p+cOl5AAAAAGATXBKBsKouT/J/JfmmJM9IckNVPWPZqQAAAADg0ndJBMIkz0pyV3f/QXf/WZI3JnnBwjMBAAAAwCXvUgmEVyU5vu3+idUaAAAAALAL1d1Lz/B5VdWLkjyvu//X1f2XJHlWd3/3WfvdlOSm1d2vSPLRtQ66Xk9O8kdLD8ElwbnCY+F84dFyrvBYOF94tJwrPBbOFx4t5wqPxSafL3+tu/fttGFr3ZOcpxNJ9m+7f3WSk2fv1N23JLllXUMtqaqOdffBpedg73Ou8Fg4X3i0nCs8Fs4XHi3nCo+F84VHy7nCYzH1fLlULjH+nSTXVtXTqupxSa5P8taFZwIAAACAS94l8QrC7j5dVa9I8htJLk9ya3d/cOGxAAAAAOCSd0kEwiTp7rcledvSc+whIy6l5oJwrvBYOF94tJwrPBbOFx4t5wqPhfOFR8u5wmMx8ny5JD6kBAAAAAC4OC6V9yAEAAAAAC4CgXAPq6rnV9VHq+quqvrBHbZXVf2fq+3vr6q/tcScLK+q9lfVO6vqw1X1war6nh32eU5V/XFV3bn6+pdLzMryquruqvr91XlwbIftnltIklTVV2x7zrizqj5dVd971j6eW4aqqlur6oGq+sC2tSdV1dur6mOr7088x7GP+DcOm+cc58u/qaqPrH7XvKWqvvQcxz7i7y02yznOlR+tqnu3/a755nMc67llmHOcL0e3nSt3V9Wd5zjWc8sg5/o3s79d/pxLjPeoqro8yX9P8g+SnMiZT3K+obs/tG2fb07y3Um+OcnfSfJvu/vvLDAuC6uqK5Jc0d3vq6onJLkjybeddb48J8n/3t3fssyU7BVVdXeSg939R+fY7rmF/8nq99K9Sf5Od39i2/pz4rllpKr6+iR/kuTnu/urVmv/OsmnuvvHVn88P7G7f+Cs4z7v3zhsnnOcL/8wyX9ZfSDh/5EkZ58vq/3uziP83mKznONc+dEkf9LdP/4Ix3luGWin8+Ws7a9O8sfd/a922HZ3PLeMca5/Myf5x/G3SxKvINzLnpXkru7+g+7+syRvTPKCs/Z5Qc48EXZ3vyfJl65Oeobp7vu6+32r259J8uEkVy07FZcwzy3s5LlJPr49DjJbd787yafOWn5Bktevbr8+Z/7wPtuj+RuHDbPT+dLdv9ndp1d335Pk6rUPxp5zjueWR8Nzy0CPdL5UVSV5cZLb1joUe9Ij/JvZ3y4rAuHedVWS49vun8j/HHwezT4MU1UHknx1kt/eYfPXVtXvVdWvVdUz1zsZe0gn+c2quqOqbtphu+cWdnJ9zv0HtucWHvbU7r4vOfOHeJKn7LCP5xh28k+T/No5tn2+31vM8IrV5ei3nuMSQM8tnO3rktzf3R87x3bPLUOd9W9mf7usCIR7V+2wdvb14I9mHwapqi9O8uYk39vdnz5r8/uS/LXu/ptJfjrJf1zzeOwdz+7uv5Xkm5K8fHVpxnaeW/gLqupxSb41yS/usNlzC4+V5xj+gqr64SSnk7zhHLt8vt9bbL7XJPmyJNcluS/Jq3fYx3MLZ7shj/zqQc8tA32efzOf87Ad1jbu+UUg3LtOJNm/7f7VSU6exz4MUVVfkDNPdG/o7l8+e3t3f7q7/2R1+21JvqCqnrzmMdkDuvvk6vsDSd6SMy+Z385zC2f7piTv6+77z97guYWz3P/wWxKsvj+wwz6eY/gfqurGJN+S5Dv7HG+O/ih+b7Hhuvv+7n6wux9K8nPZ+Rzw3ML/UFVbSb49ydFz7eO5ZZ5z/JvZ3y4rAuHe9TtJrq2qp61euXF9kreetc9bk/yjOuPv5sybr9637kFZ3ur9NV6b5MPd/RPn2Od/We2XqnpWzvz3/5Prm5K9oKr+8upNeVNVfznJP0zygbN289zC2c75v8B7buEsb01y4+r2jUl+ZYd9Hs3fOAxQVc9P8gNJvrW7P3uOfR7N7y023FnvhfzC7HwOeG5hu29M8pHuPrHTRs8t8zzCv5n97bKytfQA7Gz1aW6vSPIbSS5Pcmt3f7CqXrba/rNJ3pYznzJ6V5LPJvknS83L4p6d5CVJfr+q7lyt/VCSa5L/cb58R5L/rapOJ/nTJNef63+pZ6M9NclbVj1nK8kvdPeve27hXKrqi3LmE9uObFvbfr54bhmqqm5L8pwkT66qE0l+JMmPJXlTVb00yT1JXrTa98ok/767v/lcf+Ms8Z+B9TnH+fLKJI9P8vbV76X3dPfLtp8vOcfvrQX+I7Am5zhXnlNV1+XMJX13Z/U7yXMLO50v3f3a7PDeyZ5bxjvXv5n97bJS/oYHAAAAgLlcYgwAAAAAgwmEAAAAADCYQAgAAAAAgwmEAAAAADCYQAgAAAAAgwmEAAAAADCYQAgAAAAAgwmEAABcMFV1oKo+UlWvr6r3V9UvVdUXVdXXVNXtVfV7VfXeqnrC0rMCAHBGdffSMwAAsCGq6kCSP0zy97r7v1XVrUk+kuRlSQ539+9U1Zck+Wx3n15wVAAAVryCEACAC+14d/+31e3/O8nzktzX3b+TJN39aXEQAGDvEAgBALjQzr5E5dM7rAEAsEcIhAAAXGjXVNXXrm7fkOQ9Sa6sqq9Jkqp6QlVtLTYdAAB/gfcgBADgglm9B+Hbkrw7yaEkH0vykiTPTPLTSf5Skj9N8o3d/ScLjQkAwDYCIQAAF8wqEP4/3f1VS88CAMCj4xJjAAAAABjMKwgBAAAAYDCv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baWHuBiefKTn9wHDhxYegwAAAAAWNwdd9zxR929b6dtGxsIDxw4kGPHji09BgAAAAAsrqo+ca5t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G2lh4AHslV+6/JyRPHlx5jLa68en/uPX7P0mMAAAAAwwiE7GknTxzP4ZtvX3qMtTh65NDSIwAAAAADucQYAAAAAAYTCAEAAABgMIEQAAAAAAYTCAEAAABgMIEQAAAAAAYTCAEAAABgMIEQAAAAAAYTCAEAAABgMIEQAAAAAAYTCAEAAABgMIEQAAAAAAYTCAEAAABgMIEQAAAAAAYTCAEAAABgMIEQAAAAAAYTCAEAAABgMIEQAAAAAAYTCAEAAABgMIEQAAAAAAYTCAEAAABgMIEQAAAAAAYTCAEAAABgMIEQAAAAAAZbeyCsqv1V9c6q+nBVfbCqvme1/qSqentVfWz1/YnbjnllVd1VVR+tquete2YAAAAA2FRLvILwdJJ/0d1fmeTvJnl5VT0jyQ8meUd3X5vkHav7WW27Pskzkzw/yc9U1eULzA0AAAAAG2ftgbC77+vu961ufybJh5NcleQFSV6/2u31Sb5tdfsFSd7Y3Z/r7j9McleSZ611aAAAAADYUIu+B2FVHUjy1Ul+O8lTu/u+5ExETPKU1W5XJTm+7bATqzUAAAAAYJcWC4RV9cVJ3pzke7v704+06w5rfY7HvKmqjlXVsVOnTl2IMQEAAABgoy0SCKvqC3ImDr6hu395tXx/VV2x2n5FkgdW6yeS7N92+NVJTu70uN19S3cf7O6D+/btuzjDAwAAAMAGWeJTjCvJa5N8uLt/Ytumtya5cXX7xiS/sm39+qp6fFU9Lcm1Sd67rnkBAAAAYJNtLfAzn53kJUl+v6ruXK39UJIfS/KmqnppknuSvChJuvuDVfWmJB/KmU9Afnl3P7j2qQEAAABgA609EHb3f83O7yuYJM89xzGvSvKqizYUAAAAAAy16KcYAwAAAADLEggBAAAAYDCBEAAAAAAGEwgBAAAAYLAlPsUYGO6q/dfk5InjS49x0V159f7ce/yepccAAACARyQQAmt38sTxHL759qXHuOiOHjm09AgAAADwebnEGAAAAAAGEwgBAAAAYDCBEAAAAAAGEwgBAAAAYDCBEAAAAAAGEwgBAAAAYDCBEAAAAAAGEwgBAAAAYDCBEAAAAAAGEwgBAAAAYDCBEAAAAAAGEwgBAAAAYDCBEAAAAAAGEwgBAAAAYDCBEAAAAAAGEwgBAAAAYDCBEAAAAAAGEwgBAAAAYDCBEAAAAAAGEwgBAAAAYDCBEAAAAAAGEwgBAAAAYDCBEAAAAAAGEwgBAAAAYDCBEAAAAAAGEwgBAAAAYDCBEAAAAAAG21p6AGDlsq1U1dJTAAAAAMMIhLBXPHQ6h2++fekp1uLokUNLjwAAAACsuMQY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ZbJBBW1a1V9UBVfWDb2tGqunP1dXdV3blaP1BVf7pt288uMTMAAAAAbKKthX7u65L8uyQ///BCdx9++HZVvTrJH2/b/+Pdfd26hgMAAACAKRYJhN397qo6sNO2qqokL07yDWsdCgAAAAAG2ovvQfh1Se7v7o9tW3taVf1uVb2rqr7uXAdW1U1Vdayqjp06deriTwoAAAAAl7i9GAhvSHLbtvv3Jbmmu786yfcl+YWq+pKdDuzuW7r7YHcf3Ldv3xpGBQAAAIBL254KhFW1leTbkxx9eK27P9fdn1zdviPJx5N8+TITAgAAAMBm2VOBMMk3JvlId594eKGq9lXV5avbT09ybZI/WGg+AAAAANgoiwTCqrotyW8l+YqqOlFVL11tuj5/8fLiJPn6JO+vqt9L8ktJXtbdn1rftAAAAACwuZb6FOMbzrH+j3dYe3OSN1/smQAAAABgor12iTEAAAAAsEYCIQAAAAAMJhACAAAAwGACIQAAAAAMJhACAAAAwGACIQAAAAAMJhACAAAAwGACIQAAAAAMJhACAAAAwGBbSw8AsLEu20pVLT3FWlx59f7ce/yepccAAADgPAiEABfLQ6dz+Obbl55iLY4eObT0CAAAAJwnlxgDAAAAwGACIQAAAAAMJhACAAAAwGACIQAAAAAMJhACAAAAwGACIQAAAAAMJhACAAAAwGACIQAAAAAMJhACAAAAwGACIQAAAAAMJhACAAAAwGACIQAAAAAMtrX0AABwKblq/zU5eeL40mOsxZVX78+9x+9ZegwAAOAiEwgB4DE4eeJ4Dt98+9JjrMXRI4eWHgEAAFgDlxgDAAAAwGACIQAAAAAMJhACAAAAwGACIQAAAAAMJhACAAAAwGACIQAAAAAMJhACAAAAwGACIQAAAAAMJhACAAAAwGACIQAAAAAMJhACAAAAwGACIQAAAAAMJhACAAAAwGBbSw8AwAa4bCtVtfQUAAAAnAeBEIDde+h0Dt98+9JTrMXRI4eWHgEAAOCCcokxAAAAAAwmEAIAAADAYAIhAAAAAAwmEAIAAADAYAIhAAAAAAwmEAIAAADAYAIhAAAAAAwmEAIAAADAYAIhAAAAAAwmEAIAAADAYAIhAAAAAAwmEAIAAADAYFtLD8D5uWr/NTl54vjSYwAAAABwiRMIL1EnTxzP4ZtvX3qMi+7okUNLjwAAAACw0VxiDAAAAACDCYQAAAAAMJhACAAAAACDCYQAAAAAMJhACAAAAACDCYQAAAAAMJhACAAAAACDCYQAAAAAMJhACAAAAACDLRIIq+rWqnqgqj6wbe1Hq+reqrpz9fXN27a9sqruqqqPVtXzlpgZAAAAADbRUq8gfF2S5++w/pPdfd3q621JUlXPSHJ9kmeujvmZqrp8bZMCAAAAwAZbJBB297uTfOpR7v6CJG/s7s919x8muSvJsy7acAAAAAAwyF57D8JXVNX7V5cgP3G1dlWS49v2ObFaAwAAAAB2aS8Fwtck+bIk1yW5L8mrV+u1w7690wNU1U1Vdayqjp06deqiDAkAAAAAm2TPBMLuvr+7H+zuh5L8XP78MuITSfZv2/XqJCfP8Ri3dPfB7j64b9++izswAAAAAGyAPRMIq+qKbXdfmOThTzh+a5Lrq+rxVfW0JNcmee+65wMAAACATbS1xA+tqtuSPCfJk6vqRJIfSfKcqrouZy4fvjvJkSTp7g9W1ZuSfCjJ6SQv7+4HFxgbAAAAADbOIoGwu2/YYfm1j7D/q5K86uJNBAAAAAAz7ZlLjAEAAACA9R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skEFbVrVX1QFV9YNvav6mqj1TV+6vqLVX1pav1A1X1p1V15+rrZ5eYGQAAAAA20VKvIHxdkueftfb2JF/V3X8jyX9P8spt2z7e3detvl62phkBYLbLtlJVG/911f5rlv6/NAAALGpriR/a3e+uqgNnrf3mtrvvSfIdax0KAPiLHjqdwzffvvQUF93RI4eWHgEAABa1V9+D8J8m+bVt959WVb9bVe+qqq9baigAAAAA2DSLvILwkVTVDyc5neQNq6X7klzT3Z+sqr+d5D9W1TO7+9M7HHtTkpuS5JprXC4EAAAAAJ/PnnoFYVXdmORbknxnd3eSdPfnuvuTq9t3JPl4ki/f6fjuvqW7D3b3wX379q1rbAAAAAC4ZO2ZQFhVz0/yA0m+tbs/u219X1Vdvrr99CTXJvmDZaYEAAAAgM2yyCXGVXVbkuckeXJVnUjyIznzqcWPT/L2qkqS96w+sfjrk/yrqjqd5MEkL+vuTy0xNwAAAABsmqU+xfiGHZZfe45935zkzRd3IgAAAACYac9cYgwAAAAArJ9ACAAAAACDCYQAAAAAMJhACAAAAACDCYQAAAAAMJhACAAAAACDCYQAAAAAMJhACAAAAACDCYQAAAAAMJhACAAAAACDCYQAAAAAMJhACAAAAACDCYQAAAAAMJhACAAAAACDCYQAAAAAMJhACAAAAACDCYQAAAAAMJhACAAAAACDCYQAAAAAMJhACAAAAACDCYQAAAAAMJhACAAAAACDCYQAAAAAMJhACAAAAACDCYQAAAAAMNiuAmFVPfvRrAEAAAAAe9NuX0H4049yDQAAAADYg7bO56Cq+tokh5Lsq6rv27bpS5JcfiEGAwAAAAAuvvMKhEkel+SLV8c/Ydv6p5N8x26HAgAAAADW47wCYXe/K8m7qup13f2JCzwTAAAAALAm5/sKwoc9vqpuSXJg+2N19zfs8nEBAAAAgDXYbSD8xSQ/m+TfJ3lw9+MAAAAAAOu020B4urtfc0EmAQAAAADW7rJdHv+rVfXPquqKqnrSw18XZDIAAAAA4KLb7SsIb1x9//5ta53k6bt8XAAAAABgDXYVCLv7aRdqEAAAAABg/XYVCKvqH+203t0/v5vHBQBYm8u2UlVLT7EWV169P/cev2fpMQAA2GN2e4nx12y7/YVJnpvkfUkEQgDg0vDQ6Ry++falp1iLo0cOLT0CAAB70G4vMf7u7fer6q8k+Q+7mggAAAAAWJvdforx2T6b5NoL/JgAAAAAwEWy2/cg/NWc+dTiJLk8yVcmedNuhwIAAAAA1mO370H449tun07yie4+scvHBAAAAADWZFeXGHf3u5J8JMkTkjwxyZ9diKEAAAAAgPXYVSCsqhcneW+SFyV5cZLfrqrvuBCDAQAAAAAX324vMf7hJF/T3Q8kSVXtS/Kfk/zSbgcDAAAAAC6+3X6K8WUPx8GVT16AxwQAAAAA1mS3ryD89ar6jSS3re4fTvK2XT4mAAAAALAm5xUIq+qvJ3lqd39/VX17kr+XpJL8VpI3XMD5AAAAAICL6HwvB/6pJJ9Jku7+5e7+vu7+5znz6sGfujCjAQAAAAAX2/kGwgPd/f6zF7v7WJIDu5oIAAAAAFib830Pwi98hG1/6TwfEwCAi+myrVTV0lOsxZVX78+9x+9ZegwAgEvC+QbC36mq7+run9u+WFUvTXLH7scCAOCCe+h0Dt98+9JTrMXRI4eWHgEA4JJxvoHwe5O8paq+M38eBA8meVySF16AuQAAAACANTivQNjd9yc5VFV/P8lXrZb/U3f/lws2GQAAAABw0Z3vKwiTJN39ziTvvECzAAAAAABrdr6fYgwAAAAAbACBEAAAAAAGEwgBAAAAYDCBEAAAAAAGEwgBAAAAYDCBEAAAAAAGEwgBAAAAYDCBEAAAAAAGEwgBAAAAYLBFAmFV3VpVD1TVB7atPamq3l5VH1t9f+K2ba+sqruq6qNV9bwlZgYAAACATbTUKwhfl+T5Z639YJJ3dPe1Sd6xup+qekaS65M8c3XMz1TV5esbFQAAAAA21yKBsLvfneRTZy2/IMnrV7dfn+Tbtq2/sbs/191/mOSuJM9ax5wAAAAAsOn20nsQPrW770uS1fenrNavSnJ8234nVmsAAAAAwC7tpUB4LrXDWu+4Y9VNVXWsqo6dOnXqIo8FAAAAAJe+vRQI76+qK5Jk9f2B1fqJJPu37Xd1kpM7PUB339LdB7v74L59+y7qsAAAAACwCfZSIHxrkhtXt29M8ivb1q+vqsdX1dOSXJvkvQvMBwAAAAAbZ2uJH1pVtyV5TpInV9WJJD+S5MeSvKmqXprkniQvSpLu/mBVvSnJh5KcTvLy7n5wibkBAAAAYNMsEgi7+4ZzbHruOfZ/VZJXXbyJAAAAAGCmvXSJMQAAAACwZgIhAAAAAAwmEAIAAADAYAIhAAAAAAwmEAIAAADAYAIhAAAAAAwmEAIAAADAYAIhAAAAAAwmEAIAAADAYAIhAAAAAAwmEAIAAADAYAIhAAAAAAwmEAIAAADAYAIhAAAAAAwmEAIAAADAYFtLDwAAABfcZVupqqWnWIsrr96fe4/fs/QYAMAlTCAEAGDzPHQ6h2++fekp1uLokUNLjwAAXOJcYgwAAAAAgwmEAAAAADCYQAgAAAAAgwmEAAAAADCYQAgAAAAAgwmEAAAAADCYQAgAAAAAgwmEAAAAADCYQAgAAAAAgwmEAAAAADCYQAgAAAAAgwmEAAAAADCYQAgAAAAAg20tPQAAALALl22lqpae4qK78ur9uff4PUuPAQAbSSAEAIBL2UOnc/jm25ee4qI7euTQ0iMAwMZyiT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La19ADbVdVXJDm6benpSf5lki9N8l1JTq3Wf6i737be6QAAAABg8+ypQNjdH01yXZJU1eVJ7k3yliT/JMlPdvePLzcdAAAAAGyevXyJ8XOTfLy7P7H0IAAAAACwqfZyILw+yW3b7r+iqt5fVbdW1ROXGgoAAAAANsmeDIRV9bgk35rkF1dLr0nyZTlz+fF9SV59juNuqqpjVXXs1KlTO+0CAAAAAGyzJwNhkm9K8r7uvj9Juvv+7n6wux9K8nNJnrXTQd19S3cf7O6D+/btW+O4AAAAAHBp2quB8IZsu7y4qq7Ytu2FST6w9okAAAAAYAPtqU8xTpKq+qIk/yDJkW3L/7qqrkvSSe4+axsAAAAAcJ72XCDs7s8m+atnrb1koXEAAAAAYKPt1UuMAQAAAIA1EAgBAAAAYDCBEAAAAAAGEwgBAAAAYDCBEAAAAAAGEwgBAAAAYDCBEAAAAAAGEwgBAAAAYDCBEAAAAAAGEwgBAAAAYDCBEAAAAAAGEwgBAAAAYDCBEAAAAAAGEwgBAAAAYDCBEAAAAAAGEwgBAAAAYDCBEAAAAAAGEwgBAAAAYLCtpQcAAAD4vC7bSlUtPcVaXHn1/tx7/J6lxwBgEIEQAADY+x46ncM33770FGtx9MihpUcAYBiX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tfQAZ6uqu5N8JsmDSU5398GqelLy/7N3/8GW33Wd51/v5AIjAgqThiVJZzqwgRUoDWOblUZYEB3QsvjhDiQpl4mKpHHBEXXcAZ0anKmiylKR0VUxQbLBHQiN/BgzLioZlgGd8CuBGAghEhDTnc4kEWaEXVmYTj77x/02nDS3O+nbfe/33vN+PKpu3XM+53tOvzv9qdO3nznfc7Ivya4kn0vygjHGf5lrRgAAAABYFlv1FYRPH2OcO8bYPV1/RZL3jDHOSfKe6ToAAAAAcIK2aiA80nOSvHG6/MYkz51vFAAAAABYHlsxEI4k766qa6vq4mntEWOM25Jk+v7w2aYDAAAAgCWy5d6DMMmTxxgHq+rhSa6qqk/d1ztOQfHiJDnrrLM2aj4AAAAAWBpb7hWEY4yD0/c7krwzyXlJbq+qRybJ9P2Oo9z30jHG7jHG7h07dmzWyAAAAACwbW2pQFhV31xVDz58Ock/SvKJJFcmuWg67KIkfzjPhAAAAACwXLbaKcaPSPLOqkpWZ3vzGONPquojSd5aVS9KckuS5884IwAAAAAsjS0VCMcYn03yHWusfz7JMzZ/IgAAAABYblvqFGMAAAAAYHMJhAAAAADQmEAIAAAAAI0JhAAAAADQmEAIAAAAAI0JhAAAAADQ2MrcAwAAALDglJVU1dxTbIrTz9yZW/ffMvcYAO0JhAAAAFvJ3Ydy/iVXzz3Fpti3d8/cIwAQpxgDAAAAQGs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rcw8AAABAU6espKrmnmJTnHq/B+Su//aVucfYcKefuTO37r9l7jGA4yQQAgAAMI+7D+X8S66ee4pNsW/vnha/131798w9ArAOTjEGAAAAgMYEQgAAAABoTCAEAAAAgMYEQgAAAABoTCAEAAAAgMYEQgAAAABoTCAEAAAAgMYEQgAAAABoTCAEAAAAgMYEQgAAAABoTCAEAAAAgMYEQgAAAABoTCAEAAAAgMYEQgAAAABoTCAEAAAAgMYEQgAAAABoTCAEAAAAgMYEQgAAAABoTCAEAAAAgMYEQgAAAABobEsFwqraWVXvraobq+qGqvrpaf2XqurWqrpu+vrBuWcFAAAAgGWwMvcARziU5OfGGB+tqgcnubaqrppue+0Y49dmnA0AAAAAls6WCoRjjNuS3DZd/lJV3ZjkjHmnAgAAAIDltaVOMV5UVbuSPDHJh6all1XV9VV1WVU9dL7JAAAAAGB5bMlAWFUPSvL2JC8fY3wxyeuSPDrJuVl9heFrjnK/i6vqmqq65s4779yscQEAAIAkOWUlVdXi64ydZ839XxtOmi11inGSVNX9shoH3zTGeEeSjDFuX7j99Un+aK37jjEuTXJpkuzevXts/LQAAADA19x9KOdfcvXcU2yKfXv3zD0CnDRb6hWEVVVJ3pDkxjHGry+sP3LhsOcl+cRmzwYAAAAAy2irvYLwyUlemOTjVXXdtPYLSS6sqnOTjCSfS7J3juEAAAAAYNlsqUA4xvjzJLXGTe/a7FkAAAAAoIMtdYoxAAAAALC5BEIAAAAAaEwgBAAAAIDGBEIAAAAAaEwgBAAAAIDGBEIAAAAAaEwgBAAAAIDGBEIAAAAAaEwgBAAAAIDGBEIAAAAAaEwgBAAAAIDGBEIAAAAAaEwgBAAAAIDGBEIAAAAAaEwgBAAAAIDGBEIAAAAAaEwgBAAAAIDGBEIAAAAAaEwgBAAAAIDGBEIAAAAAaEwgBAAAAIDGBEIAAAAAaEwgBAAAAIDGBEIAAAAAaGxl7gEAAAAAtp1TVlJVc0+xKU4/c2du3X/L3GOwgQRCAAAAgON196Gcf8nVc0+xKfbt3TP3CGwwpxgDAAAAQGMCIQAAAAA0JhACAAAAQGMCIQAAAAA0JhACAAAAQGMCIQAAAAA0JhACAAAAQGMCIQAAAAA0JhACAAAAQGMCIQAAAAA0tjL3AAAAAABsYaespKrmnmJTnH7mzty6/5a5x9h0AiEAAAAAR3f3oZx/ydVzT7Ep9u3dM/cIs3CKMQAAAAA0JhACAAAAQGMCIQAAAAA0JhACAAAAQGMCIQAAAAA0JhACAAAAQGMCIQAAAAA0JhACAAAAQGMCIQAAAAA0JhACAAAAQGMCIQAAAAA0JhACAAAAQGMCIQAAAAA0JhACAAAAQGMCIQAAAAA0JhACAAAAQGMCIQAAAAA0JhACAAAAQGMCIQAAAAA0JhACAAAAQGMCIQAAAAA0JhACAAAAQGMCIQAAAAA0JhACAAAAQGMCIQAAAAA0JhACAAAAQGPbJhBW1bOq6qaqurmqXjH3PAAAAACwDLZFIKyqU5P8dpIfSPK4JBdW1ePmnQoAAAAAtr9tEQiTnJfk5jHGZ8cYX03yliTPmXkmAAAAANj2tksgPCPJ/oXrB6Y1AAAAAOAE1Bhj7hnuVVU9P8kzxxg/MV1/YZLzxhg/dcRxFye5eLr62CQ3beqgm+u0JH8z9xBsO/YN62HfsF72Duth37Ae9g3rZe+wHvYN67EV9s0/GGPsWOuGlc2eZJ0OJNm5cP3MJAePPGiMcWmSSzdrqDlV1TVjjN1zz8H2Yt+wHvYN62XvsB72Deth37Be9g7rYd+wHlt932yXU4w/kuScqjq7qu6f5IIkV848EwAAAABse9viFYRjjENV9bIkf5rk1CSXjTFumHksAAAAANj2tkUgTJIxxruSvGvuObaQFqdSc9LZN6yHfcN62Tush33Detg3rJe9w3rYN6zHlt432+JDSgAAAACAjbFd3oMQAAAAANgAAuE2U1XPqqqbqurmqnrF3POwdVTVzqp6b1XdWFU3VNVPT+u/VFW3VtV109cPLtznldNeuqmqnjnf9Mypqj5XVR+f9sc109rDquqqqvr09P2hC8fbN6SqHrvwvHJdVX2xql7uOYcjVdVlVXVHVX1iYe24n2Oq6jun56qbq+o3q6o2+/fC5jrK3vnVqvpUVV1fVe+sqm+d1ndV1ZcXnnt+d+E+9k4jR9k3x/13k33Ty1H2zb6FPfO5qrpuWvd8Q5Jj/ht8W/6cIxBuI1V1apLfTvIDSR6X5MKqety8U7GFHEryc2OMb0vy3UleurA/XjvGOHf6eleSTLddkOTxSZ6V5HemPUZPT5/2x+7p+iuSvGeMcU6S90zX7Ru+Zoxx0+HnlSTfmeTvkrxzutlzDosuz+qf+aL1PMe8LsnFSc6Zvo58TJbP5fnGP+erkjxhjPHtSf4yySsXbvvMwnPPSxbW7Z1eLs/af8bH+3eTfdPL5Tniz3iMcf7CzzpvT/KOhZs935Ac/d/g2/LnHIFwezkvyc1jjM+OMb6a5C1JnjPzTGwRY4zbxhgfnS5/KcmNSc44xl2ek+QtY4yvjDH+KsnNWd1jkKzujzdOl9+Y5LkL6/YNR3pGVn9Q/utjHGPvNDXGeH+SLxyxfFzPMVX1yCQPGWN8YKy+gfbvL9yHJbXW3hljvHuMcWi6+sEkZx7rMeydfo7ynHM0nnNIcux9M72S6wVJrjjWY9g3/Rzj3+Db8uccgXB7OSPJ/oXrB3LsAERTVbUryROTfGhaetl0Ks5lCy9vtp84bCR5d1VdW1UXT2uPGGPclqz+xZfk4dO6fcNaLsg9f2j2nMO9Od7nmDOmy0eu09uPJ/njhetnV9XHqup9VfWUac3e4bDj+bvJvmHRU5LcPsb49MKa5xvu4Yh/g2/Ln3MEwu1lrXPQfQw191BVD8rqS+BfPsb4YlZfqvzoJOcmuS3Jaw4fusbd7aeenjzG+IdZffuCl1bVU49xrH3DPVTV/ZM8O8kfTEueczgRR9sn9g/3UFW/mNVTu940Ld2W5KwxxhOT/GySN1fVQ2LvsOp4/26yb1h0Ye75P0I933APa/wb/KiHrrG2ZZ5zBMLt5UCSnQvXz0xycKZZ2IKq6n5ZfWJ60xjjHUkyxrh9jHHXGOPuJK/P10/ps59IkowxDk7f78jqe8idl+T26aXuh0+XuGM63L7hSD+Q5KNjjNsTzzncZ8f7HHMg9zyV1P5prKouSvJDSX5kOhUr0+lan58uX5vkM0keE3uHrOvvJvuGJElVrST54ST7Dq95vmHRWv8Gzzb9OUcg3F4+kuScqjp7esXGBUmunHkmtojpvTHekOTGMcavL6w/cuGw5yU5/MlcVya5oKoeUFVnZ/WNUD+8WfOyNVTVN1fVgw9fTvKPsrpHrkxy0XTYRUn+cLps33Cke/xfdc853EfH9RwznZ7zpar67unvu3+ycB8aqapnJfnnSZ49xvi7hfUdh9/ovaoeldW981l7h+T4/26yb1jwfUk+Ncb42umfnm847Gj/Bs82/TlnZbN/QdZvjHGoql6W5E+TnJrksjHGDTOPxdbx5CQvTPLxqrpuWvuFrH7a9blZfYny55LsTZIxxg1V9dYkn8zqKTovHWPctckzM79HJHnn6t9DWUny5jHGn1TVR5K8tapelOSWJM9P7BvuqaoemOT7Mz2vTH7Fcw6LquqKJE9LclpVHUjyqiS/nON/jvnJrH7K5Ddl9X3nFt97jiV0lL3zyiQPSHLV9HfXB6dPEH1qkn9dVYeS3JXkJWOMwx84YO80cpR987R1/N1k3zSy1r4ZY7wh3/g+y4nnG77uaP8G35Y/59T0qnwAAAAAoCGnGAMAAABAYwIhAAAAADQmEAIAAABAYwIhAAAAADQmEAIAAABAYwIhAAAAADQmEAIAcMKq6v85zuOfXVWvuJdjnlZVf3SU215eVQ88nl8TAIC1CYQAAGy6McaVY4xfPoGHeHkSgRAA4CQQCAEAmquqXVX1qap6Y1VdX1Vvq6pvqaqbquqx0zFXVNWL7+VxXl1Vf1FVH6yqR0xrO6rq7VX1kenrydP6j1bVb02XHz3d5yNV9a+PeDXig6Z5PlVVb6pV/zTJ6UneW1Xv3ZD/KAAAjQiEAAAkyWOTXDrG+PYkX0zy4iQvS3J5VV2Q5KFjjNcf4/7fnOSDY4zvSPL+6f5J8htJXjvG+K4k/3OS31vjvr+R5DemYw4ecdsTs/pqwccleVSSJ48xfnM67uljjKcf9+8UAIB7EAgBAEiS/WOM/zRd/rdJvmeMcVWSjyf57SQ/cS/3/2qSw+8XeG2SXdPl70vyW1V1XZIrkzykqh58xH2flOQPpstvPuK2D48xDowx7k5y3cLjAgBwkqzMPQAAAFvCOPJ6VZ2S5NuSfDnJw5IcOMb9/9sY4/Bj3JWv/5x5SpInjTG+vHhwVd3Xub6ycHnxcQEAOEm8ghAAgCQ5q6qeNF2+MMmfJ/mZJDdO1y+rqvut43HfndVTlZMkVXXuGsd8MKunHyfJBffxcb+U5MhXIgIAsA4CIQAAyWoIvKiqrs/qqwWvyuppxT83xvizrL6v4L9Yx+P+0yS7pw8/+WSSl6xxzMuT/GxVfTjJI5P87X143EuT/LEPKQEAOHH19TNBAADoqKp2JfmjMcYTZvr1H5jky2OMMX0gyoVjjOfMMQsAQEfewwUAgLl9Z1Y/yKSS/NckPz7vOAAAvXgFIQAA91lVfSjJA45YfuEY4+NzzAMAwIkTCAEAAACgMR9SAg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JhACAAAAACNCYQAAAAA0NjK3ANslNNOO23s2rVr7jEAAAAAYHbXXnvt34wxdqx129IGwl27duWaa66ZewwAAAAAmF1V/fXRbnOKMQAAAAA0JhACAAAAQGMCIQAAAAA0JhACAAAAQGMCIQAAAAA0JhACAAAAQGMCIQAAAAA0JhACAAAAQGMCIQAAAAA0JhACAAAAQGMCIQAAAAA0JhACAAAAQGMCIQAAAAA0JhACAAAAQGOzBMKquqyq7qiqTyys7auq66avz1XVddP6rqr68sJtvzvHzAAAAACwjFZm+nUvT/JbSX7/8MIY4/zDl6vqNUn+duH4z4wxzt2s4QAAAACgi1kC4Rjj/VW1a63bqqqSvCDJ927qUAAAAADQ0FZ8D8KnJLl9jPHphbWzq+pjVfW+qnrK0e5YVRdX1TVVdc2dd9658ZMCAAAAwDa3FQPhhUmuWLh+W5KzxhhPTPKzSd5cVQ9Z645jjEvHGLvHGLt37NixCaMCAAAAwPa2pQJhVa0k+eEk+w6vjTG+Msb4/HT52iSfSfKYeSYEAAAAgOWypQJhku9L8qkxxoHDC1W1o6pOnS4/Ksk5ST4703wAAAAAsFRmCYRVdUWSDyR5bFUdqKoXTTddkHueXpwkT01yfVX9RZK3JXnJGOMLmzctAAAAACyvuT7F+MKjrP/oGmtvT/L2jZ4JAAAAADraaqcYAwAAAACbSCAEAAAAgMYEQgAAAABoTCAEAAAAgMYEQgAAAABobJZPMQYAAABg/c7YeVYOHtg/9xhL5/Qzd+bW/bfMPcamEwgBAAAAtpmDB/bn/EuunnuMpbNv7565R5iFU4wBAAAAoDGBEAAAAAAaEwgBAAAAoDGBEAAAAAAaEwgBAAAAoDGBEAAAAAAaEwgBAAAAoDGBEAAAAAAaEwgBAAAAoLGVuQcAAOD4nbHzrBw8sH/uMZbK6WfuzK37b5l7DACATScQAgBsQwcP7M/5l1w99xhLZd/ePXOPAAAwC6cYAwAAAEBjAiEAAAAANCYQAgAAAEBjAiEAAAAANCYQAgAAAEBjAiEAAAAANCYQAgAAAEBjAiEAAAAANCYQAgAAAEBjAiEAAAAANCYQAgAAAEBjAiEAAAAANCYQAgAAAEBjAiEAAAAANCYQAgAAAEBjAiEAAAAANCYQAgAAAEBjAiEAAAAANCYQAgAAAEBjAiEAAAAANCYQAgAAAEBjAiEAAAAANLYy9wAAsFWcsfOsHDywf+4xls7pZ+7MrftvmXsMAADgKARCAJgcPLA/519y9dxjLJ19e/fMPQIAAHAMTjEGAAAAgMYEQgAAAABozCnGMPHeYxvDe48BAADA1iYQwsR7j20M7z0GAAAAW5tTjAEAAACgMYEQAAAAABpzijGwsU5ZSVXNPcXS8d6OAAAnn/cl3xh+doWtTyAENtbdh7y34wbw3o4AACef9yXfGH52ha3PKcYAAAAA0JhACAAAAACNCYQAAAAA0JhACAAAAACNCYQAAAAA0JhACAAAAACNCYQAAAAA0JhACAAAAACNCYQAAAAA0JhACAAAAACNCYQAAAAA0JhACAAAAACNCYQAAAAA0JhACAAAAACNCYQAAAAA0JhACAAAAACNCYQAAAAA0JhACAAAAACNCYQAAAAA0NjK3AMAAMCWcMpKqmruKZbO6WfuzK37b5l7DADgGARCAABIkrsP5fxLrp57iqWzb++euUcAAO6FU4wBAAAAoDGBEAAAAAAaEwgBAAAAoDGBEAAAAAAaEwgBAAAAoDGfYgwAAGycU1ZSVXNPsXROP3Nnbt1/y9xjALAkBEIAAGDj3H0o519y9dxTLJ19e/fMPQIAS8QpxgAAAADQ2CyBsKouq6o7quoTC2u/VFW3VtV109cPLtz2yqq6uapuqqpnzjEzAAAAACyjuV5BeHmSZ62x/toxxrnT17uSpKoel+SCJI+f7vM7VXXqpk0KAAAAAEtslkA4xnh/ki/cx8Ofk+QtY4yvjDH+KsnNSc7bsOEAAAAAoJGt9h6EL6uq66dTkB86rZ2RZP/CMQemNQAAAADgBG2lQPi6JI9Ocm6S25K8ZlqvNY4daz1AVV1cVddU1TV33nnnhgwJAAAAAMtkywTCMcbtY4y7xhh3J3l9vn4a8YEkOxcOPTPJwaM8xqVjjN1jjN07duzY2IEBAAAAYAlsmUBYVY9cuPq8JIc/4fjKJBdU1QOq6uwk5yT58GbPBwAAAADLaGWOX7SqrkjytCSnVdWBJK9K8rSqOjerpw9/LsneJBlj3FBVb03yySSHkrx0jHHXDGMDAAAAwNKZJRCOMS5cY/kNxzj+1UlevXETAQAAAEBPW+YUYwAAAABg8wmEAAAAANDYLKcYAwCNnLKSqpp7CgAA4CgEQgBgY919KOdfcvXcUyydfXv3zD0CAABLwinGAAAAANCYQAgAAAAAjQmEAAAAANCYQAgAAAAAjQmEAAAAANCYQAgAAAAAjQmEAAAAANCYQAgAAAAAjQmEAAAAANDYytwDALAOp6ykquaeAgAAgCUgEAJsR3cfyvmXXD33FEtn3949c48AAACw6ZxiDAAAAACNCYQAAAAA0JhACAAAAACNCYQAAAAA0JhACAAAAACNCYQAAAAA0JhACAAAAACNCYQAAAAA0JhACAAAAACNCYQAAAAA0JhACAAAAACNCYQAAAAA0NjK3AMAAABwnE5ZSVXNPQUAS0IgBAAA2G7uPpTzL7l67imWzr69e+YeAWAWTjEGAAAAgMYEQgAAAABoTCAEAAAAgMYEQgAAAABoTCAEAAAAgMYEQgAAAABoTCAEAAAAgMYEQgAAAABobGXuAVifM3aelYMH9s89BgAAABzbKSupqrmnAI5BINymDh7Yn/MvuXruMZbKvr175h4BAABg+dx9yL9fN4B/w3IyOcUY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oTCAEAAACgMYEQAAAAABqbJRBW1WVVdUdVfWJh7Ver6lNVdX1VvbOqvnVa31VVX66q66av351jZgAAAABYRnO9gvDyJM86Yu2qJE8YY3x7kr9M8sqF2z4zxjh3+nrJJs0IAAAAAEtvlkA4xnh/ki8csfbuMcah6eoHk5y56YMBAAAAQDNb9T0IfzzJHy9cP7uqPlZV76uqpxztTlV1cVVdU1XX3HnnnRs/JQAAAABsc1suEFbVLyY5lORN09JtSc4aYzwxyc8meXNVPWSt+44xLh1j7B5j7N6xY8fmDAwAAAAA29iWCoRVdVGSH0ryI2OMkSRjjK+MMT4/Xb42yWeSPGa+KQEAAABgeWyZQFhVz0ryz5M8e4zxdwvrO6rq1Onyo5Kck+Sz80wJAAAAAMtlZY5ftKquSPK0JKdV1YEkr8rqpxY/IMlVVZUkH5w+sfipSf51VR1KcleSl4wxvrDmAwMAAAAAx2WWQDjGuHCN5Tcc5di3J3n7xk4EAAAAAD1tmVOMAQAAAIDNJx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JhACAAAAQGMCIQAAAAA0NksgrKrLquqOqvrEwtrDquqqqvr09P2hC7e9sqpurqqbquqZc8wMAAAAAMtorlcQXp7kWUesvSLJe8YY5yR5z3Q9VfW4JBckefx0n9+pqlM3b1QAAAAAWF6zBMIxxvuTfOGI5eckeeN0+Y1Jnruw/pYxxlfGGH+V5OYk523GnAAAAACw7LbSexA+YoxxW5JM3x8+rZ+RZP/CcQemNQAAAADgBG2lQHg0tcbaWPPAqour6pqquubOO+/c4LEAAAAAYPvbSoHw9qp6ZJJM3++Y1g8k2blw3JlJDq71AGOMS8cYu8cYu3fs2LGhwwIAAADAMthKgfDKJBdNly9K8ocL6xdU1QOq6uwk5yT58AzzAQAAAMDSWZnjF62qK5I8LclpVXUgyauS/HKSt1bVi5LckuT5STLGuKGq3prkk0kOJXnpGOOuOeYGAAAAgGUzSyAcY1x4lJuecZTjX53k1Rs3EQAAAAD0tJVOMQYAAAAANplACAAAAACNCYQAAAAA0JhACAAAAACNCYQAAAAA0JhACAAAAACNCYQAAAAA0JhACAAAAACNCYQAAAAA0JhACAAAAACNCYQAAAAA0JhACAAAAACNCYQAAAAA0JhACAAAAACNCYQAAAAA0JhACAAAAACNnVAgrKon35c1AAAAAGBrOtFXEP7v93ENAAAAANiCVtZzp6p6UpI9SXZU1c8u3PSQJKeejMEAAAAAgI23rkCY5P5JHjTd/8EL619M8o9PdCgAAAAAYHOsKxCOMd6X5H1VdfkY469P8kwAAAAAwCZZ7ysID3tAVV2aZNfiY40xvvcEHxcAAAAA2AQnGgj/IMnvJvm9JHed+DgAAAAAwGY60UB4aIzxupMyCQAAAACw6U45wfv/+6r6X6vqkVX1sMNfJ2UyAAAAAGDDnegrCC+avv/8wtpI8qgTfFwAAAAAYBOcUCAcY5x9sgYBAAAAADbfCQXCqvona62PMX7/RB4XAAAAANgcJ3qK8XctXP57SZ6R5KNJBEIAAAAA2AZO9BTjn1q8XlXfkuT/PKGJAAAAAIBNc6KfYnykv0tyzkl+TAAAAABgg5zoexD++6x+anGSnJrk25K89USHAgAAAAA2x4m+B+GvLVw+lOSvxxgHTvAxAQAAAIBNckKnGI8x3pfkU0kenOShSb56MoYCAAAAADbHCQXCqnpBkg8neX6SFyT5UFX945MxGAAAAACw8U70FONfTPJdY4w7kqSqdiT5D0nedqKDAQAAAAAb70Q/xfiUw3Fw8vmT8JgAAAAAwCY50VcQ/klV/WmSK6br5yd51wk+JgAAAACwSdYVCKvqv0/yiDHGz1fVDyf5niSV5ANJ3nQS5wMAAAAANtB6Twf+N0m+lCRjjHeMMX52jPEzWX314L85OaMBAAAAABttvYFw1xjj+iMXxxjXJNl1QhMBAAAAAJtmvYHw7x3jtm9a52MCAAAAAJtsvYHwI1X14iMXq+pFSa49sZEAAAAAgM2y3k8xfnmSd1bVj+TrQXB3kvsned5JmAsAAAAA2ATrCoRjjNuT7Kmqpyd5wrT8f40x/u+TNhkAAAAAsOHW+wrCJMkY471J3nuSZgEAAAAANtl634MQAAAAAFgC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CYQAgAAAEBjAiEAAAAANLYy9wCLquqxSfYtLD0qyb9M8q1JXpzkzmn9F8YY79rc6QAAAABg+WypQDjGuCnJuUlSVacmuTXJO5P8WJLXjjF+bb7pAAAAAGD5bOVTjJ+R5DNjjL+eexAAAAAAWFZbORBekOSKhesvq6rrq+qyqnroWneoqour6pqquubOO+9c6xAAAAAAYMGWDIRVdf8kz07yB9PS65I8OqunH9+W5DVr3W+McekYY/cYY/eOHTs2Y1QAAAAA2Na2ZCBM8gNJPjrGuD1Jxhi3jzHuGmPcneT1Sc6bdToAAAAAWBJbNRBemIXTi6vqkQu3PS/JJzZ9IgAAAABYQlvqU4yTpKoemOT7k+xdWP6Vqjo3yUjyuSNuAwAAAADWacsFwjHG3yX5+0esvXCmcQAAAABgqW3VU4wBAAAAgE0g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QmEAIAAABAYwIhAAAAADS2MvcAR6qqzyX5UpK7khwaY+yuqocl2ZdkV5LPJXnBGOO/zDUjAAAAACyLrfoKwqePMc4dY+yerr8iyXvGGOckec90HQAAAAA4QVs1EB7pOUneOF1+Y5LnzjcKAAAAACyPrRgIR5J3V9W1VXXxtPaIMcZtSTJ9f/hs0wEAAADAEtly70GY5MljjINV9fAkV1XVp+7rHaegeHGSnHXWWRs1HwAAAAAsjS33CsIxxsHp+x1J3pnkvCS3V9Ujk2T6fsdR7nvpGGP3GGP3jh07NmtkAAAAANi2tlQgrKpvrqoHH76c5B8l+USSK5NcNB12UZI/nGdCAAAAAFguW+0U40ckeWdVJauzvXmM8SdV9ZEkb62qFyW5JcnzZ5wRAAAAAJbGlgqEY4zPJvmONdY/n+QZmz8RAAAAACy3LXWKMQAAAACwuQ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sSwXCqtpZVe+tqhur6oaq+ulp/Zeq6taqum76+sG5ZwUAAACAZbAy9wBHOJTk58YYH62qBye5tqqumm577Rjj12acDQAAAACWzpYKhGOM25LcNl3+UlXdmOSMeacCAAAAgOW1pU4xXlRVu5I8McmHpqWXVdX1VXVZVT30KPe5uKquqapr7rzzzs0aFQAAAAC2rS0ZCKvqQUnenuTlY4wvJnldkkcnOTerrzB8zVr3G2NcOsbYPcbYvWPHjs0aFwAAAAC2rS0XCKvqflmNg28aY7wjScYYt48x7hpj3J3k9UnOm3NGAAAAAFgWWyoQVlUleUOSG8cYv76w/siFw56X5BObPRsAAAAALKMt9SElSZ6c5IVJPoWDzv4AAQAASURBVF5V101rv5Dkwqo6N8lI8rkke+cYDgAAAACWzZYKhGOMP09Sa9z0rs2eBQAAAAA62FKnGAMAAAAAm0s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EwgBAAAAIDGBEIAAAAAaGzbBMKqelZV3VRVN1fVK+aeBwAAAACWwbYIhFV1apLfTvIDSR6X5MKqety8UwEAAADA9rctAmGS85LcPMb47Bjjq0nekuQ5M88EAAAAANvedgmEZyTZv3D9wLQGAAAAAJyAGmPMPcO9qqrnJ3nmGOMnpusvTHLeGOOnjjju4iQXT1cfm+SmTR2Urei0JH8z9xAsFXuKk82e4mSzpzjZ7ClONnuKk82e4mRb1j31D8YYO9a6YWWzJ1mnA0l2Llw/M8nBIw8aY1ya5NLNGoqtr6quGWPsnnsOloc9xclmT3Gy2VOcbPYUJ5s9xclmT3GyddxT2+UU448kOaeqzq6q+ye5IMmVM88EAAAAANvetngF4RjjUFW9LMmfJjk1yWVjjBtmHgsAAAAAtr1tEQiTZIzxriTvmnsOth2nnHOy2VOcbPYUJ5s9xclmT3Gy2VOcbPYUJ1u7PbUtPqQEAAAAANgY2+U9CAEAAACADSAQsq1V1bdW1duq6lNVdWNVPamqHlZVV1XVp6fvD104/pVVdXNV3VRVz5xzdramqvqZqrqhqj5RVVdU1d+zpzgeVXVZVd1RVZ9YWDvuPVRV31lVH59u+82qqs3+vbA1HGVP/er0d9/1VfXOqvrWhdvsKY5prT21cNs/q6pRVactrNlTHNPR9lRV/dS0b26oql9ZWLenOKaj/N13blV9sKquq6prquq8hdvsKY6pqnZW1XunbnBDVf30tO7n9IlAyHb3G0n+ZIzxPyT5jiQ3JnlFkveMMc5J8p7peqrqcVn9BOzHJ3lWkt+pqlNnmZotqarOSPJPk+weYzwhqx+KdEHsKY7P5VndD4vWs4del+TiJOdMX0c+Jn1cnm/8878qyRPGGN+e5C+TvDKxp7jPLs8af/5VtTPJ9ye5ZWHNnuK+uDxH/PlX1dOTPCfJt48xHp/k16Z1e4r74vJ845//ryT5V2OMc5P8y+m6PcV9dSjJz40xvi3Jdyd56bR3/Jw+EQjZtqrqIUmemuQNSTLG+OoY479m9QeRN06HvTHJc6fLz0nyljHGV8YYf5Xk5iTnBe5pJck3VdVKkgcmORh7iuMwxnh/ki8csXxce6iqHpnkIWOMD4zVNwv+/YX70Mxae2qM8e4xxqHp6geTnDldtqe4V0d5nkqS1yb535Isvkm5PcW9Osqe+skkvzzG+Mp0zB3Tuj3FvTrKnhpJHjJd/pas/pye2FPcB2OM28YYH50ufymrLy46I35O/xqBkO3sUUnuTPJ/VNXHqur3quqbkzxijHFbsvokkOTh0/FnJNm/cP8D0xokScYYt2b1/27fkuS2JH87xnh37ClO3PHuoTOmy0euw1p+PMkfT5ftKdalqp6d5NYxxl8ccZM9xXo9JslTqupDVfW+qvquad2eYr1enuRXq2p/Vn9mf+W0bk9xXKpqV5InJvlQ/Jz+NQIh29lKkn+Y5HVjjCcm+X8zvRz4KNZ6XwAf483XTO838ZwkZyc5Pck3V9X/cqy7rLFmT3E8jraH7C3uk6r6xayeMvOmw0trHGZPcUxV9cAkv5jVU/a+4eY11uwp7ouVJA/N6ql8P5/krdP7dNlTrNdPJvmZMcbOJD+T6Uyy2FMch6p6UJK3J3n5GOOLxzp0jbWl3lcCIdvZgSQHxhgfmq6/LavB8PbpZb+Zvt+xcPzOhfufma+/LB2S5PuS/NUY484xxn9L8o4ke2JPceKOdw8dyNdPGV1ch6+pqouS/FCSH5lOcUnsKdbn0Vn9n2N/UVWfy+r++GhV/Xexp1i/A0neMVZ9OMndSU6LPcX6XZTVn8+T5A/y9bf2sae4T6rqflmNg28aYxzeS35OnwiEbFtjjP+cZH9VPXZaekaSTya5Mqt/eWT6/ofT5SuTXFBVD6iqs7P6ZqIf3sSR2fpuSfLdVfXA6f9wPyOr701hT3GijmsPTac3fKmqvnvai/9k4T6QqnpWkn+e5NljjL9buMme4riNMT4+xnj4GGPXGGNXVv/x8w+nn7XsKdbr3yX53iSpqsckuX+Sv4k9xfodTPI/TZe/N8mnp8v2FPdq2gNvSHLjGOPXF27yc/pkZe4B4AT9VJI3VdX9k3w2yY9lNXy/tapelNXg8/wkGWPcUFVvzWpEPJTkpWOMu+YZm61ojPGhqnpbko9mdY98LMmlSR4Ue4r7qKquSPK0JKdV1YEkr0ryyzn+PfSTWf0Ev2/K6vvL/XFo6Sh76pVJHpDkqtWfTfPBMcZL7Cnui7X21BjjDWsda09xXxzleeqyJJdV1SeSfDXJRdOrne0p7tVR9tSLk/zG9GGC/19WP0XW8xT31ZOTvDDJx6vqumntF+Ln9K+pr5+RAgAAAAB04xRjAAAAAGhMIAQAAACAxgRCAAAAAGhMIAQAAACAxgRCAAAAAGhMIAQAAACAxgRCAAA2TVX9XlU9bo31H62q35ouP3fxmKr6j1W1ezPnBADoRCAEAGDTjDF+YozxyXs57LlJviEiAgCwMQRCAACSJFW1q6o+VVVvrKrrq+ptVfUtVXVTVT12OuaKqnrxUe7/gqr69enyT1fVZ6fLj66qP58uf+3VgFX1Y1X1l1X1viRPntb2JHl2kl+tquuq6tHTwz+/qj48Hf+UjfzvAADQjUAIAMCixya5dIzx7Um+mOTFSV6W5PKquiDJQ8cYrz/Kfd+f5HC8e0qSz1fVGUm+J8mfLR5YVY9M8q+yGga/P9MrBscYVye5MsnPjzHOHWN8ZrrLyhjjvCQvT/Kqk/EbBQBglUAIAMCi/WOM/zRd/rdJvmeMcVWSjyf57SQ/cbQ7jjH+c5IHVdWDk+xM8uYkT81qLPyzIw7/H5P8xzHGnWOMrybZdy9zvWP6fm2SXff9twMAwL0RCAEAWDSOvF5VpyT5tiRfTvKwe7n/B5L8WJKbshoFn5LkSUn+0xrHHvlrHctXpu93JVk5jvsBAHAvBEIAABadVVVPmi5fmOTPk/xMkhun65dV1f2Ocf/3J/ln0/ePJXl6kq+MMf72iOM+lORpVfX3p8d7/sJtX0ry4BP+nQAAcJ8IhAAALLoxyUVVdX1WXy14VVZPK/65McafZTX8/Ytj3P/Psnp68fvHGHcl2Z/VyHgPY4zbkvxSVl9x+B+SfHTh5rck+fmq+tjCh5QAALBBaozjObMDAIBlVVW7kvzRGOMJc88CAMDm8QpCAAAAAGjMKwgBADhuVfWhJA84YvmFY4yPzzEPAADrJxACAAAAQGNOMQY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MIAQAAACAxgRCAAAAAGhsZe4BNsppp502du3aNfcYAAAAADC7a6+99m/GGDvWum1pA+GuXbtyzTXXzD0GAAAAAMyuqv76aLc5xRgAAAAAGhMIAQAAAKAxgRAAAAAAGhMIAQAAAKAxgRAAAAAAGhMIAQAAAKAxgRAAAAAAGhMIAQAAAKAxgRAAAAAAGhMIAQAAAKAxgRAAAAAAGhMIAQAAAKAxgRAAAAAAGhMIAQAAAKAxgRAAAAAAGhMIAQAAAKAxgRAAAAAAGhMIAQAAAKAxgRAAAAAAGhMIAQAAAKAxgRAAAAAAGhMIAQAAAKAxgRAAAAAAGhMIAQAAAKAxgRAAAAAAGhMIAQAAAKAxgRAAAAAAGhMIAQAAAKCxlTl+0aq6LMkPJbljjPGEaW1fksdOh3xrkv86xji3qnYluTHJTdNtHxxjvGRzJwYAYNmdsfOsHDywf+4xls7pZ+7MrftvmXsMAOAYZgmESS5P8ltJfv/wwhjj/MOXq+o1Sf524fjPjDHO3azhAADo5+CB/Tn/kqvnHmPp7Nu7Z+4RAIB7MUsgHGO8f3pl4DeoqkrygiTfu6lDAQAAAEBDW/E9CJ+S5PYxxqcX1s6uqo9V1fuq6ilzDQYAAAAAy2auU4yP5cIkVyxcvy3JWWOMz1fVdyb5d1X1+DHGF4+8Y1VdnOTiJDnrrLM2ZVgAAAAA2M621CsIq2olyQ8n2Xd4bYzxlTHG56fL1yb5TJLHrHX/McalY4zdY4zdO3bs2IyRAQAAAGBb21KBMMn3JfnUGOPA4YWq2lFVp06XH5XknCSfnWk+AAAAAFgqswTCqroiyQeSPLaqDlTVi6abLsg9Ty9Okqcmub6q/iLJ25K8ZIzxhc2bFgAAAACW11yfYnzhUdZ/dI21tyd5+0bPBAAAAAAdbbVTjAEAAACATSQQAgAAAEBjAiEAAAAANCYQAgAAAEBjAiEAAAAANCYQAgAAAEBjAiEAAAAANCYQAgAAAEBjAiEAAAAANCYQAgAAAEBjAiEAAAAANCYQAgAAAEBjAiEAAAAANCYQAgAAAEBjAiEAAAAANCYQAgAAAEBjAiEAAAAANCYQAgAAAEBjAiEAAAAANCYQAgAAAEBjAiEAAAAANCYQAgAAAEBjAiEAAAAANCYQAgAAAEBjAiEAAAAANCYQAgAAAEBjK3MPAMDxO2PnWTl4YP/cYyyd08/cmVv33zL3GAAAAJtKIATYhg4e2J/zL7l67jGWzr69e+YeAQAAYNM5xRgAAAAAGhMIAQAAAKAxgRAAAAAAGhMIAQAAAKAxgRAAAAAAGvMpxgAAAMCGOWPnWTl4YP/cYyyd08/cmVv33zL3GCwJgRAAAADYMAcP7M/5l1w99xhLZ9/ePXOPwBJxijEAAAAANCYQAgAAAEBjAiEAAAAANCYQAgAAAEBjAiEAAAAANOZTjGFyxs6zcvDA/rnHWDqnn7kzt+6/Ze4xAAAAgKMQCGFy8MD+nH/J1XOPsXT27d0z9wgAAADAMTjFGAAAAAAaEwgBAAAAoDGBEAAAAAAaEwgBAAAAoDGBEAAAAAAaEwgBAAAAoDGBEAAAAAAaEwgBAAAAoDGBEAAAAAAaEwgBAAAAoDGBEAAAAAAaW5l7AAAAYImdspKqmnuKpXP6mTtz6/5b5h4DgCUhEAIAABvn7kM5/5Kr555i6ezbu2fuEQBYIk4xBgAAAIDGBEIAAAAAaEwgBAAAAIDGBEIAAAAAaEwgBAAAAIDGfIrxNnXGzrNy8MD+uccAAAAAYJsTCLepgwf25/xLrp57jKWyb++euUcAAAAA2HROMQYAAACAxgRCAAAAAGjMKcYAAAAA280pK6mquadYOqefuTO37r9l7jE2nUAIAAAAsN3cfchnE2yArp9P4BRjAAAAAGhMIAQAAACAxgRCAAAAAGhMIAQAAACAxgRCAAAAAGhMIAQAAACAxgRCAAAAAGhMIAQAAACAxgRCAAAAAGhMIAQAAACAxgRCAAAAAGhslkBYVZdV1R1V9YmFtV+qqlur6rrp6wcXbntlVd1cVTdV1TPnmBkAAAAAltHKTL/u5Ul+K8nvH7H+2jHGry0uVNXjklyQ5PFJTk/yH6rqMWOMuzZjUAAaOWUlVTX3FEvn9DN35tb9t8w9xtI5Y+dZOXhg/9xjAACwBGYJhGOM91fVrvt4+HOSvGWM8ZUkf1VVNyc5L8kHNmo+AJq6+1DOv+TquadYOvv27pl7hKV08MB++/Uks1cBgK622nsQvqyqrp9OQX7otHZGksX/PX5gWgMAAAAATtBWCoSvS/LoJOcmuS3Ja6b1tc71Gms9QFVdXFXXVNU1d95554YMCQAAAADLZMsEwjHG7WOMu8YYdyd5fVZPI05WXzG4c+HQM5McPMpjXDrG2D3G2L1jx46NHRgAAAAAlsCWCYRV9ciFq89LcvgTjq9MckFVPaCqzk5yTpIPb/Z8AAAAALCMZvmQkqq6IsnTkpxWVQeSvCrJ06rq3KyePvy5JHuTZIxxQ1W9NcknkxxK8lKfYAwAAAAAJ8dcn2J84RrLbzjG8a9O8uqNmwgAAAAAetoypxgDAAAAAJtPIAQAAACAxgRCAAAAAGhMIAQAAACAxgRCAAAAAGhslk8xBgAAgK3mjJ1n5eCB/XOPAbDpBEIAAABIcvDA/px/ydVzj7F09u3dM/cIwL1wijEAAAAANCYQAgAAAEBjAiEAAAAANCYQAgAAAEBjAiEAAAAANCYQAgAAAEBjAiEAAAAANCYQAgAAAEBjAiEAAAAANCYQAgAAAEBjAiEAAAAANCYQAgAAAEBjAiEAAAAANCYQAgAAAEBjAiEAAAAANCYQAgAAAEBjAiEAAAAANCYQAgAAAEBjAiEAAAAANLYy9wAAwJI7ZSVVNfcUAADAUQiEAMDGuvtQzr/k6rmnWDr79u6ZewQAAJaEU4wBAAAAoDGBEAAAAAAaEwgBAAAAoDGBEAAAAAAaEwgBAAAAoDGfYgxsrFNWUlVzTwEAAAAchUAIbKy7D+X8S66ee4qls2/vnrlHAAAAYEk4xRgAAAAAGhMIAQAAAKAxgRAAAAAAGhMIAQAAAKAxgRAAAAAAGhMIAQAAAKAxgRAAAAAAGhMIAQAAAKAxgRAAAAAAGhMIAQAAAKAxgRAAAAAAGhMIAQAAAKAxgRAAAID/n737j7b9rus7/3qTK+APUBgumZAfBm10BEejvWRhaDsotqDtMtAlJCxLMy010YIjam1B16p21mLGKoodW5EomcSWQqJCiS1FY8rg6qBA+CEkBEqEkHu5meQqbaG1xSZ5zx9nZ3l6vTck59f3nP1+PNY6a+/92T/uOyuftXPyvPu7vwAMJhACAAAAwGACIQAAAAAMdmjpAQAAAHiYHnEoVbX0FACsCYEQAADgoLn/3lz62ncuPcXaue7Ki5ceAWARDjEGAAAAgMEEQgAAAAAYTCAEAAAAgMEEQgAAAAAYTCAEAAAAgMEEQgAAAAAYTCAEAAAAgMEEQgAAAAAYTCAEAAAAgMEEQgAAAAAYTCAEAAAAgMEEQgAAAAAYTCAEAAAAgMEEQgAAAAAYTCAEAAAAgMEEQgAAAAAYTCAEAAAAgMEEQgAAAAAYTCAEAAAAgMEEQgAAAAAYTCAEAAAAgMEEQgAAAAAYTCAEAAAAgMEEQgAAAAAYTCAEAAAAgMEEQgAAAAAYbJFAWFVXV9U9VXXLprWfqqqPVNUHq+rNVfVlq/Xzq+q/VNUHVj+/sMTMAAAAALCOlvoE4TVJnnPS2o1Jvra7vy7Jv0vyik33/X53X7j6+Z49mhEAAAAA1t4igbC7fzvJp09a+83uvnd183eTnLPngwEAAADAMPv1Owj/ZpJ/ven2k6vq/VX1jqr680sNBQAAAADr5tDSA5ysqn40yb1JXr9auivJed39h1X1Z5P8i6p6and/5hTPvSLJFUly3nnn7dXIAAAAAHBg7atPEFbV5Un+SpLv6u5Oku7+XHf/4er6e5P8fpKvOtXzu/uq7j7S3UcOHz68V2MDAAAAwIG1bwJhVT0nyd9L8h3d/Ueb1g9X1Rmr61+R5IIkH19mSgAAAABYL4scYlxVb0jyzCRPqKpjSX4sG2ctflSSG6sqSX53dcbiv5Dkf6+qe5Pcl+R7uvvTp3xhAAAAAOBhWSQQdvcLT7H8utM89teS/NruTgQAAAAAM+2bQ4wBAAAAgL0n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CCsqqur6p6qumXT2uOr6saq+tjq8nGb7ntFVd1eVR+tqmcvMTMAAAAArKOlPkF4TZLnnLT28iQ3dfcFSW5a3U5VPSXJZUmeunrOz1fVGXs3KgAAAACsr0UCYXf/dpJPn7R8SZJrV9evTfLcTetv7O7Pdfcnktye5KK9mBMAAAAA1t1++g7CM7v7riRZXT5xtX52kqObHndstQYAAAAAbNN+CoSnU6dY61M+sOqKqrq5qm4+ceLELo8FAAAAAAfffgqEd1fVWUmyurxntX4sybmbHndOkuOneoHuvqq7j3T3kcOHD+/qsAAAAACwDvZTILwhyeWr65cnecum9cuq6lFV9eQkFyR59wLzAQAAAMDaObTEH1pVb0jyzCRPqKpjSX4syU8kub6qXpzkziTPT5LuvrWqrk/y4ST3JnlJd9+3xNwAAAAAsG4WCYTd/cLT3PWs0zz+lUleuXsTAQAAAMBM++kQYwAAAABgjwmEAAAAADCYQAgAAAAAgwmEAAAAADCYQAgAAAAAgwmEAAAAADCYQAgAAAAAgwmEAAAAADDYtgJhVT3joawBAAAAAPvTdj9B+HMPcQ0AAAAA2IcObeVJVfVNSS5OcriqfnDTXY9NcsZODAYAAAAA7L4tBcIkj0zyJavnP2bT+meSfOd2hwIAAAAA9saWAmF3vyPJO6rqmu7+5A7PBAAAAADska1+gvABj6qqq5Kcv/m1uvtbtvm6AAAAAMAe2G4g/JUkv5Dkl5Lct/1xAAAAAIC9tN1AeG93v2ZHJgEAAAAA9twjtvn8X6+qv11VZ1XV4x/42ZHJAAAAAIBdt91PEF6+uvzhTWud5Cu2+boAAAAAwB7YViDs7ifv1CAAAAAAwN7bViCsqr9+qvXu/uXtvC4AAAAAsDe2e4jx0zZdf3SSZyV5XxKBEAAAAAAOgO0eYvx9m29X1Zcm+afbmggAAAAA2DPbPYvxyf4oyQU7/JoAAAAAwC7Z7ncQ/no2zlqcJGck+Zok1293KAAAAABgb2z3Owhften6vUk+2d3HtvmaAAAAAMAe2dYhxt39jiQfSfKYJI9L8sc7MRQAAAAAsDe2FQir6gVJ3p3k+UlekORdVfWdOzEYAAAAALD7tnuI8Y8meVp335MkVXU4yW8l+dXtDgYAAAAA7L7tnsX4EQ/EwZU/3IHXBAAAAAD2yHY/Qfi2qvqNJG9Y3b40yVu3+ZoAAAAAwB7ZUiCsqj+T5Mzu/uGq+qtJ/lySSvI7SV6/g/MBAAAAALtoq4cD/2ySzyZJd7+pu3+wu38gG58e/NmdGQ0AAAAA2G1bDYTnd/cHT17s7puTnL+tiQAAAACAPbPVQPjoB7nvC7f4mgAAAADAHttqIHxPVX33yYtV9eIk793eSAAAAADAXtnqWYxfluTNVfVd+ZMgeCTJI5M8bwfmAgAAAAD2wJYCYXffneTiqvrmJF+7Wv5X3f1vdmwyAAAAAGDXbfUThEmS7n57krfv0CwAAAAAwB7b6ncQAgAAAABrQ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OLT3AZlX11Umu27T0FUn+fpIvS/LdSU6s1n+ku9+6t9MBAAAAwPrZV4Gwuz+a5MIkqaozknwqyZuT/I0kr+7uVy03HQAAAACsn/18iPGzkvx+d39y6UEAAAAAYF3t50B4WZI3bLr90qr6YFVdXVWPW2ooAAAAAFgn+zIQVtUjk3xHkl9ZLb0myVdm4/Dju5L89Gmed0VV3VxVN584ceJUDwEAAAAANtmXgTDJtyV5X3ffnSTdfXd339fd9yf5xSQXnepJ3X1Vdx/p7iOHDx/ew3EBAAAA4GDar4Hwhdl0eHFVnbXpvucluWXPJwIAAACANbSvzmKcJFX1RUn+YpIrNy3/ZFVdmKST3HHSfQAAAADAFu27QNjdf5Tkfzhp7UULjQMAAAAAa22/HmIMAAAAAOwB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Q0sPcLKquiPJZ5Pcl+Te7j5SVY9Pcl2S85PckeQF3f3vl5oRAAAAANbFfv0E4Td394XdfWR1++VJburuC5LctLoNAAAAAGzTfg2EJ7skybWr69cmee5yowAAAADA+tiPgbCT/GZVvbeqrlitndnddyXJ6vKJi00HAAAAAGtk330HYZJndPfxqnpikhur6iMP9YmroHhFkpx33nm7NR8AAAAArI199wnC7j6+urwnyZuTXJTk7qo6K0lWl/ec5rlXdfeR7j5y+PDhvRoZAAAAAA6sfRUIq+qLq+oxD1xP8peS3JLkhiSXrx52eZK3LDMhAAAAAKyX/XaI8ZlJ3lxVycZs/7y731ZV70lyfVW9OMmdSZ6/4IwAAAAAsDb2VSDs7o8n+fpTrP9hkmft/UQAAAAAsN721SHGAAAAAMDeEg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LB9FQir6tyqentV3VZVt1bV96/Wf7yqPlVVH1j9fPvSswIAAADAOji09AAnuTfJD3X3+6rqMUneW1U3ru57dXe/asHZAAAAAGDt7KtA2N13Jblrdf2zVXVbkrOXnQoAAAAA1te+OsR4s6o6P8k3JHnXaumlVfXBqrq6qh633GQAAAAAsD72ZSCsqi9J8mtJXtbdn0nymiRfmeTCbHzC8KdP87wrqurmqrr5xIkTezUuAAAAABxY+y4QVtUXZCMOvr6735Qk3X13d9/X3fcn+cUkF53qud19VXcf6e4jhw8f3ruhAQAAAOCA2leBsKoqyeuS3NbdP7Np/axND3teklv2ejYAAAAAWEf76iQlSZ6R5EVJPlRVH1it/UiSF1bVhUk6yR1JrlxiOAAAAABYN/sqEHb3v01Sp7jrrXs9CwAAAABMsK8OMQYAAAAA9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BCYRV9Zyq+mhV3V5VL196HgAAAABYBwciEFbVGUn+SZJvS/KUJC+sqqcsOxUAAAAAHHwHIhAmuSjJ7d398e7+4yRvTHLJwjMBAAAAwIF3UALh2UmObrp9bLUGAAAAAGxDdffSM3xeVfX8JM/u7r+1uv2iJBd19/ed9LgrklyxuvnVST66p4OynzwhyR8sPQRrxZ5iN9hX7DR7ip1mT7HT7Cl2mj3FTlvnPfXl3X34VHcc2utJtuhYknM33T4nyfGTH9TdVyW5aq+GYv+qqpu7+8jSc7A+7Cl2g33FTrOn2Gn2FDvNnmKn2VPstKl76qAcYvyeJBdU1ZOr6pFJLktyw8IzAQAAAMCBdyA+Qdjd91bVS5P8RpIzklzd3bcuPBYAAAAAHHgHIhAmSXe/Nclbl56DA8Oh5uw0e4rdYF+x0+wpdpo9xU6zp9hp9hQ7beSeOhAnKQEAAAAAdsdB+Q5CAAAAAGAXCIQcWFV1R1V9qKo+UFU3r9YeX1U3VtXHVpeP2/T4V1TV7VX10ap69nKTs19U1dVVdU9V3bJp7WHvoar6s6u9eHtV/V9VVXv9z8L+cJo99eNV9anVe9UHqurbN91nT/Ggqurcqnp7Vd1WVbdW1fev1r1XsSUPsqe8V7ElVfXoqnp3Vf3eak/9g9W69ym25EH2lPcptqWqzqiq91fVv1zd9j61iUDIQffN3X3hplOQvzzJTd19QZKbVrdTVU/Jxtmvn5rkOUl+vqrOWGJg9pVrsrEfNtvKHnpNkiuSXLD6Ofk1meOanPrf/6tX71UXrr5T157iobo3yQ9199ckeXqSl6z2jvcqtup0eyrxXsXWfC7Jt3T31ye5MMlzqurp8T7F1p1uTyXep9ie709y26bb3qc2EQhZN5ckuXZ1/dokz920/sbu/lx3fyLJ7Uku2vvx2E+6+7eTfPqk5Ye1h6rqrCSP7e7f6Y0vdf3lTc9hmNPsqdOxp/i8uvuu7n7f6vpns/FL7dnxXsUWPcieOh17igfVG/7T6uYXrH463qfYogfZU6djT/F5VdU5Sf5ykl/atOx9ahOBkIOsk/xmVb23qq5YrZ3Z3XclG78AJ3niav3sJEc3PfdYHvyXYeZ6uHvo7NX1k9dhs5dW1Qdr4xDkBw5dsKd4WKrq/CTfkORd8V7FDjhpTyXeq9ii1WF7H0hyT5Ibu9v7FNtymj2VeJ9i6342yd9Ncv+mNe9TmwiEHGTP6O5vTPJt2Tg85i88yGNP9b0ATuHNw3G6PWRv8fm8JslXZuMQmbuS/PRq3Z7iIauqL0nya0le1t2febCHnmLNvuJPOcWe8l7FlnX3fd19YZJzsvEpm699kIfbU3xep9lT3qfYkqr6K0nu6e73PtSnnGJt7feUQMiB1d3HV5f3JHlzNg4Zvnv1sd+sLu9ZPfxYknM3Pf2cJMf3bloOkIe7h46trp+8DkmS7r579Uvu/Ul+MX/y9Qb2FA9JVX1BNkLO67v7Tatl71Vs2an2lPcqdkJ3/4ck/082vpPL+xTbtnlPeZ9iG56R5Duq6o4kb0zyLVX1z+J96r8jEHIgVdUXV9VjHrie5C8luSXJDUkuXz3s8iRvWV2/IcllVfWoqnpyNr5M9N17OzUHxMPaQ6uPon+2qp6+OoPVX9/0HHjgl40HPC8b71WJPcVDsNoDr0tyW3f/zKa7vFexJafbU96r2KqqOlxVX7a6/oVJvjXJR+J9ii063Z7yPsVWdfcruvuc7j4/Gycf+Tfd/dfifeq/c2jpAWCLzkzy5tUZxQ8l+efd/baqek+S66vqxUnuTPL8JOnuW6vq+iQfzsbZ+17S3fctMzr7RVW9Ickzkzyhqo4l+bEkP5GHv4e+Nxtnr/3CJP969cNAp9lTz6yqC7Nx+MEdSa5M7CkesmckeVGSD62+iylJfiTeq9i60+2pF3qvYovOSnLt6gyfj0hyfXf/y6r6nXifYmtOt6f+qfcpdpjfpzapjROvAAAAAAATOcQYAAAAAAYTCAEAAABgMIEQAAAAAAYTCAEAAABgMIEQAAAAAAYTCAEAAABgMIEQAIBtqw1+twQAOID8EgcAwJZU1flVdVtV/XyS9yV5XVXdXFW3VtU/2PS4O6rq/6iq31nd/41V9RtV9ftV9T3L/RMAAJAkh5YeAACAA+2rk/yN7v7bVfX47v50VZ2R5Kaq+rru/uDqcUe7+5uq6tVJrknyjCSPTnJrkl9YZHIAAJL4BCEAANvzye7+3dX1F1TV+5K8P8lTkzxl0+NuWF1+KMm7uvuz3X0iyX+tqi/bs2kBAPhTfIIQAIDt+M9JUlVPTvJ3kjytu/99VV2TjU8IPuBzq8v7N11/4LbfSQEAFuQThAAA7ITHZiMW/seqOjPJty08DwAAD5G/rQUAYNu6+/eq6v3Z+E7Bjyf5fxceCQCAh6i6e+kZAAAAAICFOMQY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sENLD7BbnvCEJ/T555+/9BgAAAAAsLj3vve9f9Ddh09139oGwvPPPz8333zz0mMAAAAAwOKq6pOnu88hxgAAAAAwmEAIAAAAAIMJhAAAAAAwmEAIAAAAAIMJhAAAAAAwmEAIAAAAAIMJhAAAAAAwmEAIAAAAAIMJhAAAAAAw2J4Hwqo6t6reXlW3VdWtVfX9q/Ufr6pPVdUHVj/fvuk5r6iq26vqo1X17L2eGQAAAADW1aEF/sx7k/xQd7+vqh6T5L1VdePqvld396s2P7iqnpLksiRPTfKkJL9VVV/V3fft6dQAAAAAsIb2/BOE3X1Xd79vdf2zSW5LcvaDPOWSJG/s7s919yeS3J7kot2fFAAAAADW36LfQVhV5yf5hiTvWi29tKo+WFVXV9XjVmtnJzm66WnH8uBBEQAAAAB4iBYLhFX1JUl+LcnLuvszSV6T5CuTXJjkriQ//cBDT/H0Ps1rXlFVN1fVzSdOnNj5oQEAAABgzSwSCKvqC7IRB1/f3W9Kku6+u7vv6+77k/xi/uQw4mNJzt309HOSHD/V63b3Vd19pLuPHD58ePf+AQAAAABgTSxxFuNK8rokt3X3z2xaP2vTw56X5JbV9RuSXFZVj6qqJye5IMm792peAAAAAFhnS5zF+BlJXpTkQ1X1gdXajyR5YVVdmI3Dh+9IcmWSdPetVXV9kg9n4wzIL3EGYwAAAADYGXseCLv73+bU3yv41gd5ziuTvHLXhgIAAACAoRY9izEAAAAAsCyBEAAAAAAGEwgBAAAAYDCBEAAAAAAGEwgBAAAAYDCBEAAAAAAGEwgBAAAAYDCBEAAAAAAGEwgBAAAAYDCBEAAAAAAGO7T0AAAAAAA8PGefe16OHzu69Bhr50nnnJtPHb1z6TH2nEAIAAAAcMAcP3Y0l772nUuPsXauu/LipUdYhEOM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Q0sPwNacfe55OX7s6NJjrJUnnXNuPnX0zqXHAAAAANhTAuEBdfzY0Vz62ncuPcZaue7Ki5ceAQAAAGDPOcQYAAAAAAYTCAEAAABgMIEQAAAAAAYTCAEAAABgMIEQAAAAAAYTCAEAAABgMIEQAAAAAAYTCAEAAABgMIEQAAAAAAYTCAEAAABgMIEQAAAAAAYTCAEAAABgMIEQAAAAAAYTCAEAAABgMIEQAAAAAAYTCAEAAABgMIEQAAAAAAYTCAEAAABgMIEQAAAAAAYTCAEAAABgMIEQAAAAAAbb80BYVedW1dur6raqurWqvn+1/viqurGqPra6fNym57yiqm6vqo9W1bP3emYAAAAAWFdLfILw3iQ/1N1fk+TpSV5SVU9J8vIkN3X3BUluWt3O6r7Lkjw1yXOS/HxVnbHA3AAAAACwdvY8EHb3Xd39vtX1zya5LcnZSS5Jcu3qYdcmee7q+iVJ3tjdn+vuTyS5PclFezo0AAAAAKypRb+DsKrOT/INSd6V5MzuvivZiIhJnrh62NlJjm562rHVGgAAAACwTYsFwqr6kiS/luRl3f2ZB3voKdb6NK95RVXdXFU3nzhxYifGBAAAAIC1tkggrKovyEYcfH13v2m1fHdVnbW6/6wk96zWjyU5d9PTz0ly/FSv291XdfeR7j5y+PDh3RkeAAAAANbIEmcxriSvS3Jbd//MprtuSHL56vrlSd6yaf2yqnpUVT05yQVJ3r1X8wIAAADAOju0wJ/5jCQvSvKhqvrAau1HkvxEkuur6sVJ7kzy/CTp7lur6vokH87GGZBf0t337fnUAAAAALCG9jwQdve/zam/VzBJnnWa57wyySt3bSgAAAAAGGrRsxgDAAAAAMsSCAEAAABgMIEQAAAAAAYTCAEAAABgMIEQAAAAAAYTCAEAAABgMIEQAAAAAAYTCAEAAABgMIEQAAAAAAYTCAEAAABgMIEQAAAAAAYTCAEAAABgMIEQAAAAAAY7tPQAAAAAwPo6+9zzcvzY0aXHAB6EQAgAAADsmuPHjubS175z6THWznVXXrz0CKwRhxgD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CHlh4AAICH7+xzz8vxY0eXHmOtPOmcc/Opo3cuPQYAwJ4TCAEADqDjx47m0te+c+kx1sp1V1689AgAAItwiDEAAAAADCYQAgAAAMBgAiEAAAAADCYQAgAAAMBgAiEAAAAADCYQAgAAAMBgAiEAAAAADCYQAgAAAMBgAiEAAAAADCYQAgAAAMBgAiEAAAAADCYQAgAAAMBgiwTCqrq6qu6pqls2rf14VX2qqj6w+vn2Tfe9oqpur6qPVtWzl5gZAAAAANbRoYX+3GuS/OMkv3zS+qu7+1WbF6rqKUkuS/LUJE9K8ltV9VXdfd9eDMogjziUqlp6irXzpHPOzaeO3rn0GAAAAMBpLBIIu/u3q+r8h/jwS5K8sbs/l+QTVXV7kouS/M5uzcdQ99+bS1/7zqWnWDvXXXnx0iMAAAAAD2K/fQfhS6vqg6tDkB+3Wjs7ydFNjzm2WgMAAAAAtmk/BcLXJPnKJBcmuSvJT6/WT3XMZ5/qBarqiqq6uapuPnHixK4MCQAAAADrZN8Ewu6+u7vv6+77k/xiNg4jTjY+MXjupoeek+T4aV7jqu4+0t1HDh8+vLsDAwAAAMAa2DeBsKrO2nTzeUkeOMPxDUkuq6pHVdWTk1yQ5N17PR8AAAAArKNFTlJSVW9I8swkT6iqY0l+LMkzq+rCbBw+fEeSK5Oku2+tquuTfDjJvUle4gzGAAAAALAzljqL8QtPsfy6B3n8K5O8cvcmAgAAAICZ9s0hxgAAAADA3hMIAQAAAGAwgRAAAAAABhMIAQAAAGAwgRAAAAAABhMIAQAAAGAwgRAAAAAABhMIAQAAAGAwgRAAAAAABhMIAQAAAGAwgRAAAAAABhMIAQAAAGCwQ0sPAAAArK+zzz0vx48dXXqMtfOkc87Np47eufQYa8d+BaYSCAEAgF1z/NjRXPrady49xtq57sqLlx5hLdmvu8N+hf3PIcYAAAAAMJhACAAAAACDCYQAAAAAMJhACAAAAACDCYQAAAAAMJhACAAAAACDCYQAAAAAMJhACAAAAACDCYQAAAAAMJhACAAAAACDCYQAAAAAMJhACAAAAACDCYQAAAAAMJhACAAAAACDCYQAAAAAMJhACAAAAACDCYQAAAAAMJhACAAAAACDHVp6AAAAAB6mRxxKVS09BQBrQiAEAAA4aO6/N5e+9p1LT7F2rrvy4qVHAFiEQ4wBAAAAYDCBEAAAAAAG21YgrKpnPJQ1AAAAAGB/2u4nCH/uIa4BAAAAAPvQlk5SUlXflOTiJIer6gc33fXYJGfsxGAAAAAAwO7b6lmMH5nkS1bPf8ym9c8k+c7tDgUAAAAA7I0tBcLufkeSd1TVNd39yR2eCQAAAADYI1v9BOEDHlVVVyU5f/Nrdfe3bPN1AQAAAIA9sN1A+CtJfiHJLyW5b/vjAADAQh5xKFW19BQAAHtuu4Hw3u5+zY5MAgAAS7r/3lz62ncuPcXaue7Ki5ceAQD4PB6xzef/elX97ao6q6oe/8DPjkwGAAAAAOy67X6C8PLV5Q9vWuskX7HN1wUAAAAA9sC2AmF3P3mnBgEAAAAA9t62AmFV/fVTrXf3L2/ndQEAAACAvbHdQ4yftun6o5M8K8n7kgiEAAAAAHAAbPcQ4+/bfLuqvjTJP93WRAAAAADAntnuWYxP9kdJLtjh1wQAAAAAdsl2v4Pw17Nx1uIkOSPJ1yS5frtDAQAAAAB7Y7vfQfiqTdfvTfLJ7j62zdcEAAAAAPbItg4x7u53JPlIksckeVySP96JoQAAAACAvbGtQFhVL0jy7iTPT/KCJO+qqu/cicEAAAAAgN233UOMfzTJ07r7niSpqsNJfivJr253MABgPZx97nk5fuzo0mMAAACnsd1A+IgH4uDKH2bnz4wMABxgx48dzaWvfefSY6yd6668eOkRAABYE9sNhG+rqt9I8obV7UuTvHWbrwkAi/BJNwAAYKItBcKq+jNJzuzuH66qv5rkzyWpJL+T5PU7OB8A7BmfdNsdPukGAAD721YPB/7ZJJ9Nku5+U3f/YHf/QDY+PfizOzMaAAAAALDbtnqI8fnd/cGTF7v75qo6f3sjAfD5OBQWAACAnbLVQPjoB7nvC7f4mgA8RA6F3R0OhQUAACba6iHG76mq7z55sapenOS92xsJAAAAANgrW/0E4cuSvLmqvit/EgSPJHlkkuftwFwAAAAAwB7YUiDs7ruTXFxV35zka1fL/6q7/82OTQYAAAAA7LqtfoIwSdLdb0/y9h2aBQAAAADYY1v9DkIAAAAAYA0IhAAAAAAwmEAIAAAAAIMJhAAAAAAwmEAIAAAAAIMJhAAAAAAwmEAIAAAAAIMJhAAAAAAwmEAIAAAAAIMJhAAAAAAwmEAIAAAAAIMdWnoAYM094lCqaukpAAAAgNMQCIHddf+9ufS171x6irVz3ZUXLz0CAAAAa8Ih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CKBsKqurqp7quqWTWuPr6obq+pjq8vHbbrvFVV1e1V9tKqevcTMAAAAALCOlvoE4TVJnnPS2suT3NTdFyS5aXU7VfWUJJcleerqOT9fVWfs3agAAAAAsL4WCYTd/dtJPn3S8iVJrl1dvzbJczetv7G7P9fdn0hye5KL9mJOAAAAAFh3++k7CM/s7ruSZHX5xNX62UmObnrcsdUaAAAAALBN+ykQnk6dYq1P+cCqK6rq5qq6+cSJE7s8FgAAAAAcfPspEN5dVWclyeryntX6sSTnbnrcOUmOn+oFuvuq7j7S3UcOHz68q8MCAAAAwDrYT4HwhiSXr65fnuQtm9Yvq6pHVdWTk1yQ5N0LzAcAAAAAa+fQEn9oVb0hyTOTPKGqjiX5sSQ/keT6qnpxkjuTPD9JuvvWqro+yYeT3JvkJd193xJzAwAAAMC6WSQQdvcLT3PXs07z+FcmeeXuTQQAAAAAM+2nQ4wBAAAAgD0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IeWHuBkVXVHks8muS/Jvd19pKoen+S6JOcnuSPJC7r73y81IwAAAACsi/36CcJv7u4Lu/vI6vbLk9zU3RckuWl1GwAAAADYpv0aCE92SZJrV9evTfLc5UYBAAAAgPWxHwNhJ/nNqnpvVV2xWjuzu+9KktXlE0/1xKq6oqpurqqbT5w4sUfjAgAAAMDBte++gzDJM7r7eFU9McmNVfWRh/rE7r4qyVVJcuTIkd6tAQEAAABgXey7TxB29/HV5T1J3pzkoiR3V9VZSbK6vGe5CQEAAABgfeyrQFhVX1xVj3ngepK/lOSWJDckuXz1sMuTvGWZCQEAAABgvey3Q4zPTPLmqko2Zvvn3f22qnpPkuur6sVJ7kzy/AVnBAAAAIC1sa8CYXd/PMnXn2L9D5M8a+8nAgAAAID1tq8OMQYAAAAA9pZ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iBCYRV9Zyq+mhV3V5VL196HgAAAABYBwciEFbVGUn+SZJvS/KUJC+sqqcsOxUAAAAAHHwHIhAmuSjJ7d398e7+4yRvTHLJwjMBAAAAwIF3UALh2UmObrp9bLUGAAAAAGxDdffSM3xeVfX8JM/u7r+1uv2iJBd19/ed9LgrklyxuvnVST66p4NyUDwhyR8sPQRj2X8sxd5jSfYfS7H3WIq9x5LsP07ny7v78KnuOLTXk2zRsSTnbrp9TpLjJz+ou69KctVeDcXBVFU3d/eRpedgJvuPpdh7LMn+Yyn2Hkux91iS/cdWHJRDjN+T5IKqenJVPTLJZUluWHgmAAAAADjwDsQnCLv73qp6aZLfSHJGkqu7+9aFxwIAAACAA+9ABMIk6e63Jnnr0nOwFhyGzpLsP5Zi77Ek+4+l2Hssxd5jSfYfD9uBOEkJAAAAALA7Dsp3EAIAAAAAu0AgZJSq+rKq+tWq+khV3VZV37T0TMxQVT9QVbdW1S1V9YaqevTSM7G+qurqqrqnqm7ZtPb4qrqxqj62unzckjOynk6z935q9d/dD1bVm6vqyxYckTV2qv236b6/U1VdVU9YYjbW2+n2XlV9X1V9dPU74E8uNR/r7TT/7b2wqn63qj5QVTdX1UVLzsjBIBAyzT9K8rbu/p+SfH2S2xaehwGq6uwk/1uSI939tdk42dJly07FmrsmyXNOWnt5kpu6+4IkN61uw067Jn96792Y5Gu7++uS/Lskr9jroRjjmvzp/ZeqOjfJX0xy514PxBjX5KS9V1XfnOSSJF/X3U9N8qoF5mKGa/Kn3/t+Msk/6O4Lk/z91W14UAIhY1TVY5P8hSSvS5Lu/uPu/g+LDsUkh5J8YVUdSvJFSY4vPA9rrLt/O8mnT1q+JMm1q+vXJnnuXs7EDKfae939m9197+rm7yY5Z88HY4TTvPclyauT/N0kvnydXXGavfe9SX6iuz+3esw9ez4YI5xm/3WSx66uf2n8vwcPgUDIJF+R5ESS/7uq3l9Vv1RVX7z0UKy/7v5UNv7W+M4kdyX5j939m8tOxUBndvddSbK6fOLC8zDT30zyr5cegjmq6juSfKq7f2/pWRjnq5L8+ap6V1W9o6qetvRAjPKyJD9VVUez8f8hPr3P5yUQMsmhJN+Y5DXd/Q1J/nMcYsceWH3X2yVJnpzkSUm+uKr+2rJTAeytqvrRJPcmef3SszBDVX1Rkh/NxuF1sNcOJXlckqcn+eEk11dVLTsSg3xvkh/o7nOT/EBWR9HBgxEImeRYkmPd/a7V7V/NRjCE3fatST7R3Se6+78leVOSixeeiXnurqqzkmR16VAn9kxVXZ7kryT5ru52mCd75Suz8Zdzv1dVd2Tj8Pb3VdX/uOhUTHEsyZt6w7uT3J/ESXLYK5dn4/85kuRXkjhJCZ+XQMgY3f3/JTlaVV+9WnpWkg8vOBJz3Jnk6VX1Rau/OX5WnCCHvXdDNn5ZzOryLQvOwiBV9Zwkfy/Jd3T3Hy09D3N094e6+4ndfX53n5+NYPONq98JYbf9iyTfkiRV9VVJHpnkD5YciFGOJ/lfVte/JcnHFpyFA+LQ0gPAHvu+JK+vqkcm+XiSv7HwPAzQ3e+qql9N8r5sHF73/iRXLTsV66yq3pDkmUmeUFXHkvxYkp/IxuFNL85GtH7+chOyrk6z916R5FFJblwdXfe73f09iw3J2jrV/utuh9Wx607z3nd1kqur6pYkf5zkcp+gZjecZv99d5J/tDpB4n9NcsVyE3JQlPcoAAAAAJjLIcYAAAAAMJhACAAAAACDCYQAAAAAMJhACAAAAACDCYQAAAAAMJhACAAAAACDCYQAAOypqvpfq+ofLz0HAAAbBEIAAAAAGEwgBADgYauqL66qf1VVv1dVt1TVpVX1tKp652rt3VX1mAd5iSdV1duq6mNV9ZN7NjgAAH/KoaUHAADgQHpOkuPd/ZeTpKq+NMn7k1za3e+pqscm+S8P8vwLk3xDks8l+WhV/Vx3H93lmQEAOAWfIAQAYCs+lORbq+ofVtWfT3Jekru6+z1J0t2f6e57H+T5N3X3f+zu/5rkw0m+fPdHBgDgVARCAAAetu7+d0n+bDZC4f+Z5HlJ+mG8xOc2Xb8vjmwBAFiMQAgAwMNWVU9K8kfd/c+SvCrJ07PxvYJPW93/mKoS/QAADgC/tAEAsBX/c5Kfqqr7k/y3JN+bpJL8XFV9YTa+f/Bbk/yn5UYEAOChqO6HcyQIAAAAALBOHGIMAAAAAIM5xBgAgF1RVc9O8g9PWv5Edz9viXkAADg1hxgDAAAAwGAOMQYAAACAwQRCAAAAABhMIAQAAACAwQRCAAAAABhMIAQAAACAwQRCAAAAABhMIAQAAACAwQRCAAAAABhMIAQA/n/27j/Y7vu+6/zrbSt1SxOoM1aCbcnYFMM06VKXVU1xgAlNl5jA4oRpYmfYYnYDFpB0mwW6JGWGlt3xbFj6i+1sgt0mUwMltqHNxqWhbeqGlo5pHDmkaZzExNs4liyPrbZAmimTruz3/qFjchH3Koqu7vle3ffjMXPnnPM53+/RW9NvzlWfPt/zBQ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fUsPsFMuu+yyvvrqq5ceAwAAAAAW99BDD/1ad+/f7Lk9GwivvvrqHDlyZOkxAAAAAGBxVfWZrZ5zijEAAAAADCYQAgAAAMBgAiEAAAAADCYQAgAAAMBgAiEAAAAADCYQAgAAAMBgAiEAAAAADCYQAgAAAMBgAiEAAAAADLZYIKyqi6vq31bVv1g9fmFVvb+qPrW6vXTDtm+tqker6pGqeuVSMwMAAADAXrPkJwi/PcknNjx+S5L7u/vaJPevHqeqXpLkliQvTXJjkrdX1cVrnhUAAAAA9qRFAmFVHUjyp5P88Iblm5Lctbp/V5JXb1i/u7s/392fTvJokuvXNCoAAAAA7GlLfYLwB5L8r0me3bD24u5+MklWty9arV+Z5OiG7Y6t1gAAAACAbVp7IKyqP5Pk6e5+6Gx32WStt3jt26rqSFUdOXHixDnPCAAAAABTLPEJwpcl+bNV9ViSu5N8U1X9kyRPVdXlSbK6fXq1/bEkBzfsfyDJ8c1euLvv7O5D3X1o//79OzU/AAAAAOwZaw+E3f3W7j7Q3Vfn1MVHfq67/4ck9yW5dbXZrUneu7p/X5JbquqSqromybVJHlzz2AAAAACwJ+1beoAN3pbk3qp6Q5LHk7w2Sbr74aq6N8nHk5xM8sbufma5MQEAAABg76juTb/O74J36NChPnLkyNJjAAAAAMDiquqh7j602XNLXcUYAAAAANgFBEIAAAAAGEwgBAAAAIDBBEIAAAAAGEwgBAAAAIDBBEIAAAAAGEwgBAAAAIDBBEIAAAAAGEwgBAAAAIDBBEIAAAAAGGzf0gNwbq48eFWOHzu69BiLuuLAwTxx9PGlxwAAAAC4oAmEF6jjx47m5jseWHqMRd1z+IalRwAAAAC44DnFG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3sgrKovr6oHq+qXq+rhqvq7q/Xvrqonquojq59XbdjnrVX1aFU9UlWvXPfMAAAAALBX7Vvgz/x8km/q7s9V1fOS/GJV/cvVc9/f3d+zceOqekmSW5K8NMkVSX62qn5/dz+z1qkBAAAAYA9a+ycI+5TPrR4+b/XTZ9jlpiR3d/fnu/vTSR5Ncv0OjwkAAAAAIyzyHYRVdXFVfSTJ00ne390fXD31pqr6aFW9q6ouXa1dmeToht2PrdYAAAAAgG1aJBB29zPdfV2SA0mur6qvTfKOJF+d5LokTyb53tXmtdlLbPa6VXVbVR2pqiMnTpw473MDAAAAwF6z6FWMu/s/JPlXSW7s7qdW4fDZJD+UL5xGfCzJwQ27HUhyfIvXu7O7D3X3of379+/c4AAAAACwRyxxFeP9VfVVq/tfkeSbk3yyqi7fsNlrknxsdf++JLdU1SVVdU2Sa5M8uMaRAQAAAGDPWuIqxpcnuauqLs6pQHlvd/+LqvrHVXVdTp0+/FiSw0nS3Q9X1b1JPp7kZJI3uoIxAAAAAJwfaw+E3f3RJF+/yfq3nmGf25PcvpNzAQAAAMBEi34HIQAAAACwL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MIEQAAAAAAYTCAEAAABgsLUHwqr68qp6sKp+uaoerqq/u1p/YVW9v6o+tbq9dMM+b62qR6vqkap65bpnBgAAAIC9aolPEH4+yTd199cluS7JjVX1jUnekuT+7r42yf2rx6mqlyS5JclLk9yY5O1VdfECcwMAAADAnrP2QNinfG718Hmrn05yU5K7Vut3JXn16v5NSe7u7s9396eTPJrk+vVNDAAAAAB71yLfQVhVF1fVR5I8neT93f3BJC/u7ieTZHX7otXmVyY5umH3Y6s1AAAAAGCbFgmE3f1Md1+X5ECS66vqa8+weW32EptuWHVbVR2pqiMnTpw4D5MCAAAAwN626FWMu/s/JPlXOfXdgk9V1eVJsrp9erXZsSQHN+x2IMnxLV7vzu4+1N2H9u/fv1NjAwAAAMCescRVjPdX1Vet7n9Fkm9O8skk9yW5dbXZrUneu7p/X5JbquqSqromybVJHlzr0AAAAACwR+1b4M+8PMldqysRX5Tk3u7+F1X1b5LcW1VvSPJ4ktcmSXc/XFX3Jvl4kpNJ3tjdzywwNwAAAADsOWsPhN390SRfv8n6ryd5xRb73J7k9h0eDQAAAADGWfQ7CAEAAACAZQ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9EFbVwar6QFV9oqoerqpvX61/d1U9UVUfWf28asM+b62qR6vqkap65bpnBgAAAIC9at8Cf+bJJH+juz9cVS9I8lBVvX/13Pd39/ds3LiqXpLkliQvTXJFkp+tqt/f3c+sdWoAAAAA2IPW/gnC7n6yuz+8uv+bST6R5Moz7HJTkru7+/Pd/ekkjya5fucnBQAAAIC9b9HvIKyqq5N8fZIPrpbeVFUfrap3VdWlq7UrkxzdsNuxnDkoAgAAAABnabFAWFXPT/JjSd7c3Z9N8o4kX53kuiRPJvne5zbdZPfe4jVvq6ojVXXkxIkT539oAAAAANhjFgmEVfW8nIqDP9rdP54k3f1Udz/T3c8m+aF84TTiY0kObtj9QJLjm71ud9/Z3Ye6+9D+/ft37i8AAAAAAHvEElcxriTvTPKJ7v6+DeuXb9jsNUk+trp/X5JbquqSqromybVJHlzXvAAAAACwly1xFeOXJfnWJL9SVR9ZrX1nktdX1XU5dfrwY0kOJ0l3P1xV9yb5eE5dAfmNrmAMAAAAAOfH2gNhd/9iNv9ewfedYZ/bk9y+Y0MBAAAAwFCLXsUYAAAAAFiW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DYtgJhVb3sbNYAAAAAgN1pu58g/MGzXAMAAAAAdqF957JTVf2RJDck2V9Vf33DU78zycXnYzAAAAAAYOedUyBM8mVJnr/a/wUb1j+b5Fu2OxQAAAAAsB7nFAi7++eT/HxV/Uh3f+Y8zwQAAAAArMm5foLwOZdU1Z1Jrt74Wt39Tdt8XQAAAABgDbYbCP9Zkn+Y5IeTPLP9cQAAAACAddpuIDzZ3e84L5MAAAAAAGt30Tb3/4mq+mtVdXlVvfC5n/MyGQAAAACw47b7CcJbV7ffsWGtk/zebb4uAAAAALAG2wqE3X3N+RoEAAAAAFi/bQXCqvoLm6139z/azusCAAAAAOux3VOMv2HD/S9P8ookH04iEAIAAADABWC7pxh/28bHVfW7kvzjbU0EAAAAAKzNdq9ifLrfSnLteX5NAAAAAGCHbPc7CH8ip65anCQXJ/maJPdudygAAAAAYD22+x2E37Ph/skkn+nuY2faoaoO5tR3FP7uJM8mubO7/0FVvTDJPUmuTvJYktd1979f7fPWJG9I8kyS/7m7f3qbcwMAAAAA2eYpxt3980k+meQFSS5N8ttnsdvJJH+ju78myTcmeWNVvSTJW5Lc393XJrl/9Tir525J8tIkNyZ5e1VdvJ25AQAAAIBTthUIq+p1SR5M8tokr0vywar6ljPt091PdveHV/d/M8knklyZ5KYkd602uyvJq1f3b0pyd3d/vrs/neTRJNdvZ24AAAAA4JTtnmL8t5N8Q3c/nSRVtT/Jzyb552ezc1VdneTrk3wwyYu7+8nkVESsqhetNrsyyS9t2O3Yag0AAAAA2KbtXsX4oufi4Mqvn+1rVtXzk/xYkjd392fPtOkma73JWqrqtqo6UlVHTpw4cTZjAAAAAMBo2w2EP1VVP11Vf7Gq/mKSn0zyvi+2U1U9L6fi4I9294+vlp+qqstXz1+e5LnweCzJwQ27H0hyfLPX7e47u/tQdx/av3//Of2FAAAAAGCScwqEVfX7qupl3f0dSe5I8geTfF2Sf5Pkzi+ybyV5Z5JPdPf3bXjqviS3ru7fmuS9G9ZvqapLquqaJNfm1PceAkmuPHhVqmr0z5UHr1r6/wwAAABwwTrX7yD8gSTfmSSrTwD+eJJU1aHVc//9GfZ9WZJvTfIrVfWR1dp3Jnlbknur6g1JHs+pC5+kux+uqnuTfDynroD8xu5+5hznhj3n+LGjufmOB5YeY1H3HL5h6REAAADggnWugfDq7v7o6YvdfWR14ZEtdfcvZvPvFUySV2yxz+1Jbv9ShwQAAAAAzuxcv4Pwy8/w3Fec42sCAAAAAGt2roHwQ1X1l09fXJ0e/ND2RgIAAAAA1uVcTzF+c5L3VNWfzxeC4KEkX5bkNedhLgAAAABgDc4pEHb3U0luqKo/keRrV8s/2d0/d94mAwAAAAB23Ll+gjBJ0t0fSPKB8zQLAAAAALBm5/odhAAAAADAHiAQAgAAAMBgAiEAAAAADCYQAgAAAMBgAiEAAAAADCYQAgAAAMBgAiEAAAAADCYQAgAAAMBgAiEAAAAADCYQAgAAAMBgAiEAAAAADCYQAgAAAMBgAiEAAAAADCYQAgAAAMBgAiEAAAAADCYQAgAAAMBgAiEAAAAADCYQAgAAAMBg+5YeAGDbLtqXqlp6isVdceBgnjj6+NJjAAAAcIERCIEL37Mnc/MdDyw9xeLuOXzD0iMAAABwAXKKM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m/pAQA4Ty7al6paeorFXXHgYJ44+vjSYwAAAFwwBEKAveLZk7n5jgeWnmJx9xy+YekRAAAALihOMQYAAACAwQRCAAAAABhMIAQAAACAwQRCAAAAABhMIAQAAACAwQRCAAAAABhs39IDwDm7aF+qaukpAAAAAC5oAiEXrmdP5uY7Hlh6isXdc/iGpUcAAAAALmBOMQYAAACAwQRCAAAAABhMIAQAAACAwRYJhFX1rqp6uqo+tmHtu6vqiar6yOrnVRuee2tVPVpVj1TVK5eYGQAAAAD2oqU+QfgjSW7cZP37u/u61c/7kqSqXpLkliQvXe3z9qq6eG2TAgAAAMAetkgg7O5fSPIbZ7n5TUnu7u7Pd/enkzya5PodGw4AAAAABtlt30H4pqr66OoU5EtXa1cmObphm2OrNQAAAABgm3ZTIHxHkq9Ocl2SJ5N872q9Ntm2N3uBqrqtqo5U1ZETJ07syJAAAAAAsJfsmkDY3U919zPd/WySH8oXTiM+luTghk0PJDm+xWvc2d2HuvvQ/v37d3ZgAAAAANgDdk0grKrLNzx8TZLnrnB8X5JbquqSqromybVJHlz3fAAAAACwF+1b4g+tqncneXmSy6rqWJLvSvLyqroup04ffizJ4STp7oer6t4kH09yMskbu/uZBcYGAAAAgD1nkUDY3a/fZPmdZ9j+9iS379xEAAAAADDTrjnFGAAAAABYP4EQAAAAAAYTCAEAAABgMIEQAAAAAAYTCAEAAABgMIEQAAAAAAYTCAEAAABgMIEQAAAAAAYTCAEAAABgMIEQAAAAAAYTCAEAAABgMIEQAAAAAAYTCAEAAABgMIEQAAAAAAYTCAEAAABgMIEQAAAAAAYTCAEAAABgMIEQAAAAAAYTCAEAAABgMIEQAAAAAAYTCAEAAABgMIEQAAAAAAYTCAEAAABgsH1LDwAAnF9XHrwqx48dXXqMxV1x4GCeOPr40mMAAMCuJxACwB5z/NjR3HzHA0uPsbh7Dt+w9AgAAHBBcIoxAAAAAAzmE4QA7C0X7UtVLT0FAADABUMgBGBvefbk+NNrnVoLAAB8KZxiDAAAAACDCYQAAAAAMJhACAAAAACDCYQAAAAAMJhACAAAAACDCYQAAAAAMNi+pQcAANgRF+1LVS09xeKuOHAwTxx9fOkxAADYxQRCAGBvevZkbr7jgaWnWNw9h29YegQAAHY5pxgDAAAAwGACIQAAAAAMJhACAAAAwGACIQAAAAAMJhACAAAAwGACIQAAAAAMJhACAAAAwGACIQAAAAAMJhACAAAAwGACIQAAAAAMJhACAAAAwGACIQAAAAAMJhACAAAAwGACIQAAAAAMJhACAAAAwGACIQAAAAAMJhACAAAAwGACIQAAAAAMJhACAAAAwGACIQAAAAAMJhACAAAAwGACIQAAAAAMJhACAAAAwGACIQAAAAAMJhACAAAAwGACIQAAAAAMtm/pAQAAYCddefCqHD92dOkxFnfFgYN54ujjS48BAOxCAiEAAHva8WNHc/MdDyw9xuLuOXzD0iMAALuUU4wBAAAAYDCBEAAAAAAGEwgBAAAAYDCBEAAAAAAGEwgBAAAAYLBFAmFVvauqnq6qj21Ye2FVvb+qPrW6vXTDc2+tqker6pGqeuUSMwMAAADAXrTUJwh/JMmNp629Jcn93X1tkvtXj1NVL0lyS5KXrvZ5e1VdvL5RAQAAAGDvWiQQdvcvJPmN05ZvSnLX6v5dSV69Yf3u7v58d386yaNJrl/HnAAAAACw1+2m7yB8cXc/mSSr2xet1q9McnTDdsdWawAAAADANu2mQLiV2mStN92w6raqOlJVR06cOLHDYwEAAADAhW83BcKnquryJFndPr1aP5bk4IbtDiQ5vtkLdPed3X2ouw/t379/R4cFAAAAgL1gNwXC+5Lcurp/a5L3bli/paouqaprklyb5MEF5gMAAACAPWffEn9oVb07ycuTXFZVx5J8V5K3Jbm3qt6Q5PEkr02S7n64qu5N8vEkJ5O8sbufWWJuAAAAANhrFgmE3f36LZ56xRbb357k9p2bCAAAAABmWiQQAgCwJhftS9Vm13wDAIBTBEIAgL3s2ZO5+Y4Hlp5iUfccvmHpEQAAdrXddJESAAAAAGDNBEIAAAAAGEwgBAAAAIDBBEIAAAAAGEwgBAAAAIDBBEIAAAAAGEwgBAAAAIDBBEIAAAAAGEwgBAAAAIDBBEIAAAAAGEwgBAAAAIDBBEIAAAAAGEwgBAAAAIDBBEIAAAAAGEwgBAAAAIDBBEIAAAAAGEwgBAAAAIDBBEIAAAAAGGzf0gMAAABrcNG+VNXSUyzuigMH88TRx5ceAwB2FYEQAAAmePZkbr7jgaWnWNw9h29YegQA2HWcYgwAAAAAgwmEAAAAADCYQAgAAAAAgwmEAAAAADCYQAgAAAAAgwmEAAAAADCYQAgAAAAAgwmEAAAAADCYQAgAAAAAgwmEAAAAADCYQAgAAAAAgwmEAAAAADCYQAgAAAAAgwmEAAAAADCYQAgAAAAAgwmEAAAAADCYQAgAAAAAgwmEAAAAADCYQAgAAAAAgwmEAAAAADCYQAgAAAAAgwmEAAAAADCYQAgAAAAAg+1begAAAIC1uWhfqmrpKRZ1xYGDeeLo40uPAcAuIhACAABzPHsyN9/xwNJTLOqewzcsPQIAu4xTjAEAAABgMIEQAAAAAAYTCAEAAABgMIEQAAAAAAYTCAEAAABgMIEQAAAAAAYTCAEAAABgMIEQAAAAAAYTCAEAAABgMIEQAAAAAAYTCAEAAABgMIEQAAAAAAYTCAEAAABgMIEQAAAAAAYTCAEAAABgMIEQAAAAAAYTCAEAAABgMIEQAAAAAAYTCAEAAABgMIEQAAAAAAYTCAEAAABgMIEQAAAAAAbbt/QAp6uqx5L8ZpJnkpzs7kNV9cIk9yS5OsljSV7X3f9+qRkBAAAAYK/YrZ8g/BPdfV13H1o9fkuS+7v72iT3rx4DAAAAANu0WwPh6W5Kctfq/l1JXr3cKAAAAACwd+zGQNhJfqaqHqqq21ZrL+7uJ5NkdfuixaYDAAAAgD1k130HYZKXdffxqnpRkvdX1SfPdsdVULwtSa666qqdmg8AAAAA9oxd9wnC7j6+un06yXuSXJ/kqaq6PElWt09vse+d3X2ouw/t379/XSMDAAAAwAVrVwXCqvrKqnrBc/eT/MkkH0tyX5JbV5vdmuS9y0wIAABwgbtoX6pq/M+VB511BvCc3XaK8YuTvKeqklOz/dPu/qmq+lCSe6vqDUkeT/LaBWcEAAC4cD17Mjff8cDSUyzunsM3LD0CwK6xqwJhd/9qkq/bZP3Xk7xi/RMBAAAAwN62q04xBgAAAADWSyAEAAAAgMEEQgAAAAAYTCAEAAAAgMEEQgAAAAAYTCAEAAAAgMEEQgAAAAAYTCAEAAAAgMEEQgAAAAAYTCAEAAAAgMEEQgAAAAAYTCAEAAAAgMEEQgAAAAAYTCAEAAAAgMEEQgAAAAAYTCAEAAAAgMEEQgAAAAAYTCAEAAAAgMEEQgAAAAAYTCAEAAAAgMEEQgAAAAAYTCAEAAAAgMH2LT0AAAAArN1F+1JVS0+xuCsOHMwTRx9fegxgYQIhAAAA8zx7Mjff8cDSUyzunsM3LD0CsAs4xRgAAAAABvMJQgAAAJjKqdZOs4YIhAAAADCXU62dZg1xijEAAAAAjOYThAAAAMBcTrNO4lTr6QRCAAAAYC6nWSdxqvV0TjEGAAAAgMF8ghAAAABgOqdaJ5l7qrVACAAAADCdU62TzD3V2in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10wgbCqbqyqR6rq0ap6y9LzAAAAAMBecEEEwqq6OMn/neRPJXlJktdX1UuWnQoAAAAALnwXRCBMcn2SR7v7V7v7t5PcneSmhWcCAAAAgAvehRIIr0xydMPjY6s1AAAAAGAbqruXnuGLqqrXJnlld/+l1eNvTXJ9d3/badvdluS21cM/kOSRtQ66Xpcl+bWlh2AExxrr4lhjXRxrrItjjXVxrLEujjXWxbG2M35Pd+/f7Il9657kHB1LcnDD4wNJjp++UXffmeTOdQ21pKo60t2Hlp6Dvc+xxro41lgXxxrr4lhjXRxrrItjjXVxrK3fhXKK8YeSXFtV11TVlyW5Jcl9C88EAAAAABe8C+IThN19sqrelOSnk1yc5F3d/fDCYwEAAADABe+CCIRJ0t3vS/K+pefYRUacSs2u4FhjXRxrrItjjXVxrLEujjXWxbHGujjW1uyCuEgJAAAAALAzLpTvIAQAAAAAdoBAuItV1Y1V9UhVPVpVb9nk+aqq/2v1/Eer6g8tMScXtqo6WFUfqKpPVNXDVfXtm2zz8qr6j1X1kdXP31liVi58VfVYVf3K6jg6ssnz3tfYtqr6Axverz5SVZ+tqjefto33Nc5JVb2rqp6uqo9tWHthVb2/qj61ur10i33P+G872GiLY+3vV9UnV78j31NVX7XFvmf8fQsbbXGsfXdVPbHh9+SrttjX+xpnbYtj7Z4Nx9ljVfWRLfb1vrbDnGK8S1XVxUn+XZL/LsmxnLqS8+u7++MbtnlVkm9L8qokfzjJP+juP7zAuFzAquryJJd394er6gVJHkry6tOOtZcn+Zvd/WeWmZK9oqoeS3Kou39ti+e9r3FerX6fPpHkD3f3Zzasvzze1zgHVfXHk3wuyT/q7q9drf2fSX6ju9+2+n+QL+3uv3Xafl/033aw0RbH2p9M8nOrizj+vSQ5/VhbbfdYzvD7Fjba4lj77iSf6+7vOcN+3tf4kmx2rJ32/Pcm+Y/d/b9t8txj8b62o3yCcPe6Psmj3f2r3f3bSe5OctNp29yUU//D6u7+pSRftYo9cNa6+8nu/vDq/m8m+USSK5edisG8r3G+vSLJ/7sxDsJ2dPcvJPmN05ZvSnLX6v5dSV69ya5n8287+M82O9a6+2e6++Tq4S8lObD2wdhztnhfOxve1/iSnOlYq6pK8rok717rUPxnAuHudWWSoxseH8t/HW3OZhs4a1V1dZKvT/LBTZ7+I1X1y1X1L6vqpeudjD2kk/xMVT1UVbdt8rz3Nc63W7L1PzS9r3G+vLi7n0xO/Ye3JC/aZBvvb5xv/1OSf7nFc1/s9y2cjTetTmd/1xZfneB9jfPpjyV5qrs/tcXz3td2mEC4e9Uma6efD34228BZqarnJ/mxJG/u7s+e9vSHk/ye7v66JD+Y5P9Z83jsHS/r7j+U5E8leePqNIONvK9x3lTVlyX5s0n+2SZPe19j3by/cd5U1d9OcjLJj26xyRf7fQtfzDuSfHWS65I8meR7N9nG+xrn0+tz5k8Pel/bYQLh7nUsycENjw8kOX4O28AXVVXPy6k4+KPd/eOnP9/dn+3uz63uvy/J86rqsjWPyR7Q3cdXt08neU9OnZqykfc1zqc/leTD3f3U6U94X+M8e+q5r0NY3T69yTbe3zgvqurWJH8myZ/vLb5Q/ix+38IZdfdT3f1Mdz+b5Iey+THkfY3zoqr2JflzSe7ZahvvaztPINy9PpTk2qq6ZvUJiFuS3HfaNvcl+QunLvpZ35hTX+b55LoH5cK2+q6Hdyb5RHd/3xbb/O7Vdqmq63PqvePX1zcle0FVfeXqQjipqq9M8ieTfOy0zbyvcT5t+V+iva9xnt2X5NbV/VuTvHeTbc7m33ZwRlV1Y5K/leTPdvdvbbHN2fy+hTM67TugX5PNjyHva5wv35zkk919bLMnva+tx76lB2BzqyuTvSnJTye5OMm7uvvhqvorq+f/YZL35dSVPh9N8ltJ/sel5uWC9rIk35rkVzZcUv47k1yV/Odj7VuS/NWqOpnkPyW5Zav/Yg1n8OIk71k1mX1J/ml3/5T3NXZCVf2OnLqq4uENaxuPNe9rnJOqeneSlye5rKqOJfmuJG9Lcm9VvSHJ40leu9r2iiQ/3N2v2urfdkv8HbgwbHGsvTXJJUnev/p9+kvd/Vc2HmvZ4vftAn8FLhBbHGsvr6rrcuqU4cey+n3qfY3t2OxY6+53ZpPvjPa+tn7l38IAAAAAMJdTjAEAAABgMIEQAAAAAAYTCAEAAABgMIEQAAAAAAYTCAEAAABgMIEQAAAAAAYTCAEAAABgMIEQAIAvSVV9ZVX9ZFX9clV9rKpurqpvqKoHVmsPVtULttj3fVX1B1f3/21V/Z3V/f+9qv7SOv8eAACcsm/pAQAAuODcmOR4d//pJKmq35Xk3ya5ubs/VFW/M8l/2mLfX0jyx6rqsSQnk7xstf5Hk/yTHZ0aAIBN+QQhAABfql9J8s1V9feq6o8luSrJk939oSTp7s9298kt9v3XSf54TgXBn0zy/Kr6HUmu7u5H1jA7AACn8QlCAAC+JN3976rqv03yqiT/R5KfSdJnufuHkhxK8qtJ3p/ksiR/OclDOzAqAABnwScIAQD4klTVFUl+q7v/SZLvSfKNSa6oqm9YPf+Cqtr0P0R3928nOZrkdUl+Kac+Ufg3V7cAACzAJwgBAPhS/TdJ/n5VPZvk/0vyV5NUkh+sqq/Iqe8f/OYkn9ti/3+d5BXd/VtV9a+THIhACACwmOo+27NBAAAAAIC9xinGAAAAADCYU4wBADjvquqVSf7eacuf7u7XLDEPAABbc4oxAAAAAAzmFGM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Gzf0gPslMsuu6yvvvrqpccAAAAAgMU99NBDv9bd+zd7bs8GwquvvjpHjhxZegwAAAAAWFxVfWar55xiD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7Vt6AAAAgAvdlQevyvFjR5ceY5QrDhzME0cfX3oMgD1BIAQAANim48eO5uY7Hlh6jFHuOXzD0iMA7BkCIQAAAMAu5NPJ6zf108kCIQAAAMAu5NPJ6zf108kuUgI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egCArVx58KocP3Z06TFGueLAwTxx9PGlxxjFcb5+jnMAAPgvCYTArnX82NHcfMcDS48xyj2Hb1h6hHEc5+vnOAcAgP+SU4wBAAAAYDCBEAAAAAAGEwgBAAAAYDCBEAAAAAAGc5ESAAB2lKt1r5+rdQMAXwqBEACAHeVq3evnat0AwJdi7acYV9XBqvpAVX2iqh6uqm9frb+wqt5fVZ9a3V66YZ+3VtWjVfVIVb1y3TMDAAAAwF61xHcQnkzyN7r7a5J8Y5I3VtVLkrwlyf3dfW2S+1ePs3ruliQvTXJjkrdX1cULzA0AAAAAe87aA2F3P9ndH17d/80kn0hyZZKbkty12uyuJK9e3b8pyd3d/fnu/nSSR5Ncv9ahAQAAAGCPWvQqxlV1dZKvT/LBJC/u7ieTUxExyYtWm12ZZOO3Wh9brQEAAAAA27RYIKyq5yf5sSRv7u7PnmnTTdZ6i9e8raqOVNWREydOnI8xAQAAAGBPWyQQVtXzcioO/mh3//hq+amqunz1/OVJnl6tH0tycMPuB5Ic3+x1u/vO7j7U3Yf279+/M8MDAAAAwB6yxFWMK8k7k3yiu79vw1P3Jbl1df/WJO/dsH5LVV1SVdckuTbJg+uaFwAAAAD2sn0L/JkvS/KtSX6lqj6yWvvOJG9Lcm9VvSHJ40lemyTd/XBV3Zvk4zl1BeQ3dvcza58aAAAAAPagtQfC7v7FbP69gknyii32uT3J7Ts2FAAAAAAMtcQnCAEAAIALzJUHr8rxY0eXHgPYAQIhAAAA8EUdP3Y0N9/xwNJjjHLP4RuWHoEhFrmKMQAAAACwOwiEAAAAADCYQAgAAAAAgwmEAAAAADCYQAgAAAAAgwmEAAAAADCYQAgAAAAAgwmEAAAAADCYQAgAAAAAgwmEAAAAADCYQAgAAAAAgwmEAAAAADDYvqUH4NxcefCqHD92dOkxRrniwME8cfTxpccAAAAAOK8EwgvU8WNHc/MdDyw9xij3HL5h6REAAAAAzjunGAM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y2SCCsqndV1dNV9bENa99dVU9U1UdWP6/a8Nxbq+rRqnqkql65xMwAAAAAsBct9QnCH0ly4ybr39/d161+3pckVfWSJLckeelqn7dX1cVrmxQAAAAA9rBFAmF3/0KS3zjLzW9Kcnd3f767P53k0STX79hwAAAAADDIbvsOwjdV1UdXpyBfulq7MsnRDdscW60BAAAAANu0mwLhO5J8dZLrkjyZ5HtX67XJtr3ZC1TVbVV1pKqOnDhxYkeGBAAAAIC9ZNcEwu5+qruf6e5nk/xQvnAa8bEkBzdseiDJ8S1e487uPtTdh/bv37+zAwMAAADAHrBrAmFVXb7h4WuSPHeF4/uS3FJVl1TVNUmuTfLguucDAAAAgL1o3xJ/aFW9O8nLk1xWVceSfFeSl1fVdTl1+vBjSQ4nSXc/XFX3Jvl4kpNJ3tjdzywwNgAAAADsOYsEwu5+/SbL7zzD9rcnuX3nJgIAAACAmXbNKcYAAAAAwPo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L6lBwBgF7loX6pq6SkAAABYI4EQgC949mRuvuOBpacY5Z7DNyw9AgAAMJxTjAEAAABgMJ8ghLPl1EsAAABgDxII4Ww59XLtnHoJAAAAO88pxgAAAAAwmEAIAAAAAIMJhAAAAAAwmEAIAAAAAIMJhAAAAAAwmEAIAAAAAIMJhAAAAAAwmEAIAAAAAIMJhAAAAAAwmEAIAAAAAIMJhAAAAAAwmEAIAAAAAINtKxBW1cvOZg0AAAAA2J22+wnCHzzLNQAAAABgF9p3LjtV1R9JckOS/VX11zc89TuTXHw+BgMAAAAAdt45BcIkX5bk+av9X7Bh/bNJvmW7QwEAAAAA63FOgbC7fz7Jz1fVj3T3Z87zTAAAAADAmpzrJwifc0lV3Znk6o2v1d3ftM3XBQAAgK1dtC9VtfQUAHvCdgPhP0vyD5P8cJJntj8OAAAAnIVnT+bmOx5YeopR7jl8w9IjADtku4HwZHe/47xMAgAAAACs3UXb3P8nquqvVdXlVfXC537Oy2QAAAAAwI7b7icIb13dfseGtU7ye7f5ugAAAADAGmwrEHb3NedrEAAAAABg/bYVCKvqL2y23t3/aDuvCwAAAACsx3ZPMf6GDfe/PMkrknw4iUAIAAAAABeA7Z5i/G0bH1fV70ryj7c1EQAAAACwNtu9ivHpfivJtef5NQEAAACAHbLd7yD8iZy6anGSXJzka5Lcu92hAAAAAID12O53EH7Phvsnk3ymu49t8zUBAAAAgDXZ1inG3f3zST6Z5AVJLk3y2+djKAAAAABgPbYVCKvqdUkeTPLaJK9L8sGq+pbzMRgAAAAAsPO2e4rx307yDd39dJJU1f4kP5vkn293MAAAAABg5233KsYXPRcHV379PLwmAAAAALAm2/0E4U9V1U8neffq8c1J3rfN1wQAAAAA1uScAmFV/b4kL+7u76iqP5fkjyapJP8myY+ex/kAAAAAgB10rqcD/0CS30yS7v7x7v7r3f2/5NSnB3/g/IwGAAAAAOy0cw2EV3f3R09f7O4jSa7e1kQAAAAAwNqcayD88jM89xXn+JoAAAAAwJqdayD8UFX95dMXq+oNSR7a3kgAAAAAwLqc61WM35zkPVX15/OFIHgoyZclec15mAsAAAAAWINzCoTd/VSSG6rqTyT52tXyT3b3z523yQAAAACAHXeunyBMknT3B5J84DzNAgAAAACs2bl+ByEAAAAAsAcIhAAAAAAwmEAIAAAAAIMJhAAAAAAwmEAIAAAAAIMJhAAAAAAw2L6lBwAAWKuL9qWqlp4CAAB2DYEQAJjl2ZO5+Y4Hlp5ilHsO37D0CAAAnIFTjAEAAABgMIEQAAAAAAYTCAEAAABgMIEQAAAAAAYTCAEAAABgMIEQAAAAAAYTCAEAAABgMIEQAAAAAAYTCAEAAABgsEUCYVW9q6qerqqPbVh7YVW9v6o+tbq9dMNzb62qR6vqkap65RIzAwAAAMBetNQnCH8kyY2nrb0lyf3dfW2S+1ePU1UvSXJLkpeu9nl7VV28vlEBAAAAYO9aJBB29y8k+Y3Tlm9Kctfq/l1JXr1h/e7u/nx3fzrJo0muX8ecAAAAALDX7abvIHxxdz+ZJKvbF63Wr0xydMN2x1ZrAAAAAMA27Vt6gLNQm6z1phtW3ZbktiS56qqrdnImAADYvS7al6rN/hkNAPBf202B8Kmqury7n6yqy5M8vVo/luTghu0OJDm+2Qt0951J7kySQ4cObRoRAQBgz3v2ZG6+44GlpxjlnsM3LD0CAJyz3XSK8X1Jbl3dvzXJezes31JVl1TVNUmuTfLgAvMBAAAAwJ6zyCcIq+rdSV6e5LKqOpbku5K8Lcm9VfWGJI8neW2SdPfDVXVvko8nOZnkjd39zBJzAwAAAMBes0gg7O7Xb/HUK7bY/vYkt+/cRAAAAAAw0246xRgAAAAAWDO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gP+fvfuPtv2u6zv/ejdXEAQFJpc0JsEbbbQGpv7gGhGsE0srwToGu0DDqETLTETRwXbaktSu0plOZtGptYoVNEVKmFFCaqHEDigxVZkKCDeIQMDIFTC5JE0CtPJDB018zx/nSz29Oefm5N579r73vB+Ptc7ae3++3733+y723ufwzN77C8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AiEAAAAADCYQAgAAAMBg+9Y9wNGq6sNJPpnkviT3dvfBqnpMktckOZDkw0m+vbv/07pmBAAAAIC94lR9B+E3dvdXdvfB5fKVSW7q7guS3LRcBgAAAABO0KkaCI92aZJrl/PXJnnG+kYBAAAAgL3jVAyEneRNVXVzVV2xrJ3V3XcmyXL62K2uWFVXVNWhqjp0zz33rGhcAAAAADh9nXLfQZjkKd19R1U9NsmNVfU7O71id1+T5JokOXjwYO/WgAAAAACwV5xy7yDs7juW07uTvC7JRUnuqqqzk2Q5vXt9EwIAAADA3nFKBcKq+ryqeuRnzyf5piTvTXJDksuX3S5P8vr1TAgAAAAAe8up9hHjs5K8rqqSjdl+vrt/qarekeT6qnpuktuSPGuNMwIAAADAnnFKBcLu/mCSr9hi/WNJnrr6iQAAAABgbzulPmIMAAAAAKyW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502gbCqLqmqW6vqcFVdue55AAAAAGAvOC0CYVWdkeSnkjw9yYVJnl1VF653KgAAAAA4/Z0WgTDJRUkOd/cHu/uPk1yX5NI1zwQAAAAAp73q7nXP8ICq6plJLunu/3G5/N1Jvra7f/Co/a5IcsVy8cuS3LrSQec4M8lH1z0EI3issSoea6yKxxqr4rHGqnissSoea6zKXn6sfVF3799qw75VT3Kcaou1+5XN7r4myTW7P85sVXWouw+uew72Po81VsVjjVXxWGNVPNZYFY81VsVjjVWZ+lg7XT5ifCTJeZsun5vkjjXNAgAAAAB7xukSCN+R5IKqOr+qHpLksiQ3rHkmAAAAADjtnRYfMe7ue6vqB5P8cpIzkryiu29Z81iT+Rg3q+Kxxqp4rLEqHmusiscaq+Kxxqp4rLEqIx9rp8VBSgAAAACA3XG6fMQYAAAAANgFAiEAAAAADCYQcj9VdV5V/WpVvb+qbqmqF2yxz8VV9QdV9a7l5x+uY1ZOf1X14ap6z/I4OrTF9qqql1TV4ap6d1V99Trm5PRWVV+26fXqXVX1iar64aP28brGcamqV1TV3VX13k1rj6mqG6vqA8vpo7e57iVVdevyGnfl6qbmdLTNY+2fVtXvLL8jX1dVj9rmusf8fQubbfNY+0dV9ZFNvye/eZvrel1jx7Z5rL1m0+Psw1X1rm2u63WNHduuc/ib7c/4DkLup6rOTnJ2d7+zqh6Z5OYkz+ju923a5+Ikf6e7v2U9U7JXVNWHkxzs7o9us/2bk/xQkm9O8rVJfqK7v3Z1E7LXVNUZST6S5Gu7+/c3rV8cr2sch6r6hiSfSvKq7n7CsvZ/Jvl4d794+SPy0d39wqOud0aS303y15IcSfKOJM/e/PsWNtvmsfZNSf79clC/f5IkRz/Wlv0+nGP8voXNtnms/aMkn+ruHz3G9byu8aBs9Vg7avs/S/IH3f2/bbHtw/G6xg5t1zmSfE/8zZbEOwjZQnff2d3vXM5/Msn7k5yz3qkY7NJs/MHQ3f22JI9aXtzheD01ye9tjoNwIrr7zUk+ftTypUmuXc5fm40/QI92UZLD3f3B7v7jJNct14MtbfVY6+43dfe9y8W3JTl35YOx52zzurYTXtd4UI71WKuqSvLtSV690qHYk47ROfzNthAIOaaqOpDkq5L85habv66qfruq3lhVj1/tZOwhneRNVXVzVV2xxfZzkty+6fKRCNacmMuy/R+aXtc4Wc7q7juTjT9Ikzx2i328vnGy/c0kb9xm2wP9voWd+MHl4+yv2OZjeF7XOJn+cpK7uvsD22z3usZxOapz+JttIRCyrap6RJJ/k+SHu/sTR21+Z5Iv6u6vSPKTSf7tisdj73hKd391kqcnef7yMYPNaovr+G4EjktVPSTJtyb511ts9rrGqnl946Spqh9Jcm+Sn9tmlwf6fQsP5GVJviTJVya5M8k/22Ifr2ucTM/Osd896HWNB+0BOse2V9tibc+9tgmEbKmqPicbT5qf6+7XHr29uz/R3Z9azr8hyedU1ZkrHpM9oLvvWE7vTvK6bLx9e7MjSc7bdPncJHesZjr2oKcneWd333X0Bq9rnGR3ffbrEJbTu7fYx+sbJ0VVXZ7kW5J8Z2/zBeM7+H0Lx9Tdd3X3fd39p0n+ZbZ+DHld46Soqn1J/kaS12y3j9c1HqxtOoe/2RYCIfezfNfDzyZ5f3f/2Db7/Pllv1TVRdl4LH1sdVOyF1TV5y1fEJuq+rwk35TkvUftdkOS59SGJ2XjS4rvXPGo7B3b/pdor2ucZDckuXw5f3mS12+xzzuSXFBV5y/vbr1suR7sWFVdkuSFSb61u/9wm3128vsWjumo74D+tmz9GPK6xsnyV5P8Tncf2Wqj1zUerGN0Dn+zLfatewBOSU9J8t1J3rPpkPJ/P8njkqS7fzrJM5N8f1Xdm+SPkly23X+xhmM4K8nrliazL8nPd/cvVdXzkv/yWHtDNo5gfDjJHyb53jXNymmuqh6ejSOPfd+mtc2PNa9rHJeqenWSi5OcWVVHkrwoyYuTXF9Vz01yW5JnLft+YZKXd/c3L0ed/cEkv5zkjCSv6O5b1vFv4PSwzWPtqiQPTXLj8vv0bd39vM2PtWzz+3YN/wROE9s81i6uqq/MxsfqPpzl96nXNU7EVo+17v7ZbPGd0V7XOEHbdQ5/sy3K//cBAAAAgLl8xBgAAAAABhMIAQAAAGAwgRAAAAAABhMIAQAAAGAwgRAAAAAABhMIAQBIVT2qqn5gB/t9ajm9uKr+3Q5v++KqevKmy8+rqucc/7QAAJxMAiEAAEnyqCQPGAiP08VJ/ksg7O6f7u5X7dJ9AQDwIAmEAAAkyYuTfElVvauq/nlV3VRV76yq91TVpce6YlV9TVX9VlV98RbbDiR5XpK/tdz2X66qf1RVf2fZ/mvL/b25qt6/3NZrq+oDVfW/b7qd76qqty+38TNVdcbJ/ecDAMy1b90DAABwSrgyyRO6+yural+Sh3f3J6rqzCRvq6oburuPvtLy0eGfTHJpd9929Pbu/nBV/XSST3X3jy7XeepRu/1xd39DVb0gyeuTPDHJx5P8XlX98ySPTfIdSZ7S3X9SVS9N8p1JvAsRAOAkEAgBADhaJfk/quobkvxpknOSnJXkPx6135cnuSbJN3X3HSdwfzcsp+9Jckt335kkVfXBJOcl+fpsRMN3VFWSPCzJ3SdwfwAAbCIQAgBwtO9Msj/JE5d37H04yedusd+dy/pXJTmRQPiZ5fRPN53/7OV92QiW13b3VSdwHwAAbMN3EAIAkCSfTPLI5fwXJLl7iYPfmOSLtrnOf07y17PxbsOLd3jbx+OmJM+sqscmSVU9pqq2mwkAgAdJIAQAIN39sSS/UVXvTfKVSQ5W1aFsvJvwd45xvbuS/PdJfqqqvnab3X4xybd99iAlxzHb+5L8gyRvqqp3J7kxydkP9nYAANhabfFd0wAAAADAEN5BCAAAAACDOUgJAAAnRVV9b5IXHLX8G939/HXMAwDAzviIMQAAAAAM5iP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+1b9wC75cwzz+wDBw6sewwAAAAAWLubb775o929f6ttezYQHjhwIIcOHVr3GAAAAACwdlX1+9tt8xFj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37oHAAAAAOD+zjnvcbnjyO3rHmOULzz3vHzk9tvWPcbKCYQAAAAAp6A7jtye7/iZt6x7jFFe831PXvcIa+Ejxg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2K4Fwqp6RVXdXVXv3WLb36mqrqozN61dVVWHq+rWqnrapvUnVtV7lm0vqararZkBAAAAYJrdfAfhK5NccvRiVZ2X5K8luW3T2oVJLkvy+OU6L62qM5bNL0tyRZILlp/73SYAAAAAcHx2LRB295uTfHyLTf88yd9L0pvWLk1yXXd/prs/lORwkouq6uwkn9/db+3uTvKqJM/YrZkBAAAAYJqVfgdhVX1rko90928ftemcJLdvunxkWTtnOX/0OgAAAABwEuxb1R1V1cOT/EiSb9pq8xZrfYz17e7jimx8HDmPe9zjjmNKAAAAAJhlle8g/JIk5yf57ar6cJJzk7yzqv58Nt4ZeN6mfc9Ncseyfu4W61vq7mu6+2B3H9y/f/9JHh8AAAAA9p6VBcLufk93P7a7D3T3gWzEv6/u7v+Y5IYkl1XVQ6vq/GwcjOTt3X1nkk9W1ZOWoxc/J8nrVzUzAAAAAOx1uxYIq+rVSd6a5Muq6khVPXe7fbv7liTXJ3lfkl9K8vzuvm/Z/P1JXp6NA5f8XpI37tbMAAAAADDNrn0HYXc/+wG2Hzjq8tVJrt5iv0NJnnBShwMAAAAAkqz4KMYAAAAAwKlF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1wJhVb2iqu6uqvduWvunVfU7VfXuqnpdVT1q07arqupwVd1aVU/btP7EqnrPsu0lVVW7NTMAAAAATLOb7yB8ZZJLjlq7MckTuvsvJfndJFclSVVdmOSyJI9frvPSqjpjuc7LklyR5ILl5+jbBAAAAACO064Fwu5+c5KPH7X2pu6+d7n4tiTnLucvTXJdd3+muz+U5HCSi6rq7CSf391v7e5O8qokz9itmQEAAABgmnV+B+HfTPLG5fw5SW7ftO3IsnbOcv7odQAAAADgJFhLIKyqH0lyb5Kf++zSFrv1Mda3u90rqupQVR265557TnxQAAAAANjjVh4Iq+ryJN+S5DuXjw0nG+8MPG/TbucmuWNZP3eL9S119zXdfbC7D+7fv//kDg4AAAAAe9BKA2FVXZLkhUm+tbv/cNOmG5JcVlUPrarzs3Ewkrd3951JPllVT1qOXvycJK9f5cwAAAAAsJft260brqpXJ7k4yZlVdSTJi7Jx1OKHJrlxo/flbd39vO6+paquT/K+bHz0+Pndfd9yU9+fjSMiPywb31n4xgAAAAAAJ8WuBcLufvYWyz97jP2vTnL1FuuHkjzhJI4GAAAAACzWeRRjAAAAAGDN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BEIAAAAAGEwgBAAAAIDBdi0QVtUrquruqnrvprXHVNWNVfWB5fTRm7ZdVVWHq+rWqnrapvUnVtV7lm0vqararZkBAAAAYJrdfAfhK5NcctTalUlu6u4Lkty0XE5VXZjksiSPX67z0qo6Y7nOy5JckeSC5efo2wQAAAAAjtOuBcLufnOSjx+1fGmSa5fz1yZ5xqb167r7M939oSSHk1xUVWcn+fzufmt3d5JXbboOAAAAAHCCVv0dhGd1951Jspw+dlk/J8ntm/Y7sqyds5w/eh0AAAAAOAlOlYOUbPW9gn2M9a1vpOqKqjpUVYfuueeekzYcAAAAAOxVqw6Edy0fG85yeveyfiTJeZv2OzfJHcv6uVusb6m7r+nug919cP/+/Sd1cAAAAADYi1YdCG9Icvly/vIkr9+0fllVPbSqzs/GwUjevnwM+ZNV9aTl6MXP2XQdAAAAAOAE7dutG66qVye5OMmZVXUkyYuSvDjJ9VX13CS3JXlWknT3LVV1fZL3Jbk3yfO7+77lpr4/G0dEfliSNy4/AAAAAMBJsGuBsLufvc2mp26z/9VJrt5i/VCSJ5zE0QAAAACAxalykBIAAAAAYA0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EeBsKqespM1AAAAAOD0stN3EP7kDtcAAAAAgNPIvmNtrKqvS/LkJPur6m9v2vT5Sc7YzcEAAAAAgN13zECY5CFJHrHs98hN659I8szdGgoAAAAAWI1jBsLu/vUkv15Vr+zu31/RTAAAAADAijzQOwg/66FVdU2SA5uv091/ZTeGAgAAAABWY6eB8F8n+ekkL09y3+6NAwAAAACs0k4D4b3d/bJdnQQAAAAAWLk/t8P9frGqfqCqzq6qx3z2Z1cnAwAAAAB23U4D4eVJ/m6StyS5efk5dLx3WlV/q6puqar3VtWrq+pzl+h4Y1V9YDl99Kb9r6qqw1V1a1U97XjvFwAAAAD4r+3oI8bdff7JusOqOifJ/5zkwu7+o6q6PsllSS5MclN3v7iqrkxyZZIXVtWFy/bHJ/nCJL9SVV/a3b4LEQAAAABO0I4CYVU9Z6v17n7VCdzvw6rqT5I8PMkdSa5KcvGy/dokv5bkhUkuTXJdd38myYeq6nCSi5K89TjvGwAAAABY7PQgJV+z6fznJnlqkncmedCBsLs/UlU/muS2JH+U5E3d/aaqOqu771z2ubOqHrtc5Zwkb9t0E0eWNQAAAADgBO30I8Y/tPlyVX1Bkv/reO5w+W7BS5Ocn+Q/J/nXVfVdx7rKViNtc9tXJLkiSR73uMcdz3gAAAAAMMpOD1JytD9McsFxXvevJvlQd9/T3X+S5LVJnpzkrqo6O0mW07uX/Y8kOW/T9c/NxkeS76e7r+nug919cP/+/cc5HgAAAADMsdPvIPzF/Nm79s5I8uVJrj/O+7wtyZOq6uHZ+IjxU7NxRORPZ+NoyS9eTl+/7H9Dkp+vqh/LxkFKLkjy9uO8bwAAAABgk51+B+GPbjp/b5Lf7+4jx3OH3f2bVfUL2fgOw3uT/FaSa5I8Isn1VfXcbETEZy3737Ic6fh9y/7PdwRjAAAAADg5dvodhL9eVWflzw5W8oETudPuflGSFx21/JlsvJtwq/2vTnL1idwnAAAAAHB/O/oOwqr69mx8rPdZSb49yW9W1TN3czAAAAAAYPft9CPGP5Lka7r77iSpqv1JfiXJL+zWYAAAAADA7tvpUYz/3Gfj4OJjD+K6AAAAAMApaqfvIPylqvrlJK9eLn9HkjfszkgAAAAAwKocMxBW1V9IclZ3/92q+htJvj5JJXlrkp9bwXwAAAAAwC56oI8J/3iSTyZJd7+2u/92d/+tbLx78Md3dzQAAAAAYLc9UCA80N3vPnqxuw8lObArEwEAAAAAK/NAgfBzj7HtYSdzEAAAAABg9R4oEL6jqv6noxer6rlJbt6dkQAAAACAVXmgoxj/cJLXVdV35s+C4MEkD0nybbs4FwAAAACwAscMhN19V5InV9U3JnnCsvz/dPe/3/XJAAAAAIBd90DvIEySdPevJvnVXZ4FAAAAAFixB/oOQgAAAABgDx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ltLIKyqR1XVL1TV71TV+6vq66rqMVV1Y1V9YDl99Kb9r6qqw1V1a1U9bR0zAwAAAMBetK53EP5Ekl/q7r+Y5CuSvD/JlUlu6u4Lkty0XE5VXZjksiSPT3JJkpdW1RlrmRoAAAAA9piVB8Kq+vwk35DkZ5Oku/+4u/9zkkuTXLvsdm2SZyznL01yXXd/prs/lORwkotWOTMAAAAA7FXreAfhFye5J8m/qqrfqqqXV9XnJTmru+9MkuX0scv+5yS5fdP1jyxrAAAAAMAJWkcg3Jfkq5O8rLu/Ksmns3yceBu1xVpvuWPVFVV1qKoO3XPPPSc+KQAAAADscesIhEeSHOnu31wu/0I2guFdVXV2kiynd2/a/7xN1z83yR1b3XB3X9PdB7v74P79+3dleAAAAADYS1YeCLv7Pya5vaq+bFl6apL3JbkhyeXL2uVJXr+cvyHJZVX10Ko6P8kFSd6+wpEBAAAAYM/at6b7/aEkP1dVD0nywSTfm41YeX1VPTfJbUmelSTdfUtVXZ+NiHhvkud3933rGRsAAAAA9pa1BMLufleSg1tseuo2+1+d5OrdnAkAAAAAJlrHdxACAAAAAKcI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tu37gE4Puec97jcceT2dY8xyheee14+cvtt6x4DAAAA4KQSCE9Tdxy5Pd/xM29Z9xijvOb7nrzuEQAAAABOOh8xBgAAAIDBBEIAAAAAGEwgBAAAAIDBBEIAAAAAGEwgBAAAAIDBBEIAAAAAGEwgBAAAAIDBBEIAAAAAGEwgBAAAAIDBBEIAAAAAGEwgBAAAAIDBBEIAAAAAGEwgBAAAAIDBBEIAAAAAGEwgBAAAAIDBBEIAAAAAGEwgBAAAAIDBBEIAAAAAGEwgBAAAAIDBBEIAAAAAGEwgBAAAAIDBBEIAAAAAGEwgBAAAAIDBBEIAAAAAGEwgBAAAAIDB1hYIq+qMqvqtqvp3y+XHVNWNVfWB5fTRm/a9qqoOV9WtVfW0dc0MAAAAAHvNOt9B+IIk7990+cokN3X3BUluWi6nqi5MclmSxye5JMlLq+qMFc8KAAAAAHvSWgJhVZ2b5K8nefmm5UuTXLucvzbJMzatX9fdn+nuDyU5nOSiFY0KAAAAAHvaut5B+ONJ/l6SP920dlZ335kky+ljl/Vzkty+ab8jyxoAAAAAcIJWHgir6luS3N3dN+/0Klus9Ta3fUVVHaqqQ/fcc89xzwgAAAAAU6zjHYRPSfKtVfXhJNcl+StV9X8nuauqzk6S5fTuZf8jSc7bdP1zk9yx1Q139zXdfbC7D+7fv3+35gcAAACAPWPlgbC7r+ruc7v7QDYOPvLvu/u7ktyQ5PJlt8uTvH45f0OSy6rqoVV1fpILkrx9xWMDAAAAwJ60b90DbPLiJNdX1XOT3JbkWUnS3bdU1fVJ3pfk3iTP7+771jcmAAAAAOwdaw2E3f1rSX5tOf+xJE/dZr+rk1y9ssEAAAAAYIh1HcUYAAAAADgFCI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V5VfWrVfX+qrqlql6wrD+mqm6sqg8sp4/edJ2rqupwVd1aVU9b9cwAAAAAsFet4x2E9yb5X7r7y5M8Kcnzq+rCJFcmuam7L0hy03I5y7bLkjw+ySVJXlpVZ6xhbgAAAADYc1YeCLv7zu5+53L+k0nen+ScJJcmuXbZ7dokz1jOX5rkuu7+THd/KMnhJBetdGgAAAAA2KPW+h2EVXUgyVcl+c0kZ3X3nclGREzy2GW3c5LcvulqR5Y1AAAAAOAErS0QVtUjkvybJD/c3Z841q5brPU2t3lFVR2qqkP33HPPyRgTAAAAAPa0tQTCqvqcbMTBn+vu1y7Ld1XV2cv2s5PcvawfSXLepqufm+SOrW63u6/p7oPdfXD//v27MzwAAAAA7CHrOIpxJfnZJO/v7h/btOmGJJcv5y9P8vpN65dV1UOr6vwkFyR5+6rmBQAAAIC9bN8a7vMpSb47yXuq6l3L2t9P8uIk11fVc5PcluRZSdLdt1TV9Unel40jID+/u+9b+dQAAAAAsAetPBB293/I1t8rmCRP3eY6Vye5eteGAgAAAICh1noUYwAAAABgv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U6bQFhVl1TVrVV1uKquXPc8AAAAALAXnBaBsKrOSPJTSZ6e5MIkz66qC9c7FQAAAACc/k6LQJjkoiSHu/uD3f3HSa5LcumaZwIAAACA097pEgjPSXL7pstHljUAAAAA4ATsW/cAO1RbrPX9dqq6IskVy8VPVdWtuzrVep35mu978kfXPcQ0VVs9FBnmzCSee7B6nnuwHp57sB6ee/wXr/m+J697hGnOrKq9+vz7ou02nC6B8EiS8zZdPjfJHUfv1N3XJLlmVUOtU1Ud6u6D654DpvHcg/Xw3IP18NyD9fDcg/WZ+vw7XT5i/I4kF1TV+VX1kCSXJblhzTMBAAAAwGnvtHgHYXffW1U/mOSXk5yR5BXdfcuaxwIAAACA095pEQiTpLvfkOQN657jFDLio9RwCvLcg/Xw3IP18NyD9fDcg/UZ+fyr7vsd6wMAAAAAGOJ0+Q5CAAAAAGAXCISnsKq6pKpurarDVXXlFturql6ybH93VX31OuaEvWYHz73vXJ5z766qt1TVV6xjTtiLHuj5t2m/r6mq+6rqmaucD/aqnTz3quriqnpXVd1SVb++6hlhL9rB351fUFW/WFW/vTz3vncdc8JeU1WvqKq7q+q922wf11sEwlNUVZ2R5KeSPD3JhUmeXVUXHrXb05NcsPxckeRlKx0S9qAdPvc+lOS/6+6/lOQfZ+h3VMDJtsPn32f3+yfZOHgZcIJ28tyrqkcleWmSb+3uxyd51qrnhL1mh7/3np/kfd39FUkuTvLPquohKx0U9qZXJrnkGNvH9RaB8NR1UZLD3f3B7v7jJNclufSofS5N8qre8LYkj6qqs1c9KOwxD/jc6+63dPd/Wi6+Lcm5K54R9qqd/O5Lkh9K8m+S3L3K4WAP28lz739I8truvi1JutvzD07cTp57neSRVVVJHpHk40nuXe2YsPd095uz8XzazrjeIhCeus5Jcvumy0eWtQe7D/DgPNjn1XOTvHFXJ4I5HvD5V1XnJPm2JD+9wrlgr9vJ774vTfLoqvq1qrq5qp6zsulg79rJc+9fJPnyJHckeU+SF3T3n65mPBhtXG/Zt+4B2FZtsXb0Iad3sg/w4Oz4eVVV35iNQPj1uzoRzLGT59+PJ3lhd9+38WYK4CTYyXNvX5InJnlqkocleWtVva27f3e3h4M9bCfPvacleVeSv5LkS5LcWFX/b3d/Ypdng+nG9RaB8NR1JMl5my6fm43/avRg9wEenB09r6rqLyV5eZKnd/fHVjQb7HU7ef4dTHLdEgfPTPLNVXVvd//blUwIe9NO/+78aHd/Osmnq+rNSb4iiUAIx28nz73vTfLi7u4kh6vqQ0n+YpK3r2ZEGGtcb/ER41PXO5JcUFXnL19Ce1mSG47a54Ykz1mOrvOkJH/Q3XeuelDYYx7wuVdVj0vy2iTf7Z0TcFI94POvu8/v7gPdfSDJLyT5AXEQTthO/u58fZK/XFX7qurhSb42yftXPCfsNTt57t2WjXfupqrOSvJlST640ilhpnG9xTsIT1HdfW9V/WA2jtB4RpJXdPctVfW8ZftPJ3lDkm9OcjjJH2bjvy4BJ2CHz71/mOS/SfLS5V1M93b3wXXNDHvFDp9/wEm2k+ded7+/qn4pybuT/GmSl3f3e9c3NZz+dvh77x8neWVVvScbH3l8YXd/dG1Dwx5RVa/OxpHBz6yqI0lelORzkrm9pTbeqQwAAAAATOQjxgAAAAAwmEAIAAAAAIMJhAAAAAAwmEAIAAAAAIMJhAAAAAAwmEAIAAAAAIMJhAAA3E9VPaqqfmA5f3FV/bt1zwQAwO4QCAEA2MqjkvzAg7lCVZ2xO6MAALCbqrvXPQMAAKeYqrouyaVJbk3yJ0k+neSjSZ6Q5OYk39XdXVUfTvKKJN+U5F8k+XiS/zXJQ5P8XpLv7e5PVdUTk/xYkkcst/M93X3nNvf9NUl+drnP/5Dk6d39hF36pwIAjOcdhAAAbOXKJL/X3V+Z5O8m+aokP5zkwiRfnOQpm/b9/7r765P8SpJ/kOSvdvdXJzmU5G9X1eck+ckkz+zuJ2YjKF59jPv+V0me191fl+S+k/mPAgDg/vatewAAAE4Lb+/uI0lSVe9KciAb7+5Lktcsp0/KRkD8japKkockeWuSL8vGOw9vXNbPSLLduwcfleSR3f2WZennk3zLSf2XAADwXxEIAQDYic9sOn9f/uu/Iz+9nFaSG7v72ZuvWFX/bZJblncEPpA6oSkBAHjQfMQYAICtfDLJIx/kdd6W5ClV9ReSpKoeXlVfmo3vMdxfVV+3rH9OVT1+qxvo7v+U5JNV9aRl6bLjmh4AgB3zDkIAAO6nuz9WVb9RVe9N8kdJ7trBde6pqu9J8uqqeuiy/A+6+3er6plJXlJVX5CNv0F/PMkt29zUc5P8y6r6dJJfS/IHJ/SPAQDgmBzFGACAU0pVPaK7P7WcvzLJ2d39gjWPBQCwZ3kHIQAAp5q/XlVXZeNv1d9P8j3rHQcAYG/zDkIAANaiqn4qyVOOWv6J7v5X65gHAGAqgRAAAAAABnMUYw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bN+6B9gtZ555Zh84cGDdYwAAAADA2t18880f7e79W23bs4HwwIEDOXTo0LrHAAAAAIC1q6rf326bjxgD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C7Fgir6hVVdXdVvXfT2mOq6saq+sBy+uhN266qqsNVdWtVPW3T+hOr6j3LtpdUVe3WzAAAAACninPOe1yqys8Kf84573Hr/p99Lfbt4m2/Msm/SPKqTWtXJrmpu19cVVcul19YVRcmuSzJ45N8YZJfqaov7e77krwsyRVJ3pbkDUkuSfLGXZwbAAAAYO3uOHJ7vuNn3rLuMUZ5zfc9ed0jrMWuvYOwu9+c5ONHLV+a5Nrl/LVJnrFp/bru/kx3fyjJ4SQXVdXZST6/u9/a3Z2N2PiMAAAAAAAnxaq/g/Cs7r4zSZbTxy7r5yS5fdN+R5a1c5bzR69vqaquqKpDVXXonnvuOamDAwAAAMBedKocpGSr7xXsY6xvqbuv6e6D3X1w//79J204AAAAANirVh0I71o+Npzl9O5l/UiS8zbtd26SO5b1c7dYBwAAAABOglUHwhuSXL6cvzzJ6zetX1ZVD62q85NckOTty8eQP1lVT1qOXvycTdcBAAAAAE7Qrh3FuKpeneTiJGdW1ZEkL0ry4iTXV9Vzk9yW5FlJ0t23VNX1Sd6X5N4kz1+OYJwk35+NIyI/LBtHL3YE42wc6vyOI7c/8I6cNF947nn5yO23rXsMAAAAgJNq1wJhdz97m01P3Wb/q5NcvcX6oSRPOImj7QkOdb56Uw91DgAAAOxtp8pBSgAAAACANRA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AwgRAAAAAABhMIAQAAAGCwtQTCqvr/2bv/oM3vur73r7e7ElBQwsnCxE00UVclMOKPJQfRY9U4TbAdgy2RWJXUkzG0RuqPjhraOcc5x8kc2toO9QdoDiqxcggpYomKPzAitEUJyw+BEFN2SE3WRLKiFcWeYOL7/HF/qfdZdrN3zN7XtXu9H4+Ze67r+lzf67rfZPjM7jz3+72u76mq26vqfVX16qp6bFU9qareWFUfWG7P3nb8i6vqcFXdWVWXrmNmAAAAANhEKw+EVbU/yT9JcrC7n55kT5Irk1yX5NbuPpDk1uVxquqi5fmnJbksycuqas+q5wYAAACATbSuS4z3JnlcVe1N8ilJ7k1yeZIbl+dvTPLc5f7lSW7q7ge6+64kh5NcvNpxAQAAAGAzrTwQdvcfJPnhJHcnuS/Jn3b3ryd5SnfftxxzX5InLy/Zn+SebW9xZFn7BFV1TVUdqqpDR48e3a3/CQAAAACwMdZxifHZ2Tor8MIkn5HkU6vqWx7uJcdZ6+Md2N03dPfB7j64b9++Rz8sAAAAAGy4dVxi/LVJ7uruo939l0lel+TZST5UVecmyXJ7/3L8kSTnb3v9edm6JBkAAAAAeJTWEQjvTvKsqvqUqqoklyS5I8ktSa5ajrkqyeuX+7ckubKqzqqqC5McSHLbimcGAAAAgI20d9W/sLvfVlWvTfLOJA8meVeSG5I8PsnNVXV1tiLiFcvxt1fVzUnevxx/bXc/tOq5AQAAAGATrTwQJkl3/2CSHzxm+YFsnU14vOOvT3L9bs8FAAAAANOs4xJjAAAAAOA0IR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BrCYRV9cSqem1V/V5V3VFVX1ZVT6qqN1bVB5bbs7cd/+KqOlxVd1bVpeuYGQAAAAA20brOIPy3SX61u78gyTOS3JHkuiS3dveBJLcuj1NVFyW5MsnTklyW5GVVtWctUwMAAADAhll5IKyqT0vylUl+Kkm6+2Pd/d+SXJ7kxuWwG5M8d7l/eZKbuvuB7r4ryeEkF69yZgAAAADYVOs4g/CzkxxN8jNV9a6qekVVfWqSp3T3fUmy3D55OX5/knu2vf7IsgYAAAAAPErrCIR7k3xJkpd39xcn+WiWy4lPoI6z1sc9sOqaqjpUVYeOHj366CcFAAAAgA23jkB4JMmR7n7b8vi12QqGH6qqc5Nkub1/2/Hnb3v9eUnuPd4bd/cN3X2wuw/u27dvV4YHAAAAgE2y8kDY3X+Y5J6q+vxl6ZIk709yS5KrlrWrkrx+uX9Lkiur6qyqujDJgSS3rXBkAAAAANhYe9f0e1+U5FVV9ZgkH0zybdmKlTdX1dVJ7k5yRZJ09+1VdXO2IuKDSa7t7ofWMzYAAAAAbJa1BMLufneSg8d56pITHH99kut3cyYAAAAAmGgdn0EIAAAAAJwmBEIAAAAAGEwgBAAAAIDBBEIAAAAAGEwgBAAAAIDBBEIAAAAAGEwgBAAAAIDBBEIAAAAAGEwgBAAAAIDBBEIAAAAAGEwgBAAAAIDBBEIAAAAAGEwgBAAAAIDBBEIAAAAAGEwgBAAAAIDBBEIAAAAAGEwgBAAAAIDBBEIAAAAAGEwgBAAAAIDBBEIAAAAAGEwgBAAAAIDBBEIAAAAAGEwgBAAAAIDBBEIAAAAAGEwgBAAAAIDBdhQIq+rLd7IGAAAAAJxZdnoG4Y/ucA0AAAAAOIPsfbgnq+rLkjw7yb6q+t5tT31akj27ORgAAAAAsPseNhAmeUySxy/HPWHb+keSPG+3hgIAAAAAVuNhA2F3vznJm6vqld39+yuaCQAAAABYkZOdQfhxZ1XVDUku2P6a7v6a3RgKAAAAAFiNnQbCf5/kJ5K8IslDuzcOAAAAALBKOw2ED3b3y3d1EgAAAABg5T5ph8f9YlV9R1WdW1VP+vjPrk4GAAAAAOy6nZ5BeNVy+33b1jrJZ5/acQAAAACAVdpRIOzuC3d7EAAAAABg9XYUCKvqBcdb7+6fPbXjAAAAAACrtNNLjJ+57f5jk1yS5J1JBEIAAAAAOIPt9BLjF21/XFWfnuTf7cpEAAAAAMDK7PRbjI/1F0kOnMpBAAAAAIDV2+lnEP5itr61OEn2JHlqkpt3aygAAAAAYDV2+hmEP7zt/oNJfr+7j+zCPAAAAADACu3oEuPufnOS30vyhCRnJ/nYbg4FAAAAAKzGjgJhVX1jktuSXJHkG5O8raqet5uDAQAAAAC7b6eXGP/zJM/s7vuTpKr2JfmNJK/drcEAAAAAgN23028x/qSPx8HFhx/BawEAAACA09ROzyD81ar6tSSvXh4/P8kbdmckAAAAAGBVHjYQVtXnJnlKd39fVf29JF+RpJL8dpJXrWA+AAAAAGAXnewy4Zcm+bMk6e7Xdff3dvf3ZOvswZfu7mgAAAAAwG47WSC8oLvfc+xidx9KcsGuTAQAAAAArMzJAuFjH+a5x53KQQAAAACA1TtZIHx7VX37sYtVdXWSd+zOSAAAAADAqpzsW4y/O8kvVNU356+D4MEkj0nyDbs4FwAAAACwAg8bCLv7Q0meXVVfneTpy/Ivd/dv7vpkAAAAAMCuO9kZhEmS7n5Tkjft8iwAAAAAwIqd7DMIAQAAAIAN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JhACAAAAwGACIQAAAAAMtrZAWFV7qupdVfVLy+MnVdUbq+oDy+3Z2459cVUdrqo7q+rSdc0MAAAAAJtmnWcQfleSO7Y9vi7Jrd19IMmty+NU1UVJrkzytCSXJXlZVe1Z8awAAAAAsJHWEgir6rwkfyfJK7YtX57kxuX+jUmeu239pu5+oLvvSnI4ycUrGhUAAAAANtq6ziB8aZLvT/JX29ae0t33Jcly++RlfX+Se7Ydd2RZAwAAAAAepZUHwqr6u0nu7+537PQlx1nrE7z3NVV1qKoOHT169G88IwAAAABMsY4zCL88yddX1X9NclOSr6mqn0vyoao6N0mW2/uX448kOX/b689Lcu/x3ri7b+jug919cN++fbs1PwAAAABsjJUHwu5+cXef190XZOvLR36zu78lyS1JrloOuyrJ65f7tyS5sqrOqqoLkxxIctuKxwYAAACAjbR33QNs85IkN1fV1UnuTnJFknT37VV1c5L3J3kwybXd/dD6xgQAAACAzbHWQNjdv5Xkt5b7H05yyQmOuz7J9SsbDAAAAACGWNe3GAMAAAAApwG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3kgrKrzq+pNVXVHVd1eVd+1rD+pqt5YVR9Ybs/e9poXV9Xhqrqzqi5d9cwAAAAAsKnWcQbhg0n+aXc/NcmzklxbVRcluS7Jrd19IMmty+Msz12Z5GlJLkvysqras4a5AQAAAGDjrDwQdvd93f3O5f6fJbkjyf4klye5cTnsxiTPXe5fnuSm7n6gu+9KcjjJxSsdGgAAAAA21Fo/g7CqLkjyxUneluQp3X1fshURkzx5OWx/knu2vezIsgYAAAAAPEprC4RV9fgkP5/ku7v7Iw936HHW+gTveU1VHaqqQ0ePHj0VYwIAAADARltLIKyqT85WHHxVd79uWf5QVZ27PH9ukvuX9SNJzt/28vOS3Hu89+3uG7r7YHcf3Ldv3+4MDwAAAAAbZB3fYlxJfirJHd39b7Y9dUuSq5b7VyV5/bb1K6vqrKq6MMmBJLetal4AAAAA2GR71/A7vzzJtyZ5b1W9e1n7Z0lekuTmqro6yd1JrkiS7r69qm5O8v5sfQPytd390MqnBgAAAIANtPJA2N3/Kcf/XMEkueQEr7k+yfW7NhQAAAAADLXWbzEGAAAAANZL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c6YQFhVl1XVnVV1uKquW/c8AAAAALAJzohAWFV7kvx4kuckuSjJN1XVReudCgAAAADOfGdEIExycZLD3f3B7v5YkpuSXL7mmQAAAADgjHemBML9Se7Z9vjIsgYAAAAAPAp71z3ADtVx1voTDqq6Jsk1y8M/r6o7d3Wq9TrnNS989h+te4hpqo73f0WGOSeJvQerZ+/Beth7sB72Hv/Da1747HWPMM05VbWp+++zTvTEmRIIjyQ5f9vj85Lce+xB3X1DkhtWNdQ6VdWh7j647jlgGnsP1sPeg/Ww92A97D1Yn6n770y5xPjtSQ5U1YVV9ZgkVya5Zc0zAQAAAMAZ74w4g7C7H6yq70zya0n2JPnp7r59zWMBAAAAwBnvjAiESdLdb0jyhnXPcRoZcSk1nIbsPVgPew/Ww96D9bD3YH1G7r/q/oTv+gAAAAAAhjhTPoMQAAAAANgFAuFprKouq6o7q+pwVV13nOerqn5kef49VfUl65gTNs0O9t43L3vuPVX11qp6xjrmhE10sv237bhnVtVDVfW8Vc4Hm2one6+qvqqq3l1Vt1fVm1c9I2yiHfy989Or6her6neXvfdt65gTNk1V/XRV3V9V7zvB8+N6i0B4mqqqPUl+PMlzklyU5Juq6qJjDntOkgPLzzVJXr7SIWED7XDv3ZXkb3X3Fyb5oQz9jAo41Xa4/z5+3L/I1peXAY/STvZeVT0xycuSfH13Py3JFaueEzbNDv/cuzbJ+7v7GUm+Ksm/rqrHrHRQ2EyvTHLZwzw/rrcIhKevi5Mc7u4PdvfHktyU5PJjjrk8yc/2lt9J8sSqOnfVg8KGOene6+63dvefLA9/J8l5K54RNtVO/uxLkhcl+fkk969yONhgO9l7/yDJ67r77iTpbvsPHr2d7L1O8oSqqiSPT/LHSR5c7Ziwebr7LdnaTycyrrcIhKev/Unu2fb4yLL2SI8BHplHuq+uTvIruzoRzHHS/VdV+5N8Q5KfWOFcsOl28mff5yU5u6p+q6reUVUvWNl0sLl2svd+LMlTk9yb5L1Jvqu7/2o148Fo43rL3nUPwAnVcdaO/crpnRwDPDI73ldV9dXZCoRfsasTwRw72X8vTfID3f3Q1skUwCmwk723N8mXJrkkyeOS/HZV/U53/5fdHg422E723qVJ3p3ka5J8TpI3VtV/7O6P7PJsMN243iIQnr6OJDl/2+PzsvWvRo/0GOCR2dG+qqovTPKKJM/p7g+vaDbYdDvZfweT3LTEwXOSfF1VPdjd/2ElE8Jm2unfO/+ouz+a5KNV9ZYkz0giEMLf3E723rcleUl3d5LDVXVXki9IcttqRoSxxvUWlxifvt6e5EBVXbh8CO2VSW455phbkrxg+XadZyX50+6+b9WDwoY56d6rqs9M8rok3+rMCTilTrr/uvvC7r6guy9I8tok3yEOwqO2k793vj7J/1JVe6vqU5L8z0nuWPGcsGl2svfuztaZu6mqpyT5/CQfXOmUMNO43uIMwtNUdz9YVd+ZrW9o3JPkp7v79qr6R8vzP5HkDUm+LsnhJH+RrX9dAh6FHe69/z3J/5TkZctZTA9298F1zQybYof7DzjFdrL3uvuOqvrVJO9J8ldJXtHd71vf1HDm2+Gfez+U5JVV9d5sXfL4A939R2sbGjZEVb06W98Mfk5VHUnyg0k+OZnbW2rrTGUAAAAAYCKXGAMAAADAYAIhAAAAAAwmEAIAAADAYAIhAAAAAAwmEAIAAADAYAIhAAAAAAwmEAIAbLCqemJVfccpfs9/WFU/dirfEwCA9REIAQA22xOTnNJAuApVtWfdMwAATCEQAgBstpck+ZyqendV/avl531V9d6qen6SVNVXVdUvffwFVfVjVfUPl/vPrKq3VtXvVtVtVfWE5bDPqKpfraoPVNW/PNEvr6o9VfXKbb/ze5b1z62q31je951V9TnLHG+qqv8nyXuX1/6rqnp7Vb2nql647X2/b9v6/7GsXVBVd1TV/11Vt1fVr1fV4071f1AAgE2zd90DAACwq65L8vTu/qKq+vtJ/lGSZyQ5J8nbq+otJ3phVT0myWuSPL+7315Vn5bkvy9Pf1GSL07yQJI7q+pHu/ue47zNFyXZ391PX97zicv6q5K8pLt/oaoem61/uD4/ycXLvHdV1TVJ/rS7n1lVZyX5z1X160kOLD8XJ6kkt1TVVya5e1n/pu7+9qq6OcnfT/Jzj/C/GQDAKAIhAMAcX5Hk1d39UJIPVdWbkzwzyUdOcPznJ7mvu9+eJN39kSSpqiS5tbv/dHn8/iSfleR4gfCDST67qn40yS8n+fXlLMT93f0Ly/v+v9ve97buvmt57d9O8oVV9bzl8adnKwD+7eXnXcv645f1u5Pc1d3vXtbfkeSCnfyHAQCYTCAEAJijTrD+YP7/Hz3z2G3H9wle88C2+w/lBH+v7O4/qapnJLk0ybVJvjHJdz/MjB89Zt4XdfevbT+gqi5N8n91908es37BceZyiTEAwEn4DEIAgM32Z0k+/rmBb0ny/OWz/fYl+coktyX5/SQXVdVZVfXpSS5Zjv+9bH3W4DOTpKqeUFWP6B+Yq+qcJJ/U3T+f5H9L8iXLmYhHquq5yzFnVdWnHOflv5bkH1fVJy/HfV5Vfeqy/r9W1eOX9f1V9eRHMhcAAH/NGYQAABusuz9cVf+5qt6X5FeSvCfJ72brzMDv7+4/TJLl8/rek+QDWS7d7e6PLV9k8qPLl3389yRf+whH2J/kZ6rq4/8w/eLl9luT/GRV/Z9J/jLJFcd57SuydYnwO2vr+uOjSZ7b3b9eVU9N8tvLZcl/nuRbsnXGIAAAj1B1n+iqEQAAAABg07nEGAAAAAAGc4kxAACnRFW9LclZxyx/a3e/dx3zAACwMy4xBgAAAIDBXGIM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Lk0IfAABLJklEQVQ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MJhAAAAAAwmEAIAAAAAIPtXfcAu+Wcc87pCy64YN1jAAAAAMDaveMd7/ij7t53vOc2NhBecMEFOXTo0LrHAAAAAIC1q6rfP9FzLjEG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H2rnsAAAAAAD7R/vM/M/ceuWfdY4zyGeednz+45+51j7FyAiEAAADAaejeI/fk+T/51nWPMcprXvjsdY+wFi4xBgAAAIDBBEIAAAAAGGzXAmFV/XRV3V9V79u29qSqemNVfWC5PXvbcy+uqsNVdWdVXbpt/Uur6r3Lcz9SVbVbMwMAAADANLt5BuErk1x2zNp1SW7t7gNJbl0ep6ouSnJlkqctr3lZVe1ZXvPyJNckObD8HPueAAAAAMDf0K4Fwu5+S5I/Pmb58iQ3LvdvTPLcbes3dfcD3X1XksNJLq6qc5N8Wnf/dnd3kp/d9hoAAAAA4FFa9WcQPqW770uS5fbJy/r+JNu/t/vIsrZ/uX/sOgAAAABwCpwuX1JyvM8V7IdZP/6bVF1TVYeq6tDRo0dP2XAAAAAAsKlWHQg/tFw2nOX2/mX9SJLztx13XpJ7l/XzjrN+XN19Q3cf7O6D+/btO6WDAwAAAMAmWnUgvCXJVcv9q5K8ftv6lVV1VlVdmK0vI7ltuQz5z6rqWcu3F79g22sAAAAAgEdp7269cVW9OslXJTmnqo4k+cEkL0lyc1VdneTuJFckSXffXlU3J3l/kgeTXNvdDy1v9Y+z9Y3Ij0vyK8sPAAAAAHAK7Fog7O5vOsFTl5zg+OuTXH+c9UNJnn4KRwMAAAAAFqfLl5QAAAAAAGsgEAIAAADAYAIhAAAAAAwmEAIAAADAYLv2JSXsrv3nf2buPXLPuscY5TPOOz9/cM/d6x4DAAAA4JQSCM9Q9x65J8//ybeue4xRXvPCZ697BAAAAIBTziXG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wmEAAAAADCYQAgAAAAAg60lEFbV91TV7VX1vqp6dVU9tqqeVFVvrKoPLLdnbzv+xVV1uKrurKpL1zEzAAAAAGyilQfCqtqf5J8kOdjdT0+yJ8mVSa5Lcmt3H0hy6/I4VXXR8vzTklyW5GVVtWfVcwMAAADAJlrXJcZ7kzyuqvYm+ZQk9ya5PMmNy/M3Jnnucv/yJDd19wPdfVeSw0kuXu24AAAAALCZVh4Iu/sPkvxwkruT3JfkT7v715M8pbvvW465L8mTl5fsT3LPtrc4sqx9gqq6pqoOVdWho0eP7tb/BAAAAADYGOu4xPjsbJ0VeGGSz0jyqVX1LQ/3kuOs9fEO7O4buvtgdx/ct2/fox8WAAAAADbcOi4x/tokd3X30e7+yySvS/LsJB+qqnOTZLm9fzn+SJLzt73+vGxdkgwAAAAAPErrCIR3J3lWVX1KVVWSS5LckeSWJFctx1yV5PXL/VuSXFlVZ1XVhUkOJLltxTMDAAAAwEbau+pf2N1vq6rXJnlnkgeTvCvJDUken+Tmqro6WxHxiuX426vq5iTvX46/trsfWvXcAAAAALCJVh4Ik6S7fzDJDx6z/EC2ziY83vHXJ7l+t+cCAAAAgGnWcYkxAAAAAHCaEA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0sgrKonVtVrq+r3quqOqvqyqnpSVb2xqj6w3J697fgXV9Xhqrqzqi5dx8wAAAAAsInWdQbhv03yq939BUmekeSOJNclubW7DyS5dXmcqrooyZVJnpbksiQvq6o9a5kaAAAAADbMygNhVX1akq9M8lNJ0t0f6+7/luTyJDcuh92Y5LnL/cuT3NTdD3T3XUkOJ7l4lTMDAAAAwKZaxxmEn53kaJKfqap3VdUrqupTkzylu+9LkuX2ycvx+5Pcs+31R5Y1AAAAAOBRWkcg3JvkS5K8vLu/OMlHs1xOfAJ1nLU+7oFV11TVoao6dPTo0Uc/KQAAAABsuHUEwiNJjnT325bHr81WMPxQVZ2bJMvt/duOP3/b689Lcu/x3ri7b+jug919cN++fbsyPAAAAABskpUHwu7+wyT3VNXnL0uXJHl/kluSXLWsXZXk9cv9W5JcWVVnVdWFSQ4kuW2FIwMAAADAxtq7pt/7oiSvqqrHJPlgkm/LVqy8uaquTnJ3kiuSpLtvr6qbsxURH0xybXc/tJ6xAQAAAGCzrCUQdve7kxw8zlOXnOD465Ncv5szAQAAAMBE6/gMQgAAAADgNCEQAgAAAMBgAiEAAAAADCYQAgAAAMBgAiEAAAAADCYQAgAAAMBgAiEAAAAADCYQAgAAAMBgAiEAAAAADCYQAgAAAMBgAiEAAAAADCYQAgAAAMBgAiEAAAAADCYQAgAAAMBgAiEAAAAADCYQAgAAAMBgAiEAAAAADCYQAgAAAMBgAiEAAAAADCYQAgAAAMBgAiEAAAAADCYQAgAAAMBgOwqEVfXlO1kDAAAAAM4sOz2D8Ed3uAYAAAAAnEH2PtyTVfVlSZ6dZF9Vfe+2pz4tyZ7dHAwAAAAA2H0PGwiTPCbJ45fjnrBt/SNJnrdbQwEAAAAAq/GwgbC735zkzVX1yu7+/RXNBAAAAACsyMnOIPy4s6rqhiQXbH9Nd3/NbgwFAAAAAKzGTgPhv0/yE0lekeSh3RsHAAAAAFilnQbCB7v75bs6CQAAAACwcp+0w+N+saq+o6rOraonffxnVycDAAAAAHbdTs8gvGq5/b5ta53ks0/tOAAAAADAKu0oEHb3hbs9CAAAAACwejsKhFX1guOtd/fPntpxAAAAAIBV2uklxs/cdv+xSS5J8s4kAiEAAAAAnMF2eonxi7Y/rqpPT/LvdmUiAAAAAGBldvotxsf6iyQHTuUgAAAAAMDq7fQzCH8xW99anCR7kjw1yc27NRQAAAAAsBo7/QzCH952/8Ekv9/dR3ZhHgAAAABghXZ0iXF3vznJ7yV5QpKzk3xsN4cCAAAAAFZjR4Gwqr4xyW1JrkjyjUneVlXP283BAAAAAIDdt9NLjP95kmd29/1JUlX7kvxGktfu1mAAAAAAwO7b6bcYf9LH4+Diw4/gtQAAAADAaWqnZxD+alX9WpJXL4+fn+QNuzMSAAAAALAqDxsIq+pzkzylu7+vqv5ekq9IUkl+O8mrVjAfAAAAALCLTnaZ8EuT/FmSdPfruvt7u/t7snX24Et3dzQAAAAAYLedLBBe0N3vOXaxuw8luWBXJgIAAAAAVuZkgfCxD/Pc407lIAAAAADA6p0sEL69qr792MWqujrJO3ZnJAAAAABgVU72LcbfneQXquqb89dB8GCSxyT5hl2cCwAAAABYgYcNhN39oSTPrqqvTvL0ZfmXu/s3d30yAAAAAGDXnewMwiRJd78pyZt2eRYAAAAAYMVO9hmEAAAAAM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EwgBAAAAYDCBEAAAAAAGW1sgrKo9VfWuqvql5fGTquqNVfWB5fbsbce+uKoOV9WdVXXpumYGAAAAgE2zzjMIvyvJHdseX5fk1u4+kOTW5XGq6qIkVyZ5WpLLkrysqvaseFYAAAAA2EhrCYRVdV6Sv5PkFduWL09y43L/xiTP3bZ+U3c/0N13JTmc5OIVjQoAAAAAG21dZxC+NMn3J/mrbWtP6e77kmS5ffKyvj/JPduOO7KsAQAAAACP0soDYVX93ST3d/c7dvqS46z1Cd77mqo6VFWHjh49+jeeEQAAAACmWMcZhF+e5Our6r8muSnJ11TVzyX5UFWdmyTL7f3L8UeSnL/t9eclufd4b9zdN3T3we4+uG/fvt2aHwAAAAA2xsoDYXe/uLvP6+4LsvXlI7/Z3d+S5JYkVy2HXZXk9cv9W5JcWVVnVdWFSQ4kuW3FYwMAAADARtq77gG2eUmSm6vq6iR3J7kiSbr79qq6Ocn7kzyY5Nrufmh9YwIAAADA5lhrIOzu30ryW8v9Dye55ATHXZ/k+pUNBgAAAABDrOtbjAEAAACA0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KA2FVnV9Vb6qqO6rq9qr6rmX9SVX1xqr6wHJ79rbXvLiqDlfVnVV16apnBgAAAIBNtY4zCB9M8k+7+6lJnpXk2qq6KMl1SW7t7gNJbl0eZ3nuyiRPS3JZkpdV1Z41zA0AAAAAG2flgbC77+vudy73/yzJHUn2J7k8yY3LYTcmee5y//IkN3X3A919V5LDSS5e6dAAAAAAsKHW+hmEVXVBki9O8rYkT+nu+5KtiJjkycth+5Pcs+1lR5Y1AAAAAOBRWlsgrKrHJ/n5JN/d3R95uEOPs9YneM9rqupQVR06evToqRgTAAAAADbaWgJhVX1ytuLgq7r7dcvyh6rq3OX5c5Pcv6wfSXL+tpefl+Te471vd9/Q3Qe7++C+fft2Z3gAAAAA2CDr+BbjSvJTSe7o7n+z7albkly13L8qyeu3rV9ZVWdV1YVJDiS5bVXzAgAAAMAm27uG3/nlSb41yXur6t3L2j9L8pIkN1fV1UnuTnJFknT37VV1c5L3Z+sbkK/t7odWPjUAAAAAbKCVB8Lu/k85/ucKJsklJ3jN9Umu37WhAAAAAGCotX6LMQAAAACwXg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GdMIKyqy6rqzqo6XFXXrXseAAAAANgEZ0QgrKo9SX48yXOSXJTkm6rqovVOBQAAAABnvjMiECa5OMnh7v5gd38syU1JLl/zTAAAAABwxjtTAuH+JPdse3xkWQMAAAAAHoW96x5gh+o4a/0JB1Vdk+Sa5eGfV9WduzrVep3zmhc++4/WPcQ0Vcf7vyLDnJPE3oPVs/dgPew9WA97j//hNS989rpHmOacqtrU/fdZJ3riTAmER5Kcv+3xeUnuPfag7r4hyQ2rGmqdqupQdx9c9xwwjb0H62HvwXrYe7Ae9h6sz9T9d6ZcYvz2JAeq6sKqekySK5PcsuaZAAAAAOCMd0acQdjdD1bVdyb5tSR7kvx0d9++5rEAAAAA4Ix3RgTCJOnuNyR5w7rnOI2MuJQaTkP2HqyHvQfrYe/Beth7sD4j9191f8J3fQAAAAAAQ5wpn0EIAAAAAOwCgfA0VlWXVdWdVXW4qq47zvNVVT+yPP+eqvqSdcwJm2YHe++blz33nqp6a1U9Yx1zwiY62f7bdtwzq+qhqnreKueDTbWTvVdVX1VV766q26vqzaueETbRDv7e+elV9YtV9bvL3vu2dcwJm6aqfrqq7q+q953g+XG9RSA8TVXVniQ/nuQ5SS5K8k1VddExhz0nyYHl55okL1/pkLCBdrj37kryt7r7C5P8UIZ+RgWcajvcfx8/7l9k68vLgEdpJ3uvqp6Y5GVJvr67n5bkilXPCZtmh3/uXZvk/d39jCRfleRfV9VjVjoobKZXJrnsYZ4f11sEwtPXxUkOd/cHu/tjSW5Kcvkxx1ye5Gd7y+8keWJVnbvqQWHDnHTvdfdbu/tPloe/k+S8Fc8Im2onf/YlyYuS/HyS+1c5HGywney9f5Dkdd19d5J0t/0Hj95O9l4neUJVVZLHJ/njJA+udkzYPN39lmztpxMZ11sEwtPX/iT3bHt8ZFl7pMcAj8wj3VdXJ/mVXZ0I5jjp/quq/Um+IclPrHAu2HQ7+bPv85KcXVW/VVXvqKoXrGw62Fw72Xs/luSpSe5N8t4k39Xdf7Wa8WC0cb1l77oH4ITqOGvHfuX0To4BHpkd76uq+upsBcKv2NWJYI6d7L+XJvmB7n5o62QK4BTYyd7bm+RLk1yS5HFJfruqfqe7/8tuDwcbbCd779Ik707yNUk+J8kbq+o/dvdHdnk2mG5cbxEIT19Hkpy/7fF52fpXo0d6DPDI7GhfVdUXJnlFkud094dXNBtsup3sv4NJblri4DlJvq6qHuzu/7CSCWEz7fTvnX/U3R9N8tGqekuSZyQRCOFvbid779uSvKS7O8nhqroryRckuW01I8JY43qLS4xPX29PcqCqLlw+hPbKJLccc8wtSV6wfLvOs5L8aXfft+pBYcOcdO9V/X/t3X/QpXdZ3/HP5SaAChUwSxqT4EabooFWLEsEwQ6/CtE6hrZEw7SYKjWiKKBWG3RGxzqZOtOOP6oiZpAhKhIjgkSKYBpBoAL5gfwKIcMOINkmQyJWkKLBxKt/7J3yzLqbPO6zzzn7PNfrNbNz7vM99znnmsy9dzLv3OeceniS1yR5jisn4Li6z79/3X1Wd+/r7n1JXp3ke8VB2LLN/Hfn65J8Q1WdVFVflOTrkty04jlht9nM372P59CVu6mqU5M8IslHVjolzDSut7iC8ATV3XdV1ffl0C807kny8u6+saqetzz+0iRvSPJNSQ4k+WwO/d8lYAs2+Xfvx5N8aZKXLFcx3dXd+9c1M+wWm/z7Bxxnm/m71903VdUbk7wvyd8meVl3f2B9U8POt8l/7/1UkldU1ftz6COP/6m7/2xtQ8MuUVWvyqFfBj+lqg4m+YkkJydze0sdulIZAAAAAJjIR4wBAAAAYDCBEAAAAAAGEwgBAAAAYDCBEAAAAAAGEwgBAAAAYDCBEACAbVNVb6iqBy/bL6iqm6rqlVX1LVV1yZrHAwAgSXX3umcAAGCAqvpQkm/s7o+uexYAAD7PFYQAAByzqvqRqnrBsv2zVfWHy/ZTq+o3qupjVXVKVb00yVckuaqqfqCq/n1V/eI6ZwcA4BCBEACArXhrkm9YtvcneWBVnZzkiUneds9O3f28JLcmeXJ3/+zKpwQA4KgEQgAAtuKGJI+pqgcluTPJO3IoFH5DNgRCAABOXCetewAAAHau7v6bqvpYku9I8sdJ3pfkyUm+MslNaxwNAIBNcgUhAABb9dYk/3G5fVuS5yV5T/s1PACAHUEgBABgq96W5LQk7+juTyT56/h4MQDAjlH+xy4AAAAAzOUK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EEQgAAAAAYTCAEAAAAgMFOWvcA2+WUU07pffv2rXsMAAAAAFi7G2644c+6e++RHtu1gXDfvn25/vrr1z0GAAAAAKxdVf3p0R7zEWMAAAAAGEwgBAAAAIDBBEIAAAAAGEwgBAAAAIDBBEIAAAAAGEwgBAAAAIDBBEIAAAAAGEwgBAAAAIDBBEIAAAAAGEwgBAAAAIDBBEIAAAAAGEwgBAAAAIDBBEIAAAAAGEwgBAAAAIDBBEIAAAAAGEwgBAAAAIDBBEIAAAAAGEwgBAAAAIDBBEIAAAAAGEwgBAAAAIDBBEIAAAAAGEwgBAAAAIDBBEIAAAAAGEwgBAAAAIDB1hIIq+pjVfX+qnpPVV2/rD20qq6uqg8vtw/ZsP+Lq+pAVd1cVc9Yx8wAAAAAsBut8wrCJ3f3o7t7/3L/kiTXdPfZSa5Z7qeqzklyYZJHJjkvyUuqas86BgYAAACA3eZE+ojx+UkuX7YvT/LMDetXdPed3f3RJAeSnLv68QAAAABg91lXIOwkf1BVN1TVxcvaqd19W5Istw9b1k9PcsuG5x5c1gAAAACALTppTe/7hO6+taoeluTqqvrQvexbR1jrI+54KDZenCQPf/jDtz7lCez0Mx+eWw/ect87smlfdsaZ+d+3fHzdYwBr5Ny6PZxfYTbn1u3h3Ao4v26PqefXtQTC7r51ub29ql6bQx8Z/kRVndbdt1XVaUluX3Y/mOTMDU8/I8mtR3ndy5JcliT79+8/YkTcLW49eEu+7Vf+eN1j7Cq/9d1fv+4RgDVzbt0ezq8wm3Pr9nBuBZxft8fU8+vKP2JcVV9cVQ+6ZzvJ05N8IMlVSS5adrsoyeuW7auSXFhV96+qs5KcneTa1U4NAAAAALvTOq4gPDXJa6vqnvf/ze5+Y1Vdl+TKqnpuko8nuSBJuvvGqroyyQeT3JXk+d199xrmBgAAAIBdZ+WBsLs/kuRrjrD+ySRPPcpzLk1y6TaPBgAAAADjrOtXjAEAAACAE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jaAmFV7amqP6mq1y/3H1pVV1fVh5fbh2zY98VVdaCqbq6qZ6xrZgAAAADYbdZ5BeELk9y04f4lSa7p7rOTXLPcT1Wdk+TCJI9Mcl6Sl1TVnhXPCgAAAAC70loCYVWdkeRfJnnZhuXzk1y+bF+e5Jkb1q/o7ju7+6NJDiQ5d0WjAgAAAMCutq4rCH8uyY8k+dsNa6d2921Jstw+bFk/PcktG/Y7uKwBAAAAAFu08kBYVd+c5PbuvmGzTznCWh/ltS+uquur6vo77rjjmGcEAAAAgCnWcQXhE5J8S1V9LMkVSZ5SVb+R5BNVdVqSLLe3L/sfTHLmhuefkeTWI71wd1/W3fu7e//evXu3a34AAAAA2DVWHgi7+8XdfUZ378uhHx/5w+7+d0muSnLRsttFSV63bF+V5MKqun9VnZXk7CTXrnhsAAAAANiVTlr3ABv8dJIrq+q5ST6e5IIk6e4bq+rKJB9McleS53f33esbEwAAAAB2j7UGwu5+S5K3LNufTPLUo+x3aZJLVzYYAAAAAAyxrl8xBgAAAABOA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AIhAAAAAAwmEAIAAADAYCsPhFX1gKq6tqreW1U3VtVPLusPraqrq+rDy+1DNjznxVV1oKpurqpnrHpmAAAAANit1nEF4Z1JntLdX5Pk0UnOq6rHJbkkyTXdfXaSa5b7qapzklyY5JFJzkvykqras4a5AQAAAGDXWXkg7EM+s9w9efnTSc5PcvmyfnmSZy7b5ye5orvv7O6PJjmQ5NzVTQwAAAAAu9davoOwqvZU1XuS3J7k6u5+V5JTu/u2JFluH7bsfnqSWzY8/eCyBgAAAABs0VoCYXff3d2PTnJGknOr6lH3snsd6SWOuGPVxVV1fVVdf8cddxyHSQEAAABgd1vrrxh3918keUsOfbfgJ6rqtCRZbm9fdjuY5MwNTzsjya1Heb3Lunt/d+/fu3fvdo0NAAAAALvGOn7FeG9VPXjZ/sIkT0vyoSRXJblo2e2iJK9btq9KcmFV3b+qzkpydpJrVzo0AAAAAOxSJ63hPU9LcvnyS8RfkOTK7n59Vb0jyZVV9dwkH09yQZJ0941VdWWSDya5K8nzu/vuNcwNAAAAALvOygNhd78vydceYf2TSZ56lOdcmuTSbR4NAAAAAMZZ63cQAgAAAADrJRACAAAAwGACIQAAAAAMJhACAAAAwGACIQAAAAAMJhACAAAAwGACIQAAAAAMJhACAAAAwGACIQAAAAAMJhACAAAAwGACIQAAAAAMJhACAAAAwGACIQAAAAAMJhACAAAAwGACIQAAAAAMJhACAAAAwGACIQAAAAAMJhACAAAAwGACIQAAAAAMJhACAAAAwGACIQAAAAAMJhACAAAAwGACIQAAAAAMJhACAAAAwGACIQAAAAAMJhACAAAAwGACIQAAAAAMtqVAWFVP2MwaAAAAAHBi2uoVhL+wyTUAAAAA4AR00rE8qaoen+Trk+ytqh/c8NA/SLLneAwGAAAAAGy/YwqESe6X5IHL8x+0Yf3TSZ611aEAAAAAgNU4pkDY3X+U5I+q6hXd/afHeSYAAAAAYEWO9QrCe9y/qi5Lsm/ja3X3U7b4ugAAAADACmw1EP52kpcmeVmSu7c+DgAAAACwSlsNhHd19y8fl0kAAAAAgJX7gi0+//eq6nur6rSqeug9f47LZAAAAADAttvqFYQXLbc/vGGtk3zFFl8XAAAAAFiBLQXC7j7reA0CAAAAAKzelgJhVX37kda7+9e28roAAAAAwGps9SPGj92w/YAkT03y7iQCIQAAAADsAFv9iPH3b7xfVV+S5Ne3NBEAAAAAsDJb/RXjw302ydnH+TUBAAAAgG2y1e8g/L0c+tXiJNmT5KuTXLnVoQAAAACA1djqdxD+tw3bdyX50+4+uMXXBAAAAABWZEsfMe7uP0ryoSQPSvKQJJ87HkMBAAAAAKuxpUBYVd+a5NokFyT51iTvqqpnHY/BAAAAAIDtt9WPGP9Yksd29+1JUlV7k/zPJK/e6mAAAAAAwPbb6q8Yf8E9cXDxyePwmgAAAADAimz1CsI3VtWbkrxquf9tSd6wxdcEAAAAAFbkmAJhVf2jJKd29w9X1b9O8sQkleQdSV55HOcDAAAAALbRsX4c+OeS/GWSdPdruvsHu/sHcujqwZ87PqMBAAAAANvtWAPhvu5+3+GL3X19kn1bmggAAAAAWJljDYQPuJfHvvAYXxMAAAAAWLFjDYTXVdV3Hb5YVc9NcsPWRgIAAAAAVuVYf8X4RUleW1X/Np8PgvuT3C/JvzoOcwEAAAAAK3BMgbC7P5Hk66vqyUketSz/j+7+w+M2GQAAAACw7Y71CsIkSXe/Ocmbj9MsAAAAAMCKHet3EAIAAAAAu4B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rTwQVtWZVfXmqrqpqm6sqhcu6w+tqqur6sPL7UM2POfFVXWgqm6uqmesemYAAAAA2K3WcQXhXUl+qLu/Osnjkjy/qs5JckmSa7r77CTXLPezPHZhkkcmOS/JS6pqzxrmBgAAAIBdZ+WBsLtv6+53L9t/meSmJKcnOT/J5ctulyd55rJ9fpIruvvO7v5okgNJzl3p0AAAAACwS631Owiral+Sr03yriSndvdtyaGImORhy26nJ7llw9MOLmtHer2Lq+r6qrr+jjvu2La5AQAAAGC3WFsgrKoHJvmdJC/q7k/f265HWOsj7djdl3X3/u7ev3fv3uMxJgAAAADsamsJhFV1cg7FwVd292uW5U9U1WnL46cluX1ZP5jkzA1PPyPJrauaFQAAAAB2s3X8inEl+dUkN3X3z2x46KokFy3bFyV53Yb1C6vq/lV1VpKzk1y7qnkBAAAAYDc7aQ3v+YQkz0ny/qp6z7L2o0l+OsmVVfXcJB9PckGSdPeNVXVlkg/m0C8gP7+771751AAAAACwC608EHb323Pk7xVMkqce5TmXJrl024YCAAAAgKHW+ivGAAAAAMB6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JhACAAAAACDCYQAAAAAMNhaAmFVvbyqbq+qD2xYe2hVXV1VH15uH7LhsRdX1YGqurmqnrGOmQEAAABgN1rXFYSvSHLeYWuXJLmmu89Ocs1yP1V1TpILkzxyec5LqmrP6kYFAAAAgN1rLYGwu9+a5M8PWz4/yeXL9uVJnrlh/YruvrO7P5rkQJJzVzEnAAAAAOx2J9J3EJ7a3bclyXL7sGX99CS3bNjv4LIGAAAAAGzRiRQIj6aOsNZH3LHq4qq6vqquv+OOO7Z5LAAAAADY+U6kQPiJqjotSZbb25f1g0nO3LDfGUluPdILdPdl3b2/u/fv3bt3W4cFAAAAgN3gRAqEVyW5aNm+KMnrNqxfWFX3r6qzkpyd5No1zAcAAAAAu85J63jTqnpVkiclOaWqDib5iSQ/neTKqnpuko8nuSBJuvvGqroyyQeT3JXk+d199zrmBgAAAIDdZi2BsLuffZSHnnqU/S9Ncun2TQQAAAAAM51IHzEGAAAAAFZ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MIAQAAACAwQRCAAAAABhsxwTCqjqvqm6uqgNVdcm65wEAAACA3WBHBMKq2pPkl5J8Y5Jzkjy7qs5Z71QAAAAAsPPtiECY5NwkB7r7I939uSRXJDl/zTMBAAAAwI63UwLh6Ulu2XD/4LIGAAAAAGxBdfe6Z7hPVXVBkmd0939Y7j8nybnd/f2H7XdxkouXu49IcvNKB12tU5L82bqHgG3mOGcCxzkTOM6ZwHHOBI5zJtjNx/mXd/feIz1w0qonOUYHk5y54f4ZSW49fKfuvizJZasaap2q6vru3r/uOWA7Oc6ZwHHOBI5zJnCcM4HjnAmmHuc75SPG1yU5u6rOqqr7JbkwyVVrngkAAAAAdrwdcQVhd99VVd+X5E1J9iR5eXffuOaxAAAAAGDH2xGBMEm6+w1J3rDuOU4gIz5KzXiOcyZwnDOB45wJHOdM4DhngpHH+Y74kRIAAAAAYHvslO8gBAAAAAC2gUB4Aquq86rq5qo6UFWXHOHxqqr/vjz+vqr6Z+uYE7ZiE8f5k6rqU1X1nuXPj69jTtiKqnp5Vd1eVR84yuPO5+x4mzjOnc/Z0arqzKp6c1XdVFU3VtULj7CP8zk72iaPc+dzdrSqekBVXVtV712O8588wj7jzuc75jsIp6mqPUl+Kcm/SHIwyXVVdVV3f3DDbt+Y5Ozlz9cl+eXlFnaETR7nSfK27v7mlQ8Ix88rkvxikl87yuPO5+wGr8i9H+eJ8zk7211Jfqi7311VD0pyQ1Vd7b/P2WU2c5wnzufsbHcmeUp3f6aqTk7y9qr6/e5+54Z9xp3PXUF44jo3yYHu/kh3fy7JFUnOP2yf85P8Wh/yziQPrqrTVj0obMFmjnPY8br7rUn+/F52cT5nx9vEcQ47Wnff1t3vXrb/MslNSU4/bDfnc3a0TR7nsKMt5+jPLHdPXv4c/gMd487nAuGJ6/Qkt2y4fzB/98S8mX3gRLbZY/jxy+Xfv19Vj1zNaLBSzudM4XzOrlBV+5J8bZJ3HfaQ8zm7xr0c54nzOTtcVe2pqvckuT3J1d09/nzuI8YnrjrC2uFFezP7wIlsM8fwu5N8+XL59zcl+d0cuswbdhPncyZwPmdXqKoHJvmdJC/q7k8f/vARnuJ8zo5zH8e58zk7XnffneTRVfXgJK+tqkd198bvUR53PncF4YnrYJIzN9w/I8mtx7APnMju8xju7k/fc/l3d78hyclVdcrqRoSVcD5n13M+ZzdYvqvqd5K8srtfc4RdnM/Z8e7rOHc+Zzfp7r9I8pYk5x320LjzuUB44rouydlVdVZV3S/JhUmuOmyfq5J8+/LrOo9L8qnuvm3Vg8IW3OdxXlX/sKpq2T43h85bn1z5pLC9nM/Z9ZzP2emW4/dXk9zU3T9zlN2cz9nRNnOcO5+z01XV3uXKwVTVFyZ5WpIPHbbbuPO5jxifoLr7rqr6viRvSrInycu7+8aqet7y+EuTvCHJNyU5kOSzSb5jXfPCsdjkcf6sJN9TVXcl+askF3b3rr60m92nql6V5ElJTqmqg0l+Ioe+DNn5nF1jE8e58zk73ROSPCfJ+5fvrUqSH03y8MT5nF1jM8e58zk73WlJLq+qPTkUuK/s7tdP7y3l7zEAAAAAzOUjxgAAAAAwmEAIAAAAAIMJhAAAAAAwmEAIAAAAAIMJhAAAAAAwmEAIAAAAAIMJhAAA/B1V9Z+r6mnrngMAgO1X3b3uGQAAOIFU1Z7uvnunvTYAAMfGFYQAAINU1b6q+lBVXV5V76uqV1fVF1XVx6rqx6vq7UkuqKpXVNWzluc8tqr+uKreW1XXVtWDqmpPVf3XqrpueZ3vvpf3fFJVvbmqfjPJ+5e1362qG6rqxqq6eMO+n6mqS5f3emdVnbqsf+Vy/7rl6sbPbHjOD2+Y4ye3658dAMBuJRACAMzziCSXdfc/TfLpJN+7rP91dz+xu6+4Z8equl+S30rywu7+miRPS/JXSZ6b5FPd/dgkj03yXVV11r2857lJfqy7z1nuf2d3PybJ/iQvqKovXda/OMk7l/d6a5LvWtZ/PsnPL+9364b5np7k7OX1H53kMVX1z//e/0QAAAYTCAEA5rmlu//Xsv0bSZ64bP/WEfZ9RJLbuvu6JOnuT3f3XUmenuTbq+o9Sd6V5EtzKNQdzbXd/dEN919QVe9N8s4kZ2547ueSvH7ZviHJvmX78Ul+e9n+zQ2v8/Tlz58keXeSr7qPOQAAOMxJ6x4AAICVO/xLqO+5/3+PsG8dYf971r+/u9+0yff8/69dVU/KoSsRH9/dn62qtyR5wPLw3/TnvyT77tz3f69Wkv/S3b+yyTkAADiMKwgBAOZ5eFU9ftl+dpK338u+H0ryZVX12CRZvn/wpCRvSvI9VXXysv6Pq+qLN/n+X5Lk/yxx8KuSPG4Tz3lnkn+zbF+4Yf1NSb6zqh64zHF6VT1sk3MAABCBEABgopuSXFRV70vy0CS/fLQdu/tzSb4tyS8sHwm+Ooeu9ntZkg8meXdVfSDJr2Tzn055Y5KTlvf/qRyKf/flRUl+sKquTXJakk8t8/1BDn3k+B1V9f4kr07yoE3OAQBAkvr8JzgAANjtqmpfktd396PWPcvfR1V9UZK/6u6uqguTPLu7z1/3XAAAu4HvIAQAYCd4TJJfrKpK8hdJvnO94wAA7B6uIAQA4Lioqn+S5NcPW76zu79uHfMAALA5AiEAAAAADOZHSgAAAABgMIEQAAAAAAYTCAEAAABgMIEQAAAAAAYTCAEAAABgsP8HjrGsnwuBrRsAAAAASUVORK5CYII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983064" y="1836844"/>
            <a:ext cx="4513670" cy="264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indent="0">
              <a:buNone/>
            </a:pP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Berdasarkan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histogram, price range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proporsi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seimbang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Masing-masing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kategori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kategori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biaya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(0),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biaya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sedang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(1),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biaya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(2)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biaya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sangat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(3)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mempunyai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data yang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sama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yaitu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500 count</a:t>
            </a:r>
            <a:r>
              <a:rPr lang="en-US" sz="1500" dirty="0"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5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" y="1517757"/>
            <a:ext cx="3897632" cy="2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7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861</Words>
  <Application>Microsoft Office PowerPoint</Application>
  <PresentationFormat>On-screen Show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Maven Pro SemiBold</vt:lpstr>
      <vt:lpstr>Inter Medium</vt:lpstr>
      <vt:lpstr>Inter</vt:lpstr>
      <vt:lpstr>Inter SemiBold</vt:lpstr>
      <vt:lpstr>Arial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Modelling</vt:lpstr>
      <vt:lpstr>Metode Train Test Split</vt:lpstr>
      <vt:lpstr>Metrik untuk evaluasi</vt:lpstr>
      <vt:lpstr>Model 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Refki Jorgi Pradana</cp:lastModifiedBy>
  <cp:revision>44</cp:revision>
  <dcterms:modified xsi:type="dcterms:W3CDTF">2022-07-10T16:07:39Z</dcterms:modified>
</cp:coreProperties>
</file>