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AEumUXzMrAs&amp;ab_channel=NeonsStyle" TargetMode="External"/><Relationship Id="rId4" Type="http://schemas.openxmlformats.org/officeDocument/2006/relationships/hyperlink" Target="https://www.youtube.com/watch?v=84VIZ6d0nUk&amp;ab_channel=MelaniaAngh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6275" y="769675"/>
            <a:ext cx="543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Space</a:t>
            </a:r>
            <a:r>
              <a:rPr lang="en" sz="1100"/>
              <a:t> Sound 1: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https://www.youtube.com/watch?v=AEumUXzMrAs&amp;ab_channel=NeonsStyle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Space Sound 2: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https://www.youtube.com/watch?v=84VIZ6d0nUk&amp;ab_channel=MelaniaAnghel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