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sJUl4CH4f-c&amp;ab_channel=MusicLife" TargetMode="External"/><Relationship Id="rId4" Type="http://schemas.openxmlformats.org/officeDocument/2006/relationships/hyperlink" Target="https://www.youtube.com/watch?v=PHBJNN-M_Mo&amp;ab_channel=SunvilleSoun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6275" y="769675"/>
            <a:ext cx="4262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Club (Dance) Sound: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https://www.youtube.com/watch?v=sJUl4CH4f-c&amp;ab_channel=MusicLife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Club Entrance&amp;Bar Sound: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https://www.youtube.com/watch?v=PHBJNN-M_Mo&amp;ab_channel=SunvilleSounds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