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8af16640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8af16640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8af16640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8af16640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8af16640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8af16640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8af16640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8af16640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8af16640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8af16640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8af16640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8af16640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8af16640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8af16640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af16640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8af16640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8af16640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8af16640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8af1664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8af1664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8af16640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8af16640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8af16640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8af16640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8af16640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8af1664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8af16640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8af16640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8af16640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8af16640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8af16640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8af16640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8af1664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8af1664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gex101.com" TargetMode="External"/><Relationship Id="rId4" Type="http://schemas.openxmlformats.org/officeDocument/2006/relationships/hyperlink" Target="https://docs.python.org/3/library/re.html" TargetMode="External"/><Relationship Id="rId5" Type="http://schemas.openxmlformats.org/officeDocument/2006/relationships/hyperlink" Target="https://www.amazon.com/Building-RESTful-Python-Web-Services/dp/1786462257" TargetMode="External"/><Relationship Id="rId6" Type="http://schemas.openxmlformats.org/officeDocument/2006/relationships/hyperlink" Target="https://www.amazon.com/SSH-Secure-Shell-Definitive-Guide/dp/0596008953" TargetMode="External"/><Relationship Id="rId7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odewars.com/" TargetMode="External"/><Relationship Id="rId4" Type="http://schemas.openxmlformats.org/officeDocument/2006/relationships/hyperlink" Target="https://codeforces.com" TargetMode="External"/><Relationship Id="rId5" Type="http://schemas.openxmlformats.org/officeDocument/2006/relationships/hyperlink" Target="https://leetcode.com" TargetMode="External"/><Relationship Id="rId6" Type="http://schemas.openxmlformats.org/officeDocument/2006/relationships/hyperlink" Target="https://www.hackerrank.com/domains/regex" TargetMode="External"/><Relationship Id="rId7" Type="http://schemas.openxmlformats.org/officeDocument/2006/relationships/hyperlink" Target="https://www.postgresqltutorial.com" TargetMode="External"/><Relationship Id="rId8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evgeny_vlasov@yahoo.com" TargetMode="External"/><Relationship Id="rId4" Type="http://schemas.openxmlformats.org/officeDocument/2006/relationships/hyperlink" Target="mailto:Evgeny.VLASOV@partners.raiffeisen.ru" TargetMode="External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Python.Автоматизация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Власов Евгений Юрьевич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50" y="52500"/>
            <a:ext cx="1564251" cy="15642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873875" y="4461750"/>
            <a:ext cx="19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2021 год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Темы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50" y="52500"/>
            <a:ext cx="1564251" cy="156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524925" y="1343775"/>
            <a:ext cx="293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1\2\3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Что такое regex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Синтаксис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Модуль 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Поиск в .txt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Разбор .log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Поиск и сериализиация 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3102300" y="1343775"/>
            <a:ext cx="2939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4\5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SQLITE и СУБД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движка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Модели, схемы и запросы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Фильтр, сессия и CRUD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ORM, принципы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Адаптер PostgreSQL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Темы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50" y="52500"/>
            <a:ext cx="1564251" cy="156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524925" y="1343775"/>
            <a:ext cx="293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1\2\3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Что такое regex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Синтаксис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Модуль 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Поиск в .txt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Разбор .log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Поиск и сериализиация 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3102300" y="1343775"/>
            <a:ext cx="2939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4\5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SQLITE и СУБД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движка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Модели, схемы и запросы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Фильтр, сессия и CRUD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ORM, принципы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Адаптер PostgreSQL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6041700" y="1343775"/>
            <a:ext cx="293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6\7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Протокол HTTP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API, идея REST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REST клиенты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Модуль requests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Обработка ответов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Ошибки и логирование клиента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Темы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50" y="52500"/>
            <a:ext cx="1564251" cy="156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524925" y="1343775"/>
            <a:ext cx="293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1\2\3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Что такое regex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Синтаксис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Модуль 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Поиск в .txt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Разбор .log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Поиск и сериализиация 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3102300" y="1343775"/>
            <a:ext cx="2939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4\5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SQLITE и СУБД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движка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Модели, схемы и запросы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Фильтр, сессия и CRUD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ORM, принципы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Адаптер PostgreSQL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6041700" y="1343775"/>
            <a:ext cx="293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6\7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Протокол HTTP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API, идея REST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REST клиенты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Модуль requests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Обработка ответов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Ошибки и логирование клиента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1570025" y="3123750"/>
            <a:ext cx="293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8\9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Удаленное подключение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Мануальное подключение SSH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Ключи RSA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Мануальные REST службы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Автоматизация с paramiko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SCP и трансфер файлов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Темы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50" y="52500"/>
            <a:ext cx="1564251" cy="156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524925" y="1343775"/>
            <a:ext cx="293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1\2\3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Что такое regex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Синтаксис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Модуль 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Поиск в .txt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Разбор .log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Поиск и сериализиация 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3102300" y="1343775"/>
            <a:ext cx="2939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4\5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SQLITE и СУБД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движка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Модели, схемы и запросы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Фильтр, сессия и CRUD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ORM, принципы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Адаптер PostgreSQL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6041700" y="1343775"/>
            <a:ext cx="293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6\7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Протокол HTTP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API, идея REST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REST клиенты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Модуль requests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Обработка ответов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Ошибки и логирование клиента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1570025" y="3123750"/>
            <a:ext cx="293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8\9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Удаленное подключение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Мануальное подключение SSH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Ключи RSA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Мануальные REST службы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Автоматизация с paramiko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SCP и трансфер файлов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4997900" y="3123750"/>
            <a:ext cx="2939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Периодизация задач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Библиотека crontab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Автоматическое выполнение скриптов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Интерфейс клиента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Рекомендации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Главное условие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ctr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Курс считается пройденным </a:t>
            </a:r>
            <a:r>
              <a:rPr b="1" lang="ru"/>
              <a:t>только </a:t>
            </a:r>
            <a:r>
              <a:rPr lang="ru"/>
              <a:t>при сдаче всех обязательных задач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50" y="52500"/>
            <a:ext cx="1564251" cy="156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Доп. источники (теория)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Сервис проверки регулярок: </a:t>
            </a:r>
            <a:r>
              <a:rPr lang="ru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Офф. доки re: </a:t>
            </a:r>
            <a:r>
              <a:rPr lang="ru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Просто про REST (со стороны сервера, книжка): </a:t>
            </a:r>
            <a:r>
              <a:rPr lang="ru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“Введение в системы Баз Данных” Д. Крис Дж. (фундаментальная книжка)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Книжка про SSH: </a:t>
            </a:r>
            <a:r>
              <a:rPr lang="ru" u="sng">
                <a:solidFill>
                  <a:schemeClr val="hlink"/>
                </a:solidFill>
                <a:hlinkClick r:id="rId6"/>
              </a:rPr>
              <a:t>link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9750" y="52500"/>
            <a:ext cx="1564251" cy="156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Доп. источники (практикум)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Codewars : </a:t>
            </a:r>
            <a:r>
              <a:rPr lang="ru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Codeforces: </a:t>
            </a:r>
            <a:r>
              <a:rPr lang="ru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Leetcode: </a:t>
            </a:r>
            <a:r>
              <a:rPr lang="ru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Regex online: </a:t>
            </a:r>
            <a:r>
              <a:rPr lang="ru" u="sng">
                <a:solidFill>
                  <a:schemeClr val="hlink"/>
                </a:solidFill>
                <a:hlinkClick r:id="rId6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Postgres training: </a:t>
            </a:r>
            <a:r>
              <a:rPr lang="ru" u="sng">
                <a:solidFill>
                  <a:schemeClr val="hlink"/>
                </a:solidFill>
                <a:hlinkClick r:id="rId7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 требованию : задачи прошлых курсов (попросить преподавателя) по основам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79750" y="52500"/>
            <a:ext cx="1564251" cy="156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Вопросы, куда и как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7266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2444"/>
              <a:t>Просьба: в чате без флуда</a:t>
            </a:r>
            <a:endParaRPr sz="2444"/>
          </a:p>
          <a:p>
            <a:pPr indent="-3372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444"/>
              <a:t>На занятия стараться не опаздывать</a:t>
            </a:r>
            <a:endParaRPr sz="2444"/>
          </a:p>
          <a:p>
            <a:pPr indent="-3372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444"/>
              <a:t>Выполнять практикум (в этом основной смысл)</a:t>
            </a:r>
            <a:endParaRPr sz="2444"/>
          </a:p>
          <a:p>
            <a:pPr indent="-3372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444" u="sng">
                <a:solidFill>
                  <a:schemeClr val="hlink"/>
                </a:solidFill>
                <a:hlinkClick r:id="rId3"/>
              </a:rPr>
              <a:t>evgeny_vlasov@yahoo.com</a:t>
            </a:r>
            <a:endParaRPr sz="2544"/>
          </a:p>
          <a:p>
            <a:pPr indent="-3417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4090"/>
              <a:buChar char="●"/>
            </a:pPr>
            <a:r>
              <a:rPr lang="ru" sz="2444" u="sng">
                <a:solidFill>
                  <a:schemeClr val="hlink"/>
                </a:solidFill>
                <a:hlinkClick r:id="rId4"/>
              </a:rPr>
              <a:t>Evgeny.VLASOV@partners.raiffeisen.ru</a:t>
            </a:r>
            <a:endParaRPr sz="25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9750" y="52500"/>
            <a:ext cx="1564251" cy="156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356950" y="4671725"/>
            <a:ext cx="53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P.S. Лучше на первую (всегда есть доступ)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50" y="52500"/>
            <a:ext cx="1564251" cy="156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курсе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Основная задача - автоматизация простейших процессов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Продолжительность - </a:t>
            </a:r>
            <a:r>
              <a:rPr b="1" lang="ru"/>
              <a:t>40 ак.ч. </a:t>
            </a:r>
            <a:r>
              <a:rPr lang="ru"/>
              <a:t>(20 университетских пар)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50" y="52500"/>
            <a:ext cx="1564251" cy="156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курсе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Основная задача - автоматизация простейших процессов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Продолжительность - </a:t>
            </a:r>
            <a:r>
              <a:rPr b="1" lang="ru"/>
              <a:t>40 ак.ч. </a:t>
            </a:r>
            <a:r>
              <a:rPr lang="ru"/>
              <a:t>(20 университетских пар)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Курс практический (присутствуют задачи)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50" y="52500"/>
            <a:ext cx="1564251" cy="156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курсе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Основная задача - автоматизация простейших процессов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Продолжительность - </a:t>
            </a:r>
            <a:r>
              <a:rPr b="1" lang="ru"/>
              <a:t>40 ак.ч. </a:t>
            </a:r>
            <a:r>
              <a:rPr lang="ru"/>
              <a:t>(20 университетских пар)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Курс практический (присутствуют задачи)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Задачи </a:t>
            </a:r>
            <a:r>
              <a:rPr b="1" lang="ru"/>
              <a:t>обязательные</a:t>
            </a:r>
            <a:r>
              <a:rPr lang="ru"/>
              <a:t> - без них не ставится зачет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50" y="52500"/>
            <a:ext cx="1564251" cy="156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курсе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Основная задача - автоматизация простейших процессов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Продолжительность - </a:t>
            </a:r>
            <a:r>
              <a:rPr b="1" lang="ru"/>
              <a:t>40 ак.ч. </a:t>
            </a:r>
            <a:r>
              <a:rPr lang="ru"/>
              <a:t>(20 университетских пар)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Курс практический (присутствуют задачи)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Задачи </a:t>
            </a:r>
            <a:r>
              <a:rPr b="1" lang="ru"/>
              <a:t>обязательные</a:t>
            </a:r>
            <a:r>
              <a:rPr lang="ru"/>
              <a:t> - без них не ставится зачет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Задачи </a:t>
            </a:r>
            <a:r>
              <a:rPr b="1" lang="ru"/>
              <a:t>необязательные</a:t>
            </a:r>
            <a:r>
              <a:rPr lang="ru"/>
              <a:t> - на зачет не влияют, но их решение очень рекомендуется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50" y="52500"/>
            <a:ext cx="1564251" cy="156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курсе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Основная задача - автоматизация простейших процессов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Продолжительность - </a:t>
            </a:r>
            <a:r>
              <a:rPr b="1" lang="ru"/>
              <a:t>40 ак.ч. </a:t>
            </a:r>
            <a:r>
              <a:rPr lang="ru"/>
              <a:t>(20 университетских пар)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Курс практический (присутствуют задачи)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Задачи </a:t>
            </a:r>
            <a:r>
              <a:rPr b="1" lang="ru"/>
              <a:t>обязательные</a:t>
            </a:r>
            <a:r>
              <a:rPr lang="ru"/>
              <a:t> - без них не ставится зачет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Задачи </a:t>
            </a:r>
            <a:r>
              <a:rPr b="1" lang="ru"/>
              <a:t>необязательные</a:t>
            </a:r>
            <a:r>
              <a:rPr lang="ru"/>
              <a:t> - на зачет не влияют, но их решение очень рекомендуется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Задачи </a:t>
            </a:r>
            <a:r>
              <a:rPr b="1" lang="ru"/>
              <a:t>повышенной сложности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50" y="52500"/>
            <a:ext cx="1564251" cy="156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курсе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Основная задача - автоматизация простейших процессов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Продолжительность - </a:t>
            </a:r>
            <a:r>
              <a:rPr b="1" lang="ru"/>
              <a:t>40 ак.ч. </a:t>
            </a:r>
            <a:r>
              <a:rPr lang="ru"/>
              <a:t>(20 университетских пар)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Курс практический (присутствуют задачи)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Задачи </a:t>
            </a:r>
            <a:r>
              <a:rPr b="1" lang="ru"/>
              <a:t>обязательные</a:t>
            </a:r>
            <a:r>
              <a:rPr lang="ru"/>
              <a:t> - без них не ставится зачет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Задачи </a:t>
            </a:r>
            <a:r>
              <a:rPr b="1" lang="ru"/>
              <a:t>необязательные</a:t>
            </a:r>
            <a:r>
              <a:rPr lang="ru"/>
              <a:t> - на зачет не влияют, но их решение очень рекомендуется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Задачи </a:t>
            </a:r>
            <a:r>
              <a:rPr b="1" lang="ru"/>
              <a:t>повышенной сложности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Подразумевается наличие предварительной подготовки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50" y="52500"/>
            <a:ext cx="1564251" cy="156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Тайминги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ctr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10:30 - 12:00</a:t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12:10 - 13:40</a:t>
            </a:r>
            <a:endParaRPr sz="20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50" y="52500"/>
            <a:ext cx="1564251" cy="156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Темы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50" y="52500"/>
            <a:ext cx="1564251" cy="156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524925" y="1343775"/>
            <a:ext cx="293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1\2\3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Что такое regex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Синтаксис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Модуль 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Поиск в .txt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Разбор .log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Поиск и сериализиация 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