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_rels/theme1.xml.rels" ContentType="application/vnd.openxmlformats-package.relationships+xml"/>
  <Override PartName="/ppt/theme/_rels/theme2.xml.rels" ContentType="application/vnd.openxmlformats-package.relationships+xml"/>
  <Override PartName="/ppt/media/image1.jpeg" ContentType="image/jpeg"/>
  <Override PartName="/ppt/media/image2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E63EE67-C551-45A4-A272-B3B461EECDE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1043640" y="2323800"/>
            <a:ext cx="6777000" cy="16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1043640" y="4156560"/>
            <a:ext cx="6777000" cy="16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E30A613-C80A-4594-8AE5-F40A6AC02D1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1043640" y="2323800"/>
            <a:ext cx="3306960" cy="16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516200" y="2323800"/>
            <a:ext cx="3306960" cy="16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1043640" y="4156560"/>
            <a:ext cx="3306960" cy="16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4516200" y="4156560"/>
            <a:ext cx="3306960" cy="16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1FCFFDE-D22E-4A9C-B530-1430BA6130F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1043640" y="2323800"/>
            <a:ext cx="2181960" cy="16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3335040" y="2323800"/>
            <a:ext cx="2181960" cy="16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5626440" y="2323800"/>
            <a:ext cx="2181960" cy="16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1043640" y="4156560"/>
            <a:ext cx="2181960" cy="16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3335040" y="4156560"/>
            <a:ext cx="2181960" cy="16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5626440" y="4156560"/>
            <a:ext cx="2181960" cy="16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EEF1BB8-A90A-4324-830E-90F2D22180A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B13C6E0-B3EA-4B15-8FDB-A54C2CD6E3C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subTitle"/>
          </p:nvPr>
        </p:nvSpPr>
        <p:spPr>
          <a:xfrm>
            <a:off x="1043640" y="2323800"/>
            <a:ext cx="6777000" cy="350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5DD4CEA-DABC-4597-8709-8B5D2ECA41E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1043640" y="2323800"/>
            <a:ext cx="6777000" cy="350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A0E4050-E815-48D2-8B72-A217291B54D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1043640" y="2323800"/>
            <a:ext cx="3306960" cy="350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4516200" y="2323800"/>
            <a:ext cx="3306960" cy="350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9230494-2E6F-4D21-A399-D9A7DFE9163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3B5767E-92F0-4DCB-B15D-9243B139340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ubTitle"/>
          </p:nvPr>
        </p:nvSpPr>
        <p:spPr>
          <a:xfrm>
            <a:off x="1043640" y="1027800"/>
            <a:ext cx="702432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DA1CC40-41A7-48CF-9FCC-96993FB3F02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1043640" y="2323800"/>
            <a:ext cx="3306960" cy="16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4516200" y="2323800"/>
            <a:ext cx="3306960" cy="350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1043640" y="4156560"/>
            <a:ext cx="3306960" cy="16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6A1A06E-CE6C-4D84-8F18-841EC1C4C59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1043640" y="2323800"/>
            <a:ext cx="6777000" cy="350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E7D889A-2CD3-4122-948D-F79D601413B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1043640" y="2323800"/>
            <a:ext cx="3306960" cy="350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4516200" y="2323800"/>
            <a:ext cx="3306960" cy="16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4516200" y="4156560"/>
            <a:ext cx="3306960" cy="16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8557F0F-D3C2-49A5-AA30-42840AF2CE3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1043640" y="2323800"/>
            <a:ext cx="3306960" cy="16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4516200" y="2323800"/>
            <a:ext cx="3306960" cy="16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/>
          </p:nvPr>
        </p:nvSpPr>
        <p:spPr>
          <a:xfrm>
            <a:off x="1043640" y="4156560"/>
            <a:ext cx="6777000" cy="16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CE11326-582B-49D7-A84D-C8AE39F5F2C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1043640" y="2323800"/>
            <a:ext cx="6777000" cy="16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1043640" y="4156560"/>
            <a:ext cx="6777000" cy="16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2AD0D0A-F8F3-421B-A94C-88187C3B2FD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1043640" y="2323800"/>
            <a:ext cx="3306960" cy="16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/>
          </p:nvPr>
        </p:nvSpPr>
        <p:spPr>
          <a:xfrm>
            <a:off x="4516200" y="2323800"/>
            <a:ext cx="3306960" cy="16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/>
          </p:nvPr>
        </p:nvSpPr>
        <p:spPr>
          <a:xfrm>
            <a:off x="1043640" y="4156560"/>
            <a:ext cx="3306960" cy="16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/>
          </p:nvPr>
        </p:nvSpPr>
        <p:spPr>
          <a:xfrm>
            <a:off x="4516200" y="4156560"/>
            <a:ext cx="3306960" cy="16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0F7BF5C-935B-4E48-986A-BCE2E4A614B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1043640" y="2323800"/>
            <a:ext cx="2181960" cy="16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3335040" y="2323800"/>
            <a:ext cx="2181960" cy="16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/>
          </p:nvPr>
        </p:nvSpPr>
        <p:spPr>
          <a:xfrm>
            <a:off x="5626440" y="2323800"/>
            <a:ext cx="2181960" cy="16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/>
          </p:nvPr>
        </p:nvSpPr>
        <p:spPr>
          <a:xfrm>
            <a:off x="1043640" y="4156560"/>
            <a:ext cx="2181960" cy="16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</p:txBody>
      </p:sp>
      <p:sp>
        <p:nvSpPr>
          <p:cNvPr id="207" name="PlaceHolder 6"/>
          <p:cNvSpPr>
            <a:spLocks noGrp="1"/>
          </p:cNvSpPr>
          <p:nvPr>
            <p:ph/>
          </p:nvPr>
        </p:nvSpPr>
        <p:spPr>
          <a:xfrm>
            <a:off x="3335040" y="4156560"/>
            <a:ext cx="2181960" cy="16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</p:txBody>
      </p:sp>
      <p:sp>
        <p:nvSpPr>
          <p:cNvPr id="208" name="PlaceHolder 7"/>
          <p:cNvSpPr>
            <a:spLocks noGrp="1"/>
          </p:cNvSpPr>
          <p:nvPr>
            <p:ph/>
          </p:nvPr>
        </p:nvSpPr>
        <p:spPr>
          <a:xfrm>
            <a:off x="5626440" y="4156560"/>
            <a:ext cx="2181960" cy="16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818044B-EDAB-4497-8F4F-A09EAE351B1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1043640" y="2323800"/>
            <a:ext cx="6777000" cy="350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9F88F82-7582-4170-BFAD-681D6210118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1043640" y="2323800"/>
            <a:ext cx="3306960" cy="350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516200" y="2323800"/>
            <a:ext cx="3306960" cy="350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D0232B-58B0-4E19-A9F5-A2E9462235B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DE75D15-693D-48F8-811E-D93FFF34778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1043640" y="1027800"/>
            <a:ext cx="702432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D3B27AB-4429-4670-9CB3-01996D87362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1043640" y="2323800"/>
            <a:ext cx="3306960" cy="16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516200" y="2323800"/>
            <a:ext cx="3306960" cy="350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1043640" y="4156560"/>
            <a:ext cx="3306960" cy="16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8DFC6D2-7E99-4DDC-8744-D856BE7E14F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1043640" y="2323800"/>
            <a:ext cx="3306960" cy="350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516200" y="2323800"/>
            <a:ext cx="3306960" cy="16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516200" y="4156560"/>
            <a:ext cx="3306960" cy="16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CD11168-AFA5-4058-B942-861496DC48B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1043640" y="2323800"/>
            <a:ext cx="3306960" cy="16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516200" y="2323800"/>
            <a:ext cx="3306960" cy="16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1043640" y="4156560"/>
            <a:ext cx="6777000" cy="16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94B6574-CC99-4C74-8BC2-4395A26E7C4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c2f25f"/>
            </a:gs>
            <a:gs pos="62000">
              <a:srgbClr val="92bd3f"/>
            </a:gs>
            <a:gs pos="100000">
              <a:srgbClr val="80a43e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41"/>
          <p:cNvGrpSpPr/>
          <p:nvPr/>
        </p:nvGrpSpPr>
        <p:grpSpPr>
          <a:xfrm>
            <a:off x="-567360" y="0"/>
            <a:ext cx="10458360" cy="7116480"/>
            <a:chOff x="-567360" y="0"/>
            <a:chExt cx="10458360" cy="7116480"/>
          </a:xfrm>
        </p:grpSpPr>
        <p:grpSp>
          <p:nvGrpSpPr>
            <p:cNvPr id="1" name="Group 44"/>
            <p:cNvGrpSpPr/>
            <p:nvPr/>
          </p:nvGrpSpPr>
          <p:grpSpPr>
            <a:xfrm>
              <a:off x="77760" y="0"/>
              <a:ext cx="9144000" cy="6858000"/>
              <a:chOff x="77760" y="0"/>
              <a:chExt cx="9144000" cy="6858000"/>
            </a:xfrm>
          </p:grpSpPr>
          <p:grpSp>
            <p:nvGrpSpPr>
              <p:cNvPr id="2" name="Group 4"/>
              <p:cNvGrpSpPr/>
              <p:nvPr/>
            </p:nvGrpSpPr>
            <p:grpSpPr>
              <a:xfrm>
                <a:off x="77760" y="0"/>
                <a:ext cx="2514240" cy="6857640"/>
                <a:chOff x="77760" y="0"/>
                <a:chExt cx="2514240" cy="6857640"/>
              </a:xfrm>
            </p:grpSpPr>
            <p:sp>
              <p:nvSpPr>
                <p:cNvPr id="3" name="Rectangle 112"/>
                <p:cNvSpPr/>
                <p:nvPr/>
              </p:nvSpPr>
              <p:spPr>
                <a:xfrm>
                  <a:off x="992160" y="0"/>
                  <a:ext cx="1599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  <p:sp>
              <p:nvSpPr>
                <p:cNvPr id="4" name="Rectangle 2"/>
                <p:cNvSpPr/>
                <p:nvPr/>
              </p:nvSpPr>
              <p:spPr>
                <a:xfrm>
                  <a:off x="77760" y="0"/>
                  <a:ext cx="456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  <p:sp>
              <p:nvSpPr>
                <p:cNvPr id="5" name="Rectangle 3"/>
                <p:cNvSpPr/>
                <p:nvPr/>
              </p:nvSpPr>
              <p:spPr>
                <a:xfrm>
                  <a:off x="306360" y="0"/>
                  <a:ext cx="76176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500400" y="0"/>
                <a:ext cx="2514240" cy="6857640"/>
                <a:chOff x="500400" y="0"/>
                <a:chExt cx="2514240" cy="6857640"/>
              </a:xfrm>
            </p:grpSpPr>
            <p:sp>
              <p:nvSpPr>
                <p:cNvPr id="7" name="Rectangle 109"/>
                <p:cNvSpPr/>
                <p:nvPr/>
              </p:nvSpPr>
              <p:spPr>
                <a:xfrm>
                  <a:off x="1414800" y="0"/>
                  <a:ext cx="1599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  <p:sp>
              <p:nvSpPr>
                <p:cNvPr id="8" name="Rectangle 110"/>
                <p:cNvSpPr/>
                <p:nvPr/>
              </p:nvSpPr>
              <p:spPr>
                <a:xfrm>
                  <a:off x="500400" y="0"/>
                  <a:ext cx="456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  <p:sp>
              <p:nvSpPr>
                <p:cNvPr id="9" name="Rectangle 111"/>
                <p:cNvSpPr/>
                <p:nvPr/>
              </p:nvSpPr>
              <p:spPr>
                <a:xfrm>
                  <a:off x="729000" y="0"/>
                  <a:ext cx="76176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6707520" y="360"/>
                <a:ext cx="2514240" cy="6857640"/>
                <a:chOff x="6707520" y="360"/>
                <a:chExt cx="2514240" cy="6857640"/>
              </a:xfrm>
            </p:grpSpPr>
            <p:sp>
              <p:nvSpPr>
                <p:cNvPr id="11" name="Rectangle 106"/>
                <p:cNvSpPr/>
                <p:nvPr/>
              </p:nvSpPr>
              <p:spPr>
                <a:xfrm rot="10800000">
                  <a:off x="6707520" y="360"/>
                  <a:ext cx="1599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  <p:sp>
              <p:nvSpPr>
                <p:cNvPr id="12" name="Rectangle 107"/>
                <p:cNvSpPr/>
                <p:nvPr/>
              </p:nvSpPr>
              <p:spPr>
                <a:xfrm rot="10800000">
                  <a:off x="8764920" y="360"/>
                  <a:ext cx="456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  <p:sp>
              <p:nvSpPr>
                <p:cNvPr id="13" name="Rectangle 108"/>
                <p:cNvSpPr/>
                <p:nvPr/>
              </p:nvSpPr>
              <p:spPr>
                <a:xfrm rot="10800000">
                  <a:off x="8231400" y="360"/>
                  <a:ext cx="76176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</p:grpSp>
          <p:sp>
            <p:nvSpPr>
              <p:cNvPr id="14" name="Rectangle 103"/>
              <p:cNvSpPr/>
              <p:nvPr/>
            </p:nvSpPr>
            <p:spPr>
              <a:xfrm>
                <a:off x="3887640" y="0"/>
                <a:ext cx="2819160" cy="685764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Century Gothic"/>
                </a:endParaRPr>
              </a:p>
            </p:txBody>
          </p:sp>
          <p:sp>
            <p:nvSpPr>
              <p:cNvPr id="15" name="Rectangle 104"/>
              <p:cNvSpPr/>
              <p:nvPr/>
            </p:nvSpPr>
            <p:spPr>
              <a:xfrm>
                <a:off x="2973240" y="0"/>
                <a:ext cx="456840" cy="685764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Century Gothic"/>
                </a:endParaRPr>
              </a:p>
            </p:txBody>
          </p:sp>
          <p:sp>
            <p:nvSpPr>
              <p:cNvPr id="16" name="Rectangle 105"/>
              <p:cNvSpPr/>
              <p:nvPr/>
            </p:nvSpPr>
            <p:spPr>
              <a:xfrm>
                <a:off x="3201840" y="0"/>
                <a:ext cx="761760" cy="685764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Century Gothic"/>
                </a:endParaRPr>
              </a:p>
            </p:txBody>
          </p:sp>
        </p:grpSp>
        <p:sp>
          <p:nvSpPr>
            <p:cNvPr id="17" name="Freeform 43"/>
            <p:cNvSpPr/>
            <p:nvPr/>
          </p:nvSpPr>
          <p:spPr>
            <a:xfrm>
              <a:off x="65880" y="5034960"/>
              <a:ext cx="9143640" cy="1175400"/>
            </a:xfrm>
            <a:custGeom>
              <a:avLst/>
              <a:gdLst>
                <a:gd name="textAreaLeft" fmla="*/ 0 w 9143640"/>
                <a:gd name="textAreaRight" fmla="*/ 9144000 w 9143640"/>
                <a:gd name="textAreaTop" fmla="*/ 0 h 1175400"/>
                <a:gd name="textAreaBottom" fmla="*/ 1175760 h 1175400"/>
              </a:gdLst>
              <a:ahLst/>
              <a:rect l="textAreaLeft" t="textAreaTop" r="textAreaRight" b="textAreaBottom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 w="6350"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entury Gothic"/>
              </a:endParaRPr>
            </a:p>
          </p:txBody>
        </p:sp>
        <p:sp>
          <p:nvSpPr>
            <p:cNvPr id="18" name="Freeform 44"/>
            <p:cNvSpPr/>
            <p:nvPr/>
          </p:nvSpPr>
          <p:spPr>
            <a:xfrm>
              <a:off x="65880" y="3467520"/>
              <a:ext cx="9143640" cy="890280"/>
            </a:xfrm>
            <a:custGeom>
              <a:avLst/>
              <a:gdLst>
                <a:gd name="textAreaLeft" fmla="*/ 0 w 9143640"/>
                <a:gd name="textAreaRight" fmla="*/ 9144000 w 9143640"/>
                <a:gd name="textAreaTop" fmla="*/ 0 h 890280"/>
                <a:gd name="textAreaBottom" fmla="*/ 890640 h 890280"/>
              </a:gdLst>
              <a:ahLst/>
              <a:rect l="textAreaLeft" t="textAreaTop" r="textAreaRight" b="textAreaBottom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 w="6350"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entury Gothic"/>
              </a:endParaRPr>
            </a:p>
          </p:txBody>
        </p:sp>
        <p:sp>
          <p:nvSpPr>
            <p:cNvPr id="19" name="Freeform 45"/>
            <p:cNvSpPr/>
            <p:nvPr/>
          </p:nvSpPr>
          <p:spPr>
            <a:xfrm>
              <a:off x="54000" y="5640840"/>
              <a:ext cx="3004200" cy="1211040"/>
            </a:xfrm>
            <a:custGeom>
              <a:avLst/>
              <a:gdLst>
                <a:gd name="textAreaLeft" fmla="*/ 0 w 3004200"/>
                <a:gd name="textAreaRight" fmla="*/ 3004560 w 3004200"/>
                <a:gd name="textAreaTop" fmla="*/ 0 h 1211040"/>
                <a:gd name="textAreaBottom" fmla="*/ 1211400 h 1211040"/>
              </a:gdLst>
              <a:ahLst/>
              <a:rect l="textAreaLeft" t="textAreaTop" r="textAreaRight" b="textAreaBottom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 w="6350"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entury Gothic"/>
              </a:endParaRPr>
            </a:p>
          </p:txBody>
        </p:sp>
        <p:sp>
          <p:nvSpPr>
            <p:cNvPr id="20" name="Freeform 46"/>
            <p:cNvSpPr/>
            <p:nvPr/>
          </p:nvSpPr>
          <p:spPr>
            <a:xfrm>
              <a:off x="65880" y="5284440"/>
              <a:ext cx="9143640" cy="1478160"/>
            </a:xfrm>
            <a:custGeom>
              <a:avLst/>
              <a:gdLst>
                <a:gd name="textAreaLeft" fmla="*/ 0 w 9143640"/>
                <a:gd name="textAreaRight" fmla="*/ 9144000 w 9143640"/>
                <a:gd name="textAreaTop" fmla="*/ 0 h 1478160"/>
                <a:gd name="textAreaBottom" fmla="*/ 1478520 h 1478160"/>
              </a:gdLst>
              <a:ahLst/>
              <a:rect l="textAreaLeft" t="textAreaTop" r="textAreaRight" b="textAreaBottom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 w="6350"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entury Gothic"/>
              </a:endParaRPr>
            </a:p>
          </p:txBody>
        </p:sp>
        <p:sp>
          <p:nvSpPr>
            <p:cNvPr id="21" name="Freeform 48"/>
            <p:cNvSpPr/>
            <p:nvPr/>
          </p:nvSpPr>
          <p:spPr>
            <a:xfrm>
              <a:off x="2215080" y="5132160"/>
              <a:ext cx="6982200" cy="1719720"/>
            </a:xfrm>
            <a:custGeom>
              <a:avLst/>
              <a:gdLst>
                <a:gd name="textAreaLeft" fmla="*/ 0 w 6982200"/>
                <a:gd name="textAreaRight" fmla="*/ 6982560 w 6982200"/>
                <a:gd name="textAreaTop" fmla="*/ 0 h 1719720"/>
                <a:gd name="textAreaBottom" fmla="*/ 1720080 h 1719720"/>
              </a:gdLst>
              <a:ahLst/>
              <a:rect l="textAreaLeft" t="textAreaTop" r="textAreaRight" b="textAreaBottom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 w="6350"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entury Gothic"/>
              </a:endParaRPr>
            </a:p>
          </p:txBody>
        </p:sp>
        <p:sp>
          <p:nvSpPr>
            <p:cNvPr id="22" name="Hexagon 49"/>
            <p:cNvSpPr/>
            <p:nvPr/>
          </p:nvSpPr>
          <p:spPr>
            <a:xfrm rot="1800000">
              <a:off x="3073680" y="285912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23" name="Hexagon 50"/>
            <p:cNvSpPr/>
            <p:nvPr/>
          </p:nvSpPr>
          <p:spPr>
            <a:xfrm rot="1800000">
              <a:off x="3797640" y="412596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24" name="Hexagon 51"/>
            <p:cNvSpPr/>
            <p:nvPr/>
          </p:nvSpPr>
          <p:spPr>
            <a:xfrm rot="1800000">
              <a:off x="3807360" y="15922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25" name="Hexagon 52"/>
            <p:cNvSpPr/>
            <p:nvPr/>
          </p:nvSpPr>
          <p:spPr>
            <a:xfrm rot="1800000">
              <a:off x="3054600" y="32544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26" name="Hexagon 53"/>
            <p:cNvSpPr/>
            <p:nvPr/>
          </p:nvSpPr>
          <p:spPr>
            <a:xfrm rot="1800000">
              <a:off x="4540680" y="53830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27" name="Freeform 54"/>
            <p:cNvSpPr/>
            <p:nvPr/>
          </p:nvSpPr>
          <p:spPr>
            <a:xfrm rot="1800000">
              <a:off x="-304560" y="4201200"/>
              <a:ext cx="1261080" cy="1387800"/>
            </a:xfrm>
            <a:custGeom>
              <a:avLst/>
              <a:gdLst>
                <a:gd name="textAreaLeft" fmla="*/ 0 w 1261080"/>
                <a:gd name="textAreaRight" fmla="*/ 1261440 w 1261080"/>
                <a:gd name="textAreaTop" fmla="*/ 0 h 1387800"/>
                <a:gd name="textAreaBottom" fmla="*/ 1388160 h 1387800"/>
              </a:gdLst>
              <a:ahLst/>
              <a:rect l="textAreaLeft" t="textAreaTop" r="textAreaRight" b="textAreaBottom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28" name="Hexagon 55"/>
            <p:cNvSpPr/>
            <p:nvPr/>
          </p:nvSpPr>
          <p:spPr>
            <a:xfrm rot="1800000">
              <a:off x="101880" y="540216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29" name="Hexagon 56"/>
            <p:cNvSpPr/>
            <p:nvPr/>
          </p:nvSpPr>
          <p:spPr>
            <a:xfrm rot="1800000">
              <a:off x="130680" y="284940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30" name="Hexagon 57"/>
            <p:cNvSpPr/>
            <p:nvPr/>
          </p:nvSpPr>
          <p:spPr>
            <a:xfrm rot="1800000">
              <a:off x="854280" y="412596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31" name="Hexagon 58"/>
            <p:cNvSpPr/>
            <p:nvPr/>
          </p:nvSpPr>
          <p:spPr>
            <a:xfrm rot="1800000">
              <a:off x="1587960" y="541152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32" name="Hexagon 59"/>
            <p:cNvSpPr/>
            <p:nvPr/>
          </p:nvSpPr>
          <p:spPr>
            <a:xfrm rot="1800000">
              <a:off x="1607040" y="285912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33" name="Hexagon 94"/>
            <p:cNvSpPr/>
            <p:nvPr/>
          </p:nvSpPr>
          <p:spPr>
            <a:xfrm rot="1800000">
              <a:off x="873360" y="15634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34" name="Hexagon 95"/>
            <p:cNvSpPr/>
            <p:nvPr/>
          </p:nvSpPr>
          <p:spPr>
            <a:xfrm rot="1800000">
              <a:off x="6883920" y="41446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35" name="Hexagon 96"/>
            <p:cNvSpPr/>
            <p:nvPr/>
          </p:nvSpPr>
          <p:spPr>
            <a:xfrm rot="1800000">
              <a:off x="7626600" y="542124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36" name="Hexagon 97"/>
            <p:cNvSpPr/>
            <p:nvPr/>
          </p:nvSpPr>
          <p:spPr>
            <a:xfrm rot="1800000">
              <a:off x="7626600" y="28684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37" name="Freeform 98"/>
            <p:cNvSpPr/>
            <p:nvPr/>
          </p:nvSpPr>
          <p:spPr>
            <a:xfrm rot="1800000">
              <a:off x="8384040" y="4055400"/>
              <a:ext cx="1243080" cy="1387800"/>
            </a:xfrm>
            <a:custGeom>
              <a:avLst/>
              <a:gdLst>
                <a:gd name="textAreaLeft" fmla="*/ 0 w 1243080"/>
                <a:gd name="textAreaRight" fmla="*/ 1243440 w 1243080"/>
                <a:gd name="textAreaTop" fmla="*/ 0 h 1387800"/>
                <a:gd name="textAreaBottom" fmla="*/ 1388160 h 1387800"/>
              </a:gdLst>
              <a:ahLst/>
              <a:rect l="textAreaLeft" t="textAreaTop" r="textAreaRight" b="textAreaBottom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38" name="Freeform 99"/>
            <p:cNvSpPr/>
            <p:nvPr/>
          </p:nvSpPr>
          <p:spPr>
            <a:xfrm rot="1800000">
              <a:off x="8384040" y="1511280"/>
              <a:ext cx="1241640" cy="1388520"/>
            </a:xfrm>
            <a:custGeom>
              <a:avLst/>
              <a:gdLst>
                <a:gd name="textAreaLeft" fmla="*/ 0 w 1241640"/>
                <a:gd name="textAreaRight" fmla="*/ 1242000 w 1241640"/>
                <a:gd name="textAreaTop" fmla="*/ 0 h 1388520"/>
                <a:gd name="textAreaBottom" fmla="*/ 1388880 h 1388520"/>
              </a:gdLst>
              <a:ahLst/>
              <a:rect l="textAreaLeft" t="textAreaTop" r="textAreaRight" b="textAreaBottom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</p:grpSp>
      <p:sp>
        <p:nvSpPr>
          <p:cNvPr id="39" name="Rectangle 65" hidden="1"/>
          <p:cNvSpPr/>
          <p:nvPr/>
        </p:nvSpPr>
        <p:spPr>
          <a:xfrm>
            <a:off x="457200" y="333360"/>
            <a:ext cx="8229240" cy="6185160"/>
          </a:xfrm>
          <a:prstGeom prst="rect">
            <a:avLst/>
          </a:prstGeom>
          <a:solidFill>
            <a:schemeClr val="bg1"/>
          </a:solidFill>
          <a:ln w="635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40" name="Rectangle 69" hidden="1"/>
          <p:cNvSpPr/>
          <p:nvPr/>
        </p:nvSpPr>
        <p:spPr>
          <a:xfrm>
            <a:off x="4561200" y="-21600"/>
            <a:ext cx="3678840" cy="698760"/>
          </a:xfrm>
          <a:prstGeom prst="rect">
            <a:avLst/>
          </a:prstGeom>
          <a:solidFill>
            <a:srgbClr val="f5f5f5"/>
          </a:solidFill>
          <a:ln>
            <a:solidFill>
              <a:srgbClr val="caf278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41" name="Rectangle 70" hidden="1"/>
          <p:cNvSpPr/>
          <p:nvPr/>
        </p:nvSpPr>
        <p:spPr>
          <a:xfrm>
            <a:off x="4649040" y="-21600"/>
            <a:ext cx="3504960" cy="623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grpSp>
        <p:nvGrpSpPr>
          <p:cNvPr id="42" name="Group 42"/>
          <p:cNvGrpSpPr/>
          <p:nvPr/>
        </p:nvGrpSpPr>
        <p:grpSpPr>
          <a:xfrm>
            <a:off x="-644760" y="0"/>
            <a:ext cx="10458000" cy="7116480"/>
            <a:chOff x="-644760" y="0"/>
            <a:chExt cx="10458000" cy="711648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44" name="Group 4"/>
              <p:cNvGrpSpPr/>
              <p:nvPr/>
            </p:nvGrpSpPr>
            <p:grpSpPr>
              <a:xfrm>
                <a:off x="0" y="0"/>
                <a:ext cx="2514240" cy="6857640"/>
                <a:chOff x="0" y="0"/>
                <a:chExt cx="2514240" cy="6857640"/>
              </a:xfrm>
            </p:grpSpPr>
            <p:sp>
              <p:nvSpPr>
                <p:cNvPr id="45" name="Rectangle 114"/>
                <p:cNvSpPr/>
                <p:nvPr/>
              </p:nvSpPr>
              <p:spPr>
                <a:xfrm>
                  <a:off x="914400" y="0"/>
                  <a:ext cx="1599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  <p:sp>
              <p:nvSpPr>
                <p:cNvPr id="46" name="Rectangle 2"/>
                <p:cNvSpPr/>
                <p:nvPr/>
              </p:nvSpPr>
              <p:spPr>
                <a:xfrm>
                  <a:off x="0" y="0"/>
                  <a:ext cx="456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  <p:sp>
              <p:nvSpPr>
                <p:cNvPr id="47" name="Rectangle 3"/>
                <p:cNvSpPr/>
                <p:nvPr/>
              </p:nvSpPr>
              <p:spPr>
                <a:xfrm>
                  <a:off x="228600" y="0"/>
                  <a:ext cx="76176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</p:grpSp>
          <p:grpSp>
            <p:nvGrpSpPr>
              <p:cNvPr id="48" name="Group 5"/>
              <p:cNvGrpSpPr/>
              <p:nvPr/>
            </p:nvGrpSpPr>
            <p:grpSpPr>
              <a:xfrm>
                <a:off x="423000" y="0"/>
                <a:ext cx="2514240" cy="6857640"/>
                <a:chOff x="423000" y="0"/>
                <a:chExt cx="2514240" cy="6857640"/>
              </a:xfrm>
            </p:grpSpPr>
            <p:sp>
              <p:nvSpPr>
                <p:cNvPr id="49" name="Rectangle 84"/>
                <p:cNvSpPr/>
                <p:nvPr/>
              </p:nvSpPr>
              <p:spPr>
                <a:xfrm>
                  <a:off x="1337400" y="0"/>
                  <a:ext cx="1599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  <p:sp>
              <p:nvSpPr>
                <p:cNvPr id="50" name="Rectangle 85"/>
                <p:cNvSpPr/>
                <p:nvPr/>
              </p:nvSpPr>
              <p:spPr>
                <a:xfrm>
                  <a:off x="423000" y="0"/>
                  <a:ext cx="456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  <p:sp>
              <p:nvSpPr>
                <p:cNvPr id="51" name="Rectangle 113"/>
                <p:cNvSpPr/>
                <p:nvPr/>
              </p:nvSpPr>
              <p:spPr>
                <a:xfrm>
                  <a:off x="651600" y="0"/>
                  <a:ext cx="76176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</p:grpSp>
          <p:grpSp>
            <p:nvGrpSpPr>
              <p:cNvPr id="52" name="Group 9"/>
              <p:cNvGrpSpPr/>
              <p:nvPr/>
            </p:nvGrpSpPr>
            <p:grpSpPr>
              <a:xfrm>
                <a:off x="6629760" y="360"/>
                <a:ext cx="2514240" cy="6857640"/>
                <a:chOff x="6629760" y="360"/>
                <a:chExt cx="2514240" cy="6857640"/>
              </a:xfrm>
            </p:grpSpPr>
            <p:sp>
              <p:nvSpPr>
                <p:cNvPr id="53" name="Rectangle 77"/>
                <p:cNvSpPr/>
                <p:nvPr/>
              </p:nvSpPr>
              <p:spPr>
                <a:xfrm rot="10800000">
                  <a:off x="6629760" y="360"/>
                  <a:ext cx="1599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  <p:sp>
              <p:nvSpPr>
                <p:cNvPr id="54" name="Rectangle 78"/>
                <p:cNvSpPr/>
                <p:nvPr/>
              </p:nvSpPr>
              <p:spPr>
                <a:xfrm rot="10800000">
                  <a:off x="8687160" y="360"/>
                  <a:ext cx="456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  <p:sp>
              <p:nvSpPr>
                <p:cNvPr id="55" name="Rectangle 80"/>
                <p:cNvSpPr/>
                <p:nvPr/>
              </p:nvSpPr>
              <p:spPr>
                <a:xfrm rot="10800000">
                  <a:off x="8153640" y="360"/>
                  <a:ext cx="76176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</p:grpSp>
          <p:sp>
            <p:nvSpPr>
              <p:cNvPr id="56" name="Rectangle 74"/>
              <p:cNvSpPr/>
              <p:nvPr/>
            </p:nvSpPr>
            <p:spPr>
              <a:xfrm>
                <a:off x="3809880" y="0"/>
                <a:ext cx="2819160" cy="685764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Century Gothic"/>
                </a:endParaRPr>
              </a:p>
            </p:txBody>
          </p:sp>
          <p:sp>
            <p:nvSpPr>
              <p:cNvPr id="57" name="Rectangle 75"/>
              <p:cNvSpPr/>
              <p:nvPr/>
            </p:nvSpPr>
            <p:spPr>
              <a:xfrm>
                <a:off x="2895480" y="0"/>
                <a:ext cx="456840" cy="685764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Century Gothic"/>
                </a:endParaRPr>
              </a:p>
            </p:txBody>
          </p:sp>
          <p:sp>
            <p:nvSpPr>
              <p:cNvPr id="58" name="Rectangle 76"/>
              <p:cNvSpPr/>
              <p:nvPr/>
            </p:nvSpPr>
            <p:spPr>
              <a:xfrm>
                <a:off x="3124080" y="0"/>
                <a:ext cx="761760" cy="685764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Century Gothic"/>
                </a:endParaRPr>
              </a:p>
            </p:txBody>
          </p:sp>
        </p:grpSp>
        <p:sp>
          <p:nvSpPr>
            <p:cNvPr id="59" name="Freeform 44"/>
            <p:cNvSpPr/>
            <p:nvPr/>
          </p:nvSpPr>
          <p:spPr>
            <a:xfrm>
              <a:off x="-11880" y="5034960"/>
              <a:ext cx="9143640" cy="1175400"/>
            </a:xfrm>
            <a:custGeom>
              <a:avLst/>
              <a:gdLst>
                <a:gd name="textAreaLeft" fmla="*/ 0 w 9143640"/>
                <a:gd name="textAreaRight" fmla="*/ 9144000 w 9143640"/>
                <a:gd name="textAreaTop" fmla="*/ 0 h 1175400"/>
                <a:gd name="textAreaBottom" fmla="*/ 1175760 h 1175400"/>
              </a:gdLst>
              <a:ahLst/>
              <a:rect l="textAreaLeft" t="textAreaTop" r="textAreaRight" b="textAreaBottom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 w="6350"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entury Gothic"/>
              </a:endParaRPr>
            </a:p>
          </p:txBody>
        </p:sp>
        <p:sp>
          <p:nvSpPr>
            <p:cNvPr id="60" name="Freeform 47"/>
            <p:cNvSpPr/>
            <p:nvPr/>
          </p:nvSpPr>
          <p:spPr>
            <a:xfrm>
              <a:off x="-11880" y="3467520"/>
              <a:ext cx="9143640" cy="890280"/>
            </a:xfrm>
            <a:custGeom>
              <a:avLst/>
              <a:gdLst>
                <a:gd name="textAreaLeft" fmla="*/ 0 w 9143640"/>
                <a:gd name="textAreaRight" fmla="*/ 9144000 w 9143640"/>
                <a:gd name="textAreaTop" fmla="*/ 0 h 890280"/>
                <a:gd name="textAreaBottom" fmla="*/ 890640 h 890280"/>
              </a:gdLst>
              <a:ahLst/>
              <a:rect l="textAreaLeft" t="textAreaTop" r="textAreaRight" b="textAreaBottom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 w="6350"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entury Gothic"/>
              </a:endParaRPr>
            </a:p>
          </p:txBody>
        </p:sp>
        <p:sp>
          <p:nvSpPr>
            <p:cNvPr id="61" name="Freeform 48"/>
            <p:cNvSpPr/>
            <p:nvPr/>
          </p:nvSpPr>
          <p:spPr>
            <a:xfrm>
              <a:off x="-23760" y="5640840"/>
              <a:ext cx="3004200" cy="1211040"/>
            </a:xfrm>
            <a:custGeom>
              <a:avLst/>
              <a:gdLst>
                <a:gd name="textAreaLeft" fmla="*/ 0 w 3004200"/>
                <a:gd name="textAreaRight" fmla="*/ 3004560 w 3004200"/>
                <a:gd name="textAreaTop" fmla="*/ 0 h 1211040"/>
                <a:gd name="textAreaBottom" fmla="*/ 1211400 h 1211040"/>
              </a:gdLst>
              <a:ahLst/>
              <a:rect l="textAreaLeft" t="textAreaTop" r="textAreaRight" b="textAreaBottom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 w="6350"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entury Gothic"/>
              </a:endParaRPr>
            </a:p>
          </p:txBody>
        </p:sp>
        <p:sp>
          <p:nvSpPr>
            <p:cNvPr id="62" name="Freeform 50"/>
            <p:cNvSpPr/>
            <p:nvPr/>
          </p:nvSpPr>
          <p:spPr>
            <a:xfrm>
              <a:off x="-11880" y="5284440"/>
              <a:ext cx="9143640" cy="1478160"/>
            </a:xfrm>
            <a:custGeom>
              <a:avLst/>
              <a:gdLst>
                <a:gd name="textAreaLeft" fmla="*/ 0 w 9143640"/>
                <a:gd name="textAreaRight" fmla="*/ 9144000 w 9143640"/>
                <a:gd name="textAreaTop" fmla="*/ 0 h 1478160"/>
                <a:gd name="textAreaBottom" fmla="*/ 1478520 h 1478160"/>
              </a:gdLst>
              <a:ahLst/>
              <a:rect l="textAreaLeft" t="textAreaTop" r="textAreaRight" b="textAreaBottom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 w="6350"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entury Gothic"/>
              </a:endParaRPr>
            </a:p>
          </p:txBody>
        </p:sp>
        <p:sp>
          <p:nvSpPr>
            <p:cNvPr id="63" name="Freeform 51"/>
            <p:cNvSpPr/>
            <p:nvPr/>
          </p:nvSpPr>
          <p:spPr>
            <a:xfrm>
              <a:off x="2137680" y="5132160"/>
              <a:ext cx="6982200" cy="1719720"/>
            </a:xfrm>
            <a:custGeom>
              <a:avLst/>
              <a:gdLst>
                <a:gd name="textAreaLeft" fmla="*/ 0 w 6982200"/>
                <a:gd name="textAreaRight" fmla="*/ 6982560 w 6982200"/>
                <a:gd name="textAreaTop" fmla="*/ 0 h 1719720"/>
                <a:gd name="textAreaBottom" fmla="*/ 1720080 h 1719720"/>
              </a:gdLst>
              <a:ahLst/>
              <a:rect l="textAreaLeft" t="textAreaTop" r="textAreaRight" b="textAreaBottom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 w="6350"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entury Gothic"/>
              </a:endParaRPr>
            </a:p>
          </p:txBody>
        </p:sp>
        <p:sp>
          <p:nvSpPr>
            <p:cNvPr id="64" name="Hexagon 52"/>
            <p:cNvSpPr/>
            <p:nvPr/>
          </p:nvSpPr>
          <p:spPr>
            <a:xfrm rot="1800000">
              <a:off x="2996280" y="285912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65" name="Hexagon 53"/>
            <p:cNvSpPr/>
            <p:nvPr/>
          </p:nvSpPr>
          <p:spPr>
            <a:xfrm rot="1800000">
              <a:off x="3720240" y="412596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66" name="Hexagon 54"/>
            <p:cNvSpPr/>
            <p:nvPr/>
          </p:nvSpPr>
          <p:spPr>
            <a:xfrm rot="1800000">
              <a:off x="3729600" y="15922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67" name="Hexagon 55"/>
            <p:cNvSpPr/>
            <p:nvPr/>
          </p:nvSpPr>
          <p:spPr>
            <a:xfrm rot="1800000">
              <a:off x="2977200" y="32544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68" name="Hexagon 56"/>
            <p:cNvSpPr/>
            <p:nvPr/>
          </p:nvSpPr>
          <p:spPr>
            <a:xfrm rot="1800000">
              <a:off x="4462920" y="53830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69" name="Freeform 57"/>
            <p:cNvSpPr/>
            <p:nvPr/>
          </p:nvSpPr>
          <p:spPr>
            <a:xfrm rot="1800000">
              <a:off x="-381960" y="4201200"/>
              <a:ext cx="1261080" cy="1387800"/>
            </a:xfrm>
            <a:custGeom>
              <a:avLst/>
              <a:gdLst>
                <a:gd name="textAreaLeft" fmla="*/ 0 w 1261080"/>
                <a:gd name="textAreaRight" fmla="*/ 1261440 w 1261080"/>
                <a:gd name="textAreaTop" fmla="*/ 0 h 1387800"/>
                <a:gd name="textAreaBottom" fmla="*/ 1388160 h 1387800"/>
              </a:gdLst>
              <a:ahLst/>
              <a:rect l="textAreaLeft" t="textAreaTop" r="textAreaRight" b="textAreaBottom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70" name="Hexagon 58"/>
            <p:cNvSpPr/>
            <p:nvPr/>
          </p:nvSpPr>
          <p:spPr>
            <a:xfrm rot="1800000">
              <a:off x="24480" y="540216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71" name="Hexagon 59"/>
            <p:cNvSpPr/>
            <p:nvPr/>
          </p:nvSpPr>
          <p:spPr>
            <a:xfrm rot="1800000">
              <a:off x="52920" y="284940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72" name="Hexagon 60"/>
            <p:cNvSpPr/>
            <p:nvPr/>
          </p:nvSpPr>
          <p:spPr>
            <a:xfrm rot="1800000">
              <a:off x="776880" y="412596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73" name="Hexagon 61"/>
            <p:cNvSpPr/>
            <p:nvPr/>
          </p:nvSpPr>
          <p:spPr>
            <a:xfrm rot="1800000">
              <a:off x="1510200" y="541152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74" name="Hexagon 62"/>
            <p:cNvSpPr/>
            <p:nvPr/>
          </p:nvSpPr>
          <p:spPr>
            <a:xfrm rot="1800000">
              <a:off x="1529280" y="285912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75" name="Hexagon 63"/>
            <p:cNvSpPr/>
            <p:nvPr/>
          </p:nvSpPr>
          <p:spPr>
            <a:xfrm rot="1800000">
              <a:off x="795960" y="15634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76" name="Hexagon 64"/>
            <p:cNvSpPr/>
            <p:nvPr/>
          </p:nvSpPr>
          <p:spPr>
            <a:xfrm rot="1800000">
              <a:off x="6806160" y="41446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77" name="Hexagon 65"/>
            <p:cNvSpPr/>
            <p:nvPr/>
          </p:nvSpPr>
          <p:spPr>
            <a:xfrm rot="1800000">
              <a:off x="7549200" y="542124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78" name="Hexagon 66"/>
            <p:cNvSpPr/>
            <p:nvPr/>
          </p:nvSpPr>
          <p:spPr>
            <a:xfrm rot="1800000">
              <a:off x="7549200" y="28684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79" name="Freeform 67"/>
            <p:cNvSpPr/>
            <p:nvPr/>
          </p:nvSpPr>
          <p:spPr>
            <a:xfrm rot="1800000">
              <a:off x="8306280" y="4055400"/>
              <a:ext cx="1243080" cy="1387800"/>
            </a:xfrm>
            <a:custGeom>
              <a:avLst/>
              <a:gdLst>
                <a:gd name="textAreaLeft" fmla="*/ 0 w 1243080"/>
                <a:gd name="textAreaRight" fmla="*/ 1243440 w 1243080"/>
                <a:gd name="textAreaTop" fmla="*/ 0 h 1387800"/>
                <a:gd name="textAreaBottom" fmla="*/ 1388160 h 1387800"/>
              </a:gdLst>
              <a:ahLst/>
              <a:rect l="textAreaLeft" t="textAreaTop" r="textAreaRight" b="textAreaBottom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80" name="Freeform 68"/>
            <p:cNvSpPr/>
            <p:nvPr/>
          </p:nvSpPr>
          <p:spPr>
            <a:xfrm rot="1800000">
              <a:off x="8306640" y="1511280"/>
              <a:ext cx="1241640" cy="1388520"/>
            </a:xfrm>
            <a:custGeom>
              <a:avLst/>
              <a:gdLst>
                <a:gd name="textAreaLeft" fmla="*/ 0 w 1241640"/>
                <a:gd name="textAreaRight" fmla="*/ 1242000 w 1241640"/>
                <a:gd name="textAreaTop" fmla="*/ 0 h 1388520"/>
                <a:gd name="textAreaBottom" fmla="*/ 1388880 h 1388520"/>
              </a:gdLst>
              <a:ahLst/>
              <a:rect l="textAreaLeft" t="textAreaTop" r="textAreaRight" b="textAreaBottom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</p:grpSp>
      <p:sp>
        <p:nvSpPr>
          <p:cNvPr id="81" name="Rectangle 45"/>
          <p:cNvSpPr/>
          <p:nvPr/>
        </p:nvSpPr>
        <p:spPr>
          <a:xfrm>
            <a:off x="4561200" y="-21600"/>
            <a:ext cx="3678840" cy="6271560"/>
          </a:xfrm>
          <a:prstGeom prst="rect">
            <a:avLst/>
          </a:prstGeom>
          <a:solidFill>
            <a:srgbClr val="f5f5f5"/>
          </a:solidFill>
          <a:ln>
            <a:solidFill>
              <a:srgbClr val="caf278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82" name="Rectangle 46"/>
          <p:cNvSpPr/>
          <p:nvPr/>
        </p:nvSpPr>
        <p:spPr>
          <a:xfrm>
            <a:off x="4649040" y="-21600"/>
            <a:ext cx="3504960" cy="2312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733280" y="2708640"/>
            <a:ext cx="3313080" cy="170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87500" lnSpcReduction="20000"/>
          </a:bodyPr>
          <a:p>
            <a:pPr indent="0" defTabSz="914400">
              <a:lnSpc>
                <a:spcPct val="100000"/>
              </a:lnSpc>
              <a:buNone/>
            </a:pPr>
            <a:r>
              <a:rPr b="0" lang="es-ES" sz="3600" spc="-1" strike="noStrike">
                <a:solidFill>
                  <a:schemeClr val="accent1"/>
                </a:solidFill>
                <a:latin typeface="Century Gothic"/>
              </a:rPr>
              <a:t>Haga clic para modificar el estilo de título del patrón</a:t>
            </a:r>
            <a:endParaRPr b="0" lang="es-ES" sz="3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dt" idx="1"/>
          </p:nvPr>
        </p:nvSpPr>
        <p:spPr>
          <a:xfrm>
            <a:off x="4738680" y="1516680"/>
            <a:ext cx="2133360" cy="7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s-ES" sz="2400" spc="-1" strike="noStrike">
                <a:solidFill>
                  <a:srgbClr val="fefefe"/>
                </a:solidFill>
                <a:latin typeface="Century Gothic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s-ES" sz="2400" spc="-1" strike="noStrike">
                <a:solidFill>
                  <a:srgbClr val="fefefe"/>
                </a:solidFill>
                <a:latin typeface="Century Gothic"/>
              </a:rPr>
              <a:t>&lt;fecha/hora&gt;</a:t>
            </a:r>
            <a:endParaRPr b="0" lang="es-E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Rectangle 49"/>
          <p:cNvSpPr/>
          <p:nvPr/>
        </p:nvSpPr>
        <p:spPr>
          <a:xfrm>
            <a:off x="4650840" y="6088320"/>
            <a:ext cx="3504960" cy="81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36720" bIns="3672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ftr" idx="2"/>
          </p:nvPr>
        </p:nvSpPr>
        <p:spPr>
          <a:xfrm>
            <a:off x="5303520" y="5720040"/>
            <a:ext cx="28314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sldNum" idx="3"/>
          </p:nvPr>
        </p:nvSpPr>
        <p:spPr>
          <a:xfrm>
            <a:off x="4649040" y="5720040"/>
            <a:ext cx="6433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s-ES" sz="1200" spc="-1" strike="noStrike">
                <a:solidFill>
                  <a:schemeClr val="accent1"/>
                </a:solidFill>
                <a:latin typeface="Century Gothic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005236F2-EBA9-48CF-8D6C-58649F1D8B14}" type="slidenum">
              <a:rPr b="0" lang="es-ES" sz="1200" spc="-1" strike="noStrike">
                <a:solidFill>
                  <a:schemeClr val="accent1"/>
                </a:solidFill>
                <a:latin typeface="Century Gothic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Rectangle 88"/>
          <p:cNvSpPr/>
          <p:nvPr/>
        </p:nvSpPr>
        <p:spPr>
          <a:xfrm>
            <a:off x="4650840" y="6088320"/>
            <a:ext cx="3504960" cy="81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36720" bIns="3672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chemeClr val="dk2"/>
                </a:solidFill>
                <a:latin typeface="Century Gothic"/>
              </a:rPr>
              <a:t>Pulse para editar el formato de texto del esquema</a:t>
            </a: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chemeClr val="dk2"/>
                </a:solidFill>
                <a:latin typeface="Century Gothic"/>
              </a:rPr>
              <a:t>Segundo nivel del esquema</a:t>
            </a:r>
            <a:endParaRPr b="0" lang="es-ES" sz="2000" spc="-1" strike="noStrike">
              <a:solidFill>
                <a:schemeClr val="dk2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2"/>
                </a:solidFill>
                <a:latin typeface="Century Gothic"/>
              </a:rPr>
              <a:t>Tercer nivel del esquema</a:t>
            </a:r>
            <a:endParaRPr b="0" lang="es-ES" sz="1800" spc="-1" strike="noStrike">
              <a:solidFill>
                <a:schemeClr val="dk2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600" spc="-1" strike="noStrike">
                <a:solidFill>
                  <a:schemeClr val="dk2"/>
                </a:solidFill>
                <a:latin typeface="Century Gothic"/>
              </a:rPr>
              <a:t>Cuarto nivel del esquema</a:t>
            </a:r>
            <a:endParaRPr b="0" lang="es-ES" sz="1600" spc="-1" strike="noStrike">
              <a:solidFill>
                <a:schemeClr val="dk2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chemeClr val="dk2"/>
                </a:solidFill>
                <a:latin typeface="Century Gothic"/>
              </a:rPr>
              <a:t>Quinto nivel del esquema</a:t>
            </a:r>
            <a:endParaRPr b="0" lang="es-ES" sz="2000" spc="-1" strike="noStrike">
              <a:solidFill>
                <a:schemeClr val="dk2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chemeClr val="dk2"/>
                </a:solidFill>
                <a:latin typeface="Century Gothic"/>
              </a:rPr>
              <a:t>Sexto nivel del esquema</a:t>
            </a:r>
            <a:endParaRPr b="0" lang="es-ES" sz="2000" spc="-1" strike="noStrike">
              <a:solidFill>
                <a:schemeClr val="dk2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chemeClr val="dk2"/>
                </a:solidFill>
                <a:latin typeface="Century Gothic"/>
              </a:rPr>
              <a:t>Séptimo nivel del esquema</a:t>
            </a:r>
            <a:endParaRPr b="0" lang="es-ES" sz="2000" spc="-1" strike="noStrike">
              <a:solidFill>
                <a:schemeClr val="dk2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c2f25f"/>
            </a:gs>
            <a:gs pos="62000">
              <a:srgbClr val="92bd3f"/>
            </a:gs>
            <a:gs pos="100000">
              <a:srgbClr val="80a43e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41"/>
          <p:cNvGrpSpPr/>
          <p:nvPr/>
        </p:nvGrpSpPr>
        <p:grpSpPr>
          <a:xfrm>
            <a:off x="-567360" y="0"/>
            <a:ext cx="10458360" cy="7116480"/>
            <a:chOff x="-567360" y="0"/>
            <a:chExt cx="10458360" cy="7116480"/>
          </a:xfrm>
        </p:grpSpPr>
        <p:grpSp>
          <p:nvGrpSpPr>
            <p:cNvPr id="127" name="Group 44"/>
            <p:cNvGrpSpPr/>
            <p:nvPr/>
          </p:nvGrpSpPr>
          <p:grpSpPr>
            <a:xfrm>
              <a:off x="77760" y="0"/>
              <a:ext cx="9144000" cy="6858000"/>
              <a:chOff x="77760" y="0"/>
              <a:chExt cx="9144000" cy="6858000"/>
            </a:xfrm>
          </p:grpSpPr>
          <p:grpSp>
            <p:nvGrpSpPr>
              <p:cNvPr id="128" name="Group 4"/>
              <p:cNvGrpSpPr/>
              <p:nvPr/>
            </p:nvGrpSpPr>
            <p:grpSpPr>
              <a:xfrm>
                <a:off x="77760" y="0"/>
                <a:ext cx="2514240" cy="6857640"/>
                <a:chOff x="77760" y="0"/>
                <a:chExt cx="2514240" cy="6857640"/>
              </a:xfrm>
            </p:grpSpPr>
            <p:sp>
              <p:nvSpPr>
                <p:cNvPr id="129" name="Rectangle 112"/>
                <p:cNvSpPr/>
                <p:nvPr/>
              </p:nvSpPr>
              <p:spPr>
                <a:xfrm>
                  <a:off x="992160" y="0"/>
                  <a:ext cx="1599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  <p:sp>
              <p:nvSpPr>
                <p:cNvPr id="130" name="Rectangle 2"/>
                <p:cNvSpPr/>
                <p:nvPr/>
              </p:nvSpPr>
              <p:spPr>
                <a:xfrm>
                  <a:off x="77760" y="0"/>
                  <a:ext cx="456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  <p:sp>
              <p:nvSpPr>
                <p:cNvPr id="131" name="Rectangle 3"/>
                <p:cNvSpPr/>
                <p:nvPr/>
              </p:nvSpPr>
              <p:spPr>
                <a:xfrm>
                  <a:off x="306360" y="0"/>
                  <a:ext cx="76176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</p:grpSp>
          <p:grpSp>
            <p:nvGrpSpPr>
              <p:cNvPr id="132" name="Group 5"/>
              <p:cNvGrpSpPr/>
              <p:nvPr/>
            </p:nvGrpSpPr>
            <p:grpSpPr>
              <a:xfrm>
                <a:off x="500400" y="0"/>
                <a:ext cx="2514240" cy="6857640"/>
                <a:chOff x="500400" y="0"/>
                <a:chExt cx="2514240" cy="6857640"/>
              </a:xfrm>
            </p:grpSpPr>
            <p:sp>
              <p:nvSpPr>
                <p:cNvPr id="133" name="Rectangle 109"/>
                <p:cNvSpPr/>
                <p:nvPr/>
              </p:nvSpPr>
              <p:spPr>
                <a:xfrm>
                  <a:off x="1414800" y="0"/>
                  <a:ext cx="1599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  <p:sp>
              <p:nvSpPr>
                <p:cNvPr id="134" name="Rectangle 110"/>
                <p:cNvSpPr/>
                <p:nvPr/>
              </p:nvSpPr>
              <p:spPr>
                <a:xfrm>
                  <a:off x="500400" y="0"/>
                  <a:ext cx="456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  <p:sp>
              <p:nvSpPr>
                <p:cNvPr id="135" name="Rectangle 111"/>
                <p:cNvSpPr/>
                <p:nvPr/>
              </p:nvSpPr>
              <p:spPr>
                <a:xfrm>
                  <a:off x="729000" y="0"/>
                  <a:ext cx="76176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</p:grpSp>
          <p:grpSp>
            <p:nvGrpSpPr>
              <p:cNvPr id="136" name="Group 9"/>
              <p:cNvGrpSpPr/>
              <p:nvPr/>
            </p:nvGrpSpPr>
            <p:grpSpPr>
              <a:xfrm>
                <a:off x="6707520" y="360"/>
                <a:ext cx="2514240" cy="6857640"/>
                <a:chOff x="6707520" y="360"/>
                <a:chExt cx="2514240" cy="6857640"/>
              </a:xfrm>
            </p:grpSpPr>
            <p:sp>
              <p:nvSpPr>
                <p:cNvPr id="137" name="Rectangle 106"/>
                <p:cNvSpPr/>
                <p:nvPr/>
              </p:nvSpPr>
              <p:spPr>
                <a:xfrm rot="10800000">
                  <a:off x="6707520" y="360"/>
                  <a:ext cx="1599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  <p:sp>
              <p:nvSpPr>
                <p:cNvPr id="138" name="Rectangle 107"/>
                <p:cNvSpPr/>
                <p:nvPr/>
              </p:nvSpPr>
              <p:spPr>
                <a:xfrm rot="10800000">
                  <a:off x="8764920" y="360"/>
                  <a:ext cx="456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  <p:sp>
              <p:nvSpPr>
                <p:cNvPr id="139" name="Rectangle 108"/>
                <p:cNvSpPr/>
                <p:nvPr/>
              </p:nvSpPr>
              <p:spPr>
                <a:xfrm rot="10800000">
                  <a:off x="8231400" y="360"/>
                  <a:ext cx="76176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</p:grpSp>
          <p:sp>
            <p:nvSpPr>
              <p:cNvPr id="140" name="Rectangle 103"/>
              <p:cNvSpPr/>
              <p:nvPr/>
            </p:nvSpPr>
            <p:spPr>
              <a:xfrm>
                <a:off x="3887640" y="0"/>
                <a:ext cx="2819160" cy="685764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Century Gothic"/>
                </a:endParaRPr>
              </a:p>
            </p:txBody>
          </p:sp>
          <p:sp>
            <p:nvSpPr>
              <p:cNvPr id="141" name="Rectangle 104"/>
              <p:cNvSpPr/>
              <p:nvPr/>
            </p:nvSpPr>
            <p:spPr>
              <a:xfrm>
                <a:off x="2973240" y="0"/>
                <a:ext cx="456840" cy="685764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Century Gothic"/>
                </a:endParaRPr>
              </a:p>
            </p:txBody>
          </p:sp>
          <p:sp>
            <p:nvSpPr>
              <p:cNvPr id="142" name="Rectangle 105"/>
              <p:cNvSpPr/>
              <p:nvPr/>
            </p:nvSpPr>
            <p:spPr>
              <a:xfrm>
                <a:off x="3201840" y="0"/>
                <a:ext cx="761760" cy="685764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Century Gothic"/>
                </a:endParaRPr>
              </a:p>
            </p:txBody>
          </p:sp>
        </p:grpSp>
        <p:sp>
          <p:nvSpPr>
            <p:cNvPr id="143" name="Freeform 43"/>
            <p:cNvSpPr/>
            <p:nvPr/>
          </p:nvSpPr>
          <p:spPr>
            <a:xfrm>
              <a:off x="65880" y="5034960"/>
              <a:ext cx="9143640" cy="1175400"/>
            </a:xfrm>
            <a:custGeom>
              <a:avLst/>
              <a:gdLst>
                <a:gd name="textAreaLeft" fmla="*/ 0 w 9143640"/>
                <a:gd name="textAreaRight" fmla="*/ 9144000 w 9143640"/>
                <a:gd name="textAreaTop" fmla="*/ 0 h 1175400"/>
                <a:gd name="textAreaBottom" fmla="*/ 1175760 h 1175400"/>
              </a:gdLst>
              <a:ahLst/>
              <a:rect l="textAreaLeft" t="textAreaTop" r="textAreaRight" b="textAreaBottom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 w="6350"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entury Gothic"/>
              </a:endParaRPr>
            </a:p>
          </p:txBody>
        </p:sp>
        <p:sp>
          <p:nvSpPr>
            <p:cNvPr id="144" name="Freeform 44"/>
            <p:cNvSpPr/>
            <p:nvPr/>
          </p:nvSpPr>
          <p:spPr>
            <a:xfrm>
              <a:off x="65880" y="3467520"/>
              <a:ext cx="9143640" cy="890280"/>
            </a:xfrm>
            <a:custGeom>
              <a:avLst/>
              <a:gdLst>
                <a:gd name="textAreaLeft" fmla="*/ 0 w 9143640"/>
                <a:gd name="textAreaRight" fmla="*/ 9144000 w 9143640"/>
                <a:gd name="textAreaTop" fmla="*/ 0 h 890280"/>
                <a:gd name="textAreaBottom" fmla="*/ 890640 h 890280"/>
              </a:gdLst>
              <a:ahLst/>
              <a:rect l="textAreaLeft" t="textAreaTop" r="textAreaRight" b="textAreaBottom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 w="6350"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entury Gothic"/>
              </a:endParaRPr>
            </a:p>
          </p:txBody>
        </p:sp>
        <p:sp>
          <p:nvSpPr>
            <p:cNvPr id="145" name="Freeform 45"/>
            <p:cNvSpPr/>
            <p:nvPr/>
          </p:nvSpPr>
          <p:spPr>
            <a:xfrm>
              <a:off x="54000" y="5640840"/>
              <a:ext cx="3004200" cy="1211040"/>
            </a:xfrm>
            <a:custGeom>
              <a:avLst/>
              <a:gdLst>
                <a:gd name="textAreaLeft" fmla="*/ 0 w 3004200"/>
                <a:gd name="textAreaRight" fmla="*/ 3004560 w 3004200"/>
                <a:gd name="textAreaTop" fmla="*/ 0 h 1211040"/>
                <a:gd name="textAreaBottom" fmla="*/ 1211400 h 1211040"/>
              </a:gdLst>
              <a:ahLst/>
              <a:rect l="textAreaLeft" t="textAreaTop" r="textAreaRight" b="textAreaBottom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 w="6350"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entury Gothic"/>
              </a:endParaRPr>
            </a:p>
          </p:txBody>
        </p:sp>
        <p:sp>
          <p:nvSpPr>
            <p:cNvPr id="146" name="Freeform 46"/>
            <p:cNvSpPr/>
            <p:nvPr/>
          </p:nvSpPr>
          <p:spPr>
            <a:xfrm>
              <a:off x="65880" y="5284440"/>
              <a:ext cx="9143640" cy="1478160"/>
            </a:xfrm>
            <a:custGeom>
              <a:avLst/>
              <a:gdLst>
                <a:gd name="textAreaLeft" fmla="*/ 0 w 9143640"/>
                <a:gd name="textAreaRight" fmla="*/ 9144000 w 9143640"/>
                <a:gd name="textAreaTop" fmla="*/ 0 h 1478160"/>
                <a:gd name="textAreaBottom" fmla="*/ 1478520 h 1478160"/>
              </a:gdLst>
              <a:ahLst/>
              <a:rect l="textAreaLeft" t="textAreaTop" r="textAreaRight" b="textAreaBottom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 w="6350"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entury Gothic"/>
              </a:endParaRPr>
            </a:p>
          </p:txBody>
        </p:sp>
        <p:sp>
          <p:nvSpPr>
            <p:cNvPr id="147" name="Freeform 48"/>
            <p:cNvSpPr/>
            <p:nvPr/>
          </p:nvSpPr>
          <p:spPr>
            <a:xfrm>
              <a:off x="2215080" y="5132160"/>
              <a:ext cx="6982200" cy="1719720"/>
            </a:xfrm>
            <a:custGeom>
              <a:avLst/>
              <a:gdLst>
                <a:gd name="textAreaLeft" fmla="*/ 0 w 6982200"/>
                <a:gd name="textAreaRight" fmla="*/ 6982560 w 6982200"/>
                <a:gd name="textAreaTop" fmla="*/ 0 h 1719720"/>
                <a:gd name="textAreaBottom" fmla="*/ 1720080 h 1719720"/>
              </a:gdLst>
              <a:ahLst/>
              <a:rect l="textAreaLeft" t="textAreaTop" r="textAreaRight" b="textAreaBottom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 w="6350"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entury Gothic"/>
              </a:endParaRPr>
            </a:p>
          </p:txBody>
        </p:sp>
        <p:sp>
          <p:nvSpPr>
            <p:cNvPr id="148" name="Hexagon 49"/>
            <p:cNvSpPr/>
            <p:nvPr/>
          </p:nvSpPr>
          <p:spPr>
            <a:xfrm rot="1800000">
              <a:off x="3073680" y="285912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149" name="Hexagon 50"/>
            <p:cNvSpPr/>
            <p:nvPr/>
          </p:nvSpPr>
          <p:spPr>
            <a:xfrm rot="1800000">
              <a:off x="3797640" y="412596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150" name="Hexagon 51"/>
            <p:cNvSpPr/>
            <p:nvPr/>
          </p:nvSpPr>
          <p:spPr>
            <a:xfrm rot="1800000">
              <a:off x="3807360" y="15922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151" name="Hexagon 52"/>
            <p:cNvSpPr/>
            <p:nvPr/>
          </p:nvSpPr>
          <p:spPr>
            <a:xfrm rot="1800000">
              <a:off x="3054600" y="32544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152" name="Hexagon 53"/>
            <p:cNvSpPr/>
            <p:nvPr/>
          </p:nvSpPr>
          <p:spPr>
            <a:xfrm rot="1800000">
              <a:off x="4540680" y="53830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153" name="Freeform 54"/>
            <p:cNvSpPr/>
            <p:nvPr/>
          </p:nvSpPr>
          <p:spPr>
            <a:xfrm rot="1800000">
              <a:off x="-304560" y="4201200"/>
              <a:ext cx="1261080" cy="1387800"/>
            </a:xfrm>
            <a:custGeom>
              <a:avLst/>
              <a:gdLst>
                <a:gd name="textAreaLeft" fmla="*/ 0 w 1261080"/>
                <a:gd name="textAreaRight" fmla="*/ 1261440 w 1261080"/>
                <a:gd name="textAreaTop" fmla="*/ 0 h 1387800"/>
                <a:gd name="textAreaBottom" fmla="*/ 1388160 h 1387800"/>
              </a:gdLst>
              <a:ahLst/>
              <a:rect l="textAreaLeft" t="textAreaTop" r="textAreaRight" b="textAreaBottom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154" name="Hexagon 55"/>
            <p:cNvSpPr/>
            <p:nvPr/>
          </p:nvSpPr>
          <p:spPr>
            <a:xfrm rot="1800000">
              <a:off x="101880" y="540216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155" name="Hexagon 56"/>
            <p:cNvSpPr/>
            <p:nvPr/>
          </p:nvSpPr>
          <p:spPr>
            <a:xfrm rot="1800000">
              <a:off x="130680" y="284940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156" name="Hexagon 57"/>
            <p:cNvSpPr/>
            <p:nvPr/>
          </p:nvSpPr>
          <p:spPr>
            <a:xfrm rot="1800000">
              <a:off x="854280" y="412596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157" name="Hexagon 58"/>
            <p:cNvSpPr/>
            <p:nvPr/>
          </p:nvSpPr>
          <p:spPr>
            <a:xfrm rot="1800000">
              <a:off x="1587960" y="541152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158" name="Hexagon 59"/>
            <p:cNvSpPr/>
            <p:nvPr/>
          </p:nvSpPr>
          <p:spPr>
            <a:xfrm rot="1800000">
              <a:off x="1607040" y="285912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159" name="Hexagon 94"/>
            <p:cNvSpPr/>
            <p:nvPr/>
          </p:nvSpPr>
          <p:spPr>
            <a:xfrm rot="1800000">
              <a:off x="873360" y="15634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160" name="Hexagon 95"/>
            <p:cNvSpPr/>
            <p:nvPr/>
          </p:nvSpPr>
          <p:spPr>
            <a:xfrm rot="1800000">
              <a:off x="6883920" y="41446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161" name="Hexagon 96"/>
            <p:cNvSpPr/>
            <p:nvPr/>
          </p:nvSpPr>
          <p:spPr>
            <a:xfrm rot="1800000">
              <a:off x="7626600" y="542124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162" name="Hexagon 97"/>
            <p:cNvSpPr/>
            <p:nvPr/>
          </p:nvSpPr>
          <p:spPr>
            <a:xfrm rot="1800000">
              <a:off x="7626600" y="28684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163" name="Freeform 98"/>
            <p:cNvSpPr/>
            <p:nvPr/>
          </p:nvSpPr>
          <p:spPr>
            <a:xfrm rot="1800000">
              <a:off x="8384040" y="4055400"/>
              <a:ext cx="1243080" cy="1387800"/>
            </a:xfrm>
            <a:custGeom>
              <a:avLst/>
              <a:gdLst>
                <a:gd name="textAreaLeft" fmla="*/ 0 w 1243080"/>
                <a:gd name="textAreaRight" fmla="*/ 1243440 w 1243080"/>
                <a:gd name="textAreaTop" fmla="*/ 0 h 1387800"/>
                <a:gd name="textAreaBottom" fmla="*/ 1388160 h 1387800"/>
              </a:gdLst>
              <a:ahLst/>
              <a:rect l="textAreaLeft" t="textAreaTop" r="textAreaRight" b="textAreaBottom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164" name="Freeform 99"/>
            <p:cNvSpPr/>
            <p:nvPr/>
          </p:nvSpPr>
          <p:spPr>
            <a:xfrm rot="1800000">
              <a:off x="8384040" y="1511280"/>
              <a:ext cx="1241640" cy="1388520"/>
            </a:xfrm>
            <a:custGeom>
              <a:avLst/>
              <a:gdLst>
                <a:gd name="textAreaLeft" fmla="*/ 0 w 1241640"/>
                <a:gd name="textAreaRight" fmla="*/ 1242000 w 1241640"/>
                <a:gd name="textAreaTop" fmla="*/ 0 h 1388520"/>
                <a:gd name="textAreaBottom" fmla="*/ 1388880 h 1388520"/>
              </a:gdLst>
              <a:ahLst/>
              <a:rect l="textAreaLeft" t="textAreaTop" r="textAreaRight" b="textAreaBottom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</p:grpSp>
      <p:sp>
        <p:nvSpPr>
          <p:cNvPr id="165" name="Rectangle 65"/>
          <p:cNvSpPr/>
          <p:nvPr/>
        </p:nvSpPr>
        <p:spPr>
          <a:xfrm>
            <a:off x="457200" y="333360"/>
            <a:ext cx="8229240" cy="6185160"/>
          </a:xfrm>
          <a:prstGeom prst="rect">
            <a:avLst/>
          </a:prstGeom>
          <a:solidFill>
            <a:schemeClr val="bg1"/>
          </a:solidFill>
          <a:ln w="635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166" name="Rectangle 69"/>
          <p:cNvSpPr/>
          <p:nvPr/>
        </p:nvSpPr>
        <p:spPr>
          <a:xfrm>
            <a:off x="4561200" y="-21600"/>
            <a:ext cx="3678840" cy="698760"/>
          </a:xfrm>
          <a:prstGeom prst="rect">
            <a:avLst/>
          </a:prstGeom>
          <a:solidFill>
            <a:srgbClr val="f5f5f5"/>
          </a:solidFill>
          <a:ln>
            <a:solidFill>
              <a:srgbClr val="caf278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167" name="Rectangle 70"/>
          <p:cNvSpPr/>
          <p:nvPr/>
        </p:nvSpPr>
        <p:spPr>
          <a:xfrm>
            <a:off x="4649040" y="-21600"/>
            <a:ext cx="3504960" cy="623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s-ES" sz="4000" spc="-1" strike="noStrike">
                <a:solidFill>
                  <a:schemeClr val="accent1"/>
                </a:solidFill>
                <a:latin typeface="Century Gothic"/>
              </a:rPr>
              <a:t>Haga clic para modificar el estilo de título del patrón</a:t>
            </a:r>
            <a:endParaRPr b="0" lang="es-ES" sz="4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6777000" cy="350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ES" sz="2400" spc="-1" strike="noStrike">
                <a:solidFill>
                  <a:schemeClr val="dk2"/>
                </a:solidFill>
                <a:latin typeface="Century Gothic"/>
              </a:rPr>
              <a:t>Haga clic para modificar el estilo de texto del patrón</a:t>
            </a: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  <a:p>
            <a:pPr lvl="1" marL="640080" indent="-274320" defTabSz="914400">
              <a:lnSpc>
                <a:spcPct val="100000"/>
              </a:lnSpc>
              <a:spcBef>
                <a:spcPts val="43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ES" sz="2200" spc="-1" strike="noStrike">
                <a:solidFill>
                  <a:schemeClr val="dk2"/>
                </a:solidFill>
                <a:latin typeface="Century Gothic"/>
              </a:rPr>
              <a:t>Segundo nivel</a:t>
            </a:r>
            <a:endParaRPr b="0" lang="es-ES" sz="2200" spc="-1" strike="noStrike">
              <a:solidFill>
                <a:schemeClr val="dk2"/>
              </a:solidFill>
              <a:latin typeface="Century Gothic"/>
            </a:endParaRPr>
          </a:p>
          <a:p>
            <a:pPr lvl="2" marL="914400" indent="-228600" defTabSz="914400">
              <a:lnSpc>
                <a:spcPct val="100000"/>
              </a:lnSpc>
              <a:spcBef>
                <a:spcPts val="400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ES" sz="2000" spc="-1" strike="noStrike">
                <a:solidFill>
                  <a:schemeClr val="dk2"/>
                </a:solidFill>
                <a:latin typeface="Century Gothic"/>
              </a:rPr>
              <a:t>Tercer nivel</a:t>
            </a:r>
            <a:endParaRPr b="0" lang="es-ES" sz="2000" spc="-1" strike="noStrike">
              <a:solidFill>
                <a:schemeClr val="dk2"/>
              </a:solidFill>
              <a:latin typeface="Century Gothic"/>
            </a:endParaRPr>
          </a:p>
          <a:p>
            <a:pPr lvl="3" marL="1124640" indent="-228600" defTabSz="914400">
              <a:lnSpc>
                <a:spcPct val="100000"/>
              </a:lnSpc>
              <a:spcBef>
                <a:spcPts val="360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ES" sz="1800" spc="-1" strike="noStrike">
                <a:solidFill>
                  <a:schemeClr val="dk2"/>
                </a:solidFill>
                <a:latin typeface="Century Gothic"/>
              </a:rPr>
              <a:t>Cuarto nivel</a:t>
            </a:r>
            <a:endParaRPr b="0" lang="es-ES" sz="1800" spc="-1" strike="noStrike">
              <a:solidFill>
                <a:schemeClr val="dk2"/>
              </a:solidFill>
              <a:latin typeface="Century Gothic"/>
            </a:endParaRPr>
          </a:p>
          <a:p>
            <a:pPr lvl="4" marL="1325880" indent="-228600" defTabSz="914400">
              <a:lnSpc>
                <a:spcPct val="100000"/>
              </a:lnSpc>
              <a:spcBef>
                <a:spcPts val="320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ES" sz="1600" spc="-1" strike="noStrike">
                <a:solidFill>
                  <a:schemeClr val="dk2"/>
                </a:solidFill>
                <a:latin typeface="Century Gothic"/>
              </a:rPr>
              <a:t>Quinto nivel</a:t>
            </a:r>
            <a:endParaRPr b="0" lang="es-ES" sz="1600" spc="-1" strike="noStrike">
              <a:solidFill>
                <a:schemeClr val="dk2"/>
              </a:solidFill>
              <a:latin typeface="Century Gothic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dt" idx="4"/>
          </p:nvPr>
        </p:nvSpPr>
        <p:spPr>
          <a:xfrm>
            <a:off x="5997240" y="22464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s-ES" sz="1200" spc="-1" strike="noStrike">
                <a:solidFill>
                  <a:srgbClr val="fefefe"/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s-ES" sz="1200" spc="-1" strike="noStrike">
                <a:solidFill>
                  <a:srgbClr val="fefefe"/>
                </a:solidFill>
                <a:latin typeface="Century Gothic"/>
              </a:rPr>
              <a:t>&lt;fecha/hora&gt;</a:t>
            </a:r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ftr" idx="5"/>
          </p:nvPr>
        </p:nvSpPr>
        <p:spPr>
          <a:xfrm>
            <a:off x="4641480" y="5852160"/>
            <a:ext cx="35017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sldNum" idx="6"/>
          </p:nvPr>
        </p:nvSpPr>
        <p:spPr>
          <a:xfrm>
            <a:off x="4649040" y="224640"/>
            <a:ext cx="13316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s-ES" sz="1200" spc="-1" strike="noStrike">
                <a:solidFill>
                  <a:srgbClr val="fefefe"/>
                </a:solidFill>
                <a:latin typeface="Century Gothic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A6B6BA12-0DF0-4A3B-8F6E-8D0265621345}" type="slidenum">
              <a:rPr b="0" lang="es-ES" sz="1200" spc="-1" strike="noStrike">
                <a:solidFill>
                  <a:srgbClr val="fefefe"/>
                </a:solidFill>
                <a:latin typeface="Century Gothic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733280" y="2708640"/>
            <a:ext cx="3313080" cy="170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s-ES_tradnl" sz="3600" spc="-1" strike="noStrike">
                <a:solidFill>
                  <a:schemeClr val="accent1"/>
                </a:solidFill>
                <a:latin typeface="Century Gothic"/>
              </a:rPr>
              <a:t>BASES DE DATOS</a:t>
            </a:r>
            <a:endParaRPr b="0" lang="es-ES" sz="3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subTitle"/>
          </p:nvPr>
        </p:nvSpPr>
        <p:spPr>
          <a:xfrm>
            <a:off x="4733280" y="4421160"/>
            <a:ext cx="3309480" cy="12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>
              <a:buNone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Materia de alta capacidad de atención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s-ES_tradnl" sz="4000" spc="-1" strike="noStrike">
                <a:solidFill>
                  <a:schemeClr val="accent1"/>
                </a:solidFill>
                <a:latin typeface="Century Gothic"/>
              </a:rPr>
              <a:t>Tipos de Base de Datos</a:t>
            </a:r>
            <a:endParaRPr b="0" lang="es-ES" sz="4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1043640" y="2323800"/>
            <a:ext cx="6777000" cy="350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ES_tradnl" sz="2400" spc="-1" strike="noStrike">
                <a:solidFill>
                  <a:schemeClr val="dk2"/>
                </a:solidFill>
                <a:latin typeface="Century Gothic"/>
              </a:rPr>
              <a:t>BD según el organismo productor</a:t>
            </a: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  <a:p>
            <a:pPr lvl="1" marL="640080" indent="-274320" defTabSz="914400">
              <a:lnSpc>
                <a:spcPct val="100000"/>
              </a:lnSpc>
              <a:spcBef>
                <a:spcPts val="43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ES_tradnl" sz="2200" spc="-1" strike="noStrike">
                <a:solidFill>
                  <a:schemeClr val="dk2"/>
                </a:solidFill>
                <a:latin typeface="Century Gothic"/>
              </a:rPr>
              <a:t>BD de organismos públicos y de la administración: hacienda</a:t>
            </a:r>
            <a:endParaRPr b="0" lang="es-ES" sz="2200" spc="-1" strike="noStrike">
              <a:solidFill>
                <a:schemeClr val="dk2"/>
              </a:solidFill>
              <a:latin typeface="Century Gothic"/>
            </a:endParaRPr>
          </a:p>
          <a:p>
            <a:pPr lvl="1" marL="640080" indent="-274320" defTabSz="914400">
              <a:lnSpc>
                <a:spcPct val="100000"/>
              </a:lnSpc>
              <a:spcBef>
                <a:spcPts val="43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ES_tradnl" sz="2200" spc="-1" strike="noStrike">
                <a:solidFill>
                  <a:schemeClr val="dk2"/>
                </a:solidFill>
                <a:latin typeface="Century Gothic"/>
              </a:rPr>
              <a:t>BD de instituciones sin animo de lucro</a:t>
            </a:r>
            <a:endParaRPr b="0" lang="es-ES" sz="2200" spc="-1" strike="noStrike">
              <a:solidFill>
                <a:schemeClr val="dk2"/>
              </a:solidFill>
              <a:latin typeface="Century Gothic"/>
            </a:endParaRPr>
          </a:p>
          <a:p>
            <a:pPr lvl="1" marL="640080" indent="-274320" defTabSz="914400">
              <a:lnSpc>
                <a:spcPct val="100000"/>
              </a:lnSpc>
              <a:spcBef>
                <a:spcPts val="43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ES_tradnl" sz="2200" spc="-1" strike="noStrike">
                <a:solidFill>
                  <a:schemeClr val="dk2"/>
                </a:solidFill>
                <a:latin typeface="Century Gothic"/>
              </a:rPr>
              <a:t>BD de entidades privadas o comerciales: centros comerciales, bancos,etc.</a:t>
            </a:r>
            <a:endParaRPr b="0" lang="es-ES" sz="2200" spc="-1" strike="noStrike">
              <a:solidFill>
                <a:schemeClr val="dk2"/>
              </a:solidFill>
              <a:latin typeface="Century Gothic"/>
            </a:endParaRPr>
          </a:p>
          <a:p>
            <a:pPr lvl="1" marL="640080" indent="-274320" defTabSz="914400">
              <a:lnSpc>
                <a:spcPct val="100000"/>
              </a:lnSpc>
              <a:spcBef>
                <a:spcPts val="43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ES_tradnl" sz="2200" spc="-1" strike="noStrike">
                <a:solidFill>
                  <a:schemeClr val="dk2"/>
                </a:solidFill>
                <a:latin typeface="Century Gothic"/>
              </a:rPr>
              <a:t>BD realizadas por cooperación en red: Torrent,   Wikipedia, </a:t>
            </a:r>
            <a:endParaRPr b="0" lang="es-ES" sz="2200" spc="-1" strike="noStrike">
              <a:solidFill>
                <a:schemeClr val="dk2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1" lang="es-ES_tradnl" sz="44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Tipos de Base de Datos</a:t>
            </a:r>
            <a:endParaRPr b="0" lang="es-ES" sz="4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1043640" y="2323800"/>
            <a:ext cx="6777000" cy="350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ES_tradnl" sz="2400" spc="-1" strike="noStrike">
                <a:solidFill>
                  <a:schemeClr val="dk2"/>
                </a:solidFill>
                <a:latin typeface="Century Gothic"/>
              </a:rPr>
              <a:t>BD de acceso local:</a:t>
            </a: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ES_tradnl" sz="2400" spc="-1" strike="noStrike">
                <a:solidFill>
                  <a:schemeClr val="dk2"/>
                </a:solidFill>
                <a:latin typeface="Century Gothic"/>
              </a:rPr>
              <a:t>BD en CD-ROM: </a:t>
            </a: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ES_tradnl" sz="2400" spc="-1" strike="noStrike">
                <a:solidFill>
                  <a:schemeClr val="dk2"/>
                </a:solidFill>
                <a:latin typeface="Century Gothic"/>
              </a:rPr>
              <a:t>BD en línea:</a:t>
            </a: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  <a:p>
            <a:pPr lvl="1" marL="640080" indent="-274320" defTabSz="914400">
              <a:lnSpc>
                <a:spcPct val="100000"/>
              </a:lnSpc>
              <a:spcBef>
                <a:spcPts val="43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ES_tradnl" sz="2200" spc="-1" strike="noStrike">
                <a:solidFill>
                  <a:schemeClr val="dk2"/>
                </a:solidFill>
                <a:latin typeface="Century Gothic"/>
              </a:rPr>
              <a:t>Acceso vía telnet o mediante línea de Internet:</a:t>
            </a:r>
            <a:r>
              <a:rPr b="0" lang="es-ES_tradnl" sz="1600" spc="-1" strike="noStrike">
                <a:solidFill>
                  <a:schemeClr val="dk2"/>
                </a:solidFill>
                <a:latin typeface="Century Gothic"/>
              </a:rPr>
              <a:t>usado para entrar de manera segura a ciertos tipos de base de datos(de bancos por ejemplo)</a:t>
            </a:r>
            <a:endParaRPr b="0" lang="es-ES" sz="1600" spc="-1" strike="noStrike">
              <a:solidFill>
                <a:schemeClr val="dk2"/>
              </a:solidFill>
              <a:latin typeface="Century Gothic"/>
            </a:endParaRPr>
          </a:p>
          <a:p>
            <a:pPr lvl="1" marL="640080" indent="-274320" defTabSz="914400">
              <a:lnSpc>
                <a:spcPct val="100000"/>
              </a:lnSpc>
              <a:spcBef>
                <a:spcPts val="43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ES_tradnl" sz="2200" spc="-1" strike="noStrike">
                <a:solidFill>
                  <a:schemeClr val="dk2"/>
                </a:solidFill>
                <a:latin typeface="Century Gothic"/>
              </a:rPr>
              <a:t>Acceso vía web:generalmente:</a:t>
            </a:r>
            <a:endParaRPr b="0" lang="es-ES" sz="2200" spc="-1" strike="noStrike">
              <a:solidFill>
                <a:schemeClr val="dk2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s-ES_tradnl" sz="4000" spc="-1" strike="noStrike">
                <a:solidFill>
                  <a:schemeClr val="accent1"/>
                </a:solidFill>
                <a:latin typeface="Century Gothic"/>
              </a:rPr>
              <a:t>Tipos de Base de Datos</a:t>
            </a:r>
            <a:endParaRPr b="0" lang="es-ES" sz="4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1043640" y="2323800"/>
            <a:ext cx="6777000" cy="350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ES_tradnl" sz="2400" spc="-1" strike="noStrike">
                <a:solidFill>
                  <a:schemeClr val="dk2"/>
                </a:solidFill>
                <a:latin typeface="Century Gothic"/>
              </a:rPr>
              <a:t>BD científico-tecnológicas</a:t>
            </a: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ES_tradnl" sz="2400" spc="-1" strike="noStrike">
                <a:solidFill>
                  <a:schemeClr val="dk2"/>
                </a:solidFill>
                <a:latin typeface="Century Gothic"/>
              </a:rPr>
              <a:t>BD económica-empresariales</a:t>
            </a: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ES_tradnl" sz="2400" spc="-1" strike="noStrike">
                <a:solidFill>
                  <a:schemeClr val="dk2"/>
                </a:solidFill>
                <a:latin typeface="Century Gothic"/>
              </a:rPr>
              <a:t>BD medios de comunicación</a:t>
            </a: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ES_tradnl" sz="2400" spc="-1" strike="noStrike">
                <a:solidFill>
                  <a:schemeClr val="dk2"/>
                </a:solidFill>
                <a:latin typeface="Century Gothic"/>
              </a:rPr>
              <a:t>BD de ámbito político-administrativo y jurídico</a:t>
            </a: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ES_tradnl" sz="2400" spc="-1" strike="noStrike">
                <a:solidFill>
                  <a:schemeClr val="dk2"/>
                </a:solidFill>
                <a:latin typeface="Century Gothic"/>
              </a:rPr>
              <a:t>BD de ámbito sanitario</a:t>
            </a: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ES_tradnl" sz="2400" spc="-1" strike="noStrike">
                <a:solidFill>
                  <a:schemeClr val="dk2"/>
                </a:solidFill>
                <a:latin typeface="Century Gothic"/>
              </a:rPr>
              <a:t>BD para el gran publico</a:t>
            </a: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s-ES_tradnl" sz="4000" spc="-1" strike="noStrike">
                <a:solidFill>
                  <a:schemeClr val="accent1"/>
                </a:solidFill>
                <a:latin typeface="Century Gothic"/>
              </a:rPr>
              <a:t>Sistemas gestores de BD</a:t>
            </a:r>
            <a:endParaRPr b="0" lang="es-ES" sz="4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1043640" y="2323800"/>
            <a:ext cx="6777000" cy="350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68760" indent="0" algn="just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s-ES_tradnl" sz="2400" spc="-1" strike="noStrike">
                <a:solidFill>
                  <a:schemeClr val="dk2"/>
                </a:solidFill>
                <a:latin typeface="Century Gothic"/>
              </a:rPr>
              <a:t>Conjunto coordinado de programas, procedimientos, lenguajes, etc., que suministra, tanto a los usuarios no informáticos, como a los analistas programadores, o al administrador, los medios necesarios para describir y manipular los datos contenidos en la BD, manteniendo su integridad, confidencia-lidad y seguridad.</a:t>
            </a: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</p:txBody>
      </p:sp>
      <p:sp>
        <p:nvSpPr>
          <p:cNvPr id="235" name=""/>
          <p:cNvSpPr txBox="1"/>
          <p:nvPr/>
        </p:nvSpPr>
        <p:spPr>
          <a:xfrm>
            <a:off x="1260000" y="5220000"/>
            <a:ext cx="6840000" cy="1218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ES" sz="1600" spc="-1" strike="noStrike">
                <a:solidFill>
                  <a:srgbClr val="000000"/>
                </a:solidFill>
                <a:latin typeface="Arial"/>
              </a:rPr>
              <a:t>Herramientas para manejar con poca dificultad los datos contenidos de la base de datos sin ponerlos en riesgo :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s-ES" sz="1600" spc="-1" strike="noStrike">
                <a:solidFill>
                  <a:srgbClr val="000000"/>
                </a:solidFill>
                <a:latin typeface="Arial"/>
              </a:rPr>
              <a:t>Intergridad: no se corrompa los datos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s-ES" sz="1600" spc="-1" strike="noStrike">
                <a:solidFill>
                  <a:srgbClr val="000000"/>
                </a:solidFill>
                <a:latin typeface="Arial"/>
              </a:rPr>
              <a:t>Confidencia-lidad: limitacion de acceso a datos solo para usuarios autorizados.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s-ES_tradnl" sz="4000" spc="-1" strike="noStrike">
                <a:solidFill>
                  <a:schemeClr val="accent1"/>
                </a:solidFill>
                <a:latin typeface="Century Gothic"/>
              </a:rPr>
              <a:t>Sistemas gestores de BD</a:t>
            </a:r>
            <a:endParaRPr b="0" lang="es-ES" sz="4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1043640" y="2323800"/>
            <a:ext cx="6777000" cy="350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6628" lnSpcReduction="10000"/>
          </a:bodyPr>
          <a:p>
            <a:pPr marL="6876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s-ES_tradnl" sz="2400" spc="-1" strike="noStrike">
                <a:solidFill>
                  <a:schemeClr val="dk2"/>
                </a:solidFill>
                <a:latin typeface="Century Gothic"/>
              </a:rPr>
              <a:t>Ventajas del uso de SGBD:</a:t>
            </a: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" charset="2"/>
              <a:buChar char=""/>
              <a:tabLst>
                <a:tab algn="l" pos="0"/>
              </a:tabLst>
            </a:pPr>
            <a:r>
              <a:rPr b="0" lang="es-ES_tradnl" sz="2400" spc="-1" strike="noStrike">
                <a:solidFill>
                  <a:schemeClr val="dk2"/>
                </a:solidFill>
                <a:latin typeface="Century Gothic"/>
              </a:rPr>
              <a:t>Proporcionar al usuario una visión abstracta de los datos</a:t>
            </a: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" charset="2"/>
              <a:buChar char=""/>
              <a:tabLst>
                <a:tab algn="l" pos="0"/>
              </a:tabLst>
            </a:pPr>
            <a:r>
              <a:rPr b="0" lang="es-ES_tradnl" sz="2400" spc="-1" strike="noStrike">
                <a:solidFill>
                  <a:schemeClr val="dk2"/>
                </a:solidFill>
                <a:latin typeface="Century Gothic"/>
              </a:rPr>
              <a:t>Ofrecer independencia física</a:t>
            </a: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" charset="2"/>
              <a:buChar char=""/>
              <a:tabLst>
                <a:tab algn="l" pos="0"/>
              </a:tabLst>
            </a:pPr>
            <a:r>
              <a:rPr b="0" lang="es-ES_tradnl" sz="2400" spc="-1" strike="noStrike">
                <a:solidFill>
                  <a:schemeClr val="dk2"/>
                </a:solidFill>
                <a:latin typeface="Century Gothic"/>
              </a:rPr>
              <a:t>Disminuye la redundancia y la inconsistencia de los datos.</a:t>
            </a: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" charset="2"/>
              <a:buChar char=""/>
              <a:tabLst>
                <a:tab algn="l" pos="0"/>
              </a:tabLst>
            </a:pPr>
            <a:r>
              <a:rPr b="0" lang="es-ES_tradnl" sz="2400" spc="-1" strike="noStrike">
                <a:solidFill>
                  <a:schemeClr val="dk2"/>
                </a:solidFill>
                <a:latin typeface="Century Gothic"/>
              </a:rPr>
              <a:t>Aumenta la seguridad y privacidad de los datos.</a:t>
            </a: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" charset="2"/>
              <a:buChar char=""/>
              <a:tabLst>
                <a:tab algn="l" pos="0"/>
              </a:tabLst>
            </a:pPr>
            <a:r>
              <a:rPr b="0" lang="es-ES_tradnl" sz="2400" spc="-1" strike="noStrike">
                <a:solidFill>
                  <a:schemeClr val="dk2"/>
                </a:solidFill>
                <a:latin typeface="Century Gothic"/>
              </a:rPr>
              <a:t>Permiten compartir datos y accesos concurrentes</a:t>
            </a: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s-ES_tradnl" sz="4000" spc="-1" strike="noStrike">
                <a:solidFill>
                  <a:schemeClr val="accent1"/>
                </a:solidFill>
                <a:latin typeface="Century Gothic"/>
              </a:rPr>
              <a:t>Sistemas gestores de BD</a:t>
            </a:r>
            <a:endParaRPr b="0" lang="es-ES" sz="4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1043640" y="2323800"/>
            <a:ext cx="6777000" cy="350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52062"/>
          </a:bodyPr>
          <a:p>
            <a:pPr marL="6876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s-ES_tradnl" sz="2400" spc="-1" strike="noStrike">
                <a:solidFill>
                  <a:schemeClr val="dk2"/>
                </a:solidFill>
                <a:latin typeface="Century Gothic"/>
              </a:rPr>
              <a:t>Funciones de un SGBD</a:t>
            </a: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  <a:p>
            <a:pPr marL="343080" indent="-274320" defTabSz="914400">
              <a:lnSpc>
                <a:spcPct val="100000"/>
              </a:lnSpc>
              <a:spcBef>
                <a:spcPts val="581"/>
              </a:spcBef>
              <a:buClr>
                <a:srgbClr val="94c600"/>
              </a:buClr>
              <a:buSzPct val="76000"/>
              <a:buFont typeface="Wingdings" charset="2"/>
              <a:buChar char=""/>
              <a:tabLst>
                <a:tab algn="l" pos="0"/>
              </a:tabLst>
            </a:pPr>
            <a:r>
              <a:rPr b="1" lang="es-ES_tradnl" sz="2900" spc="-1" strike="noStrike">
                <a:solidFill>
                  <a:schemeClr val="dk2"/>
                </a:solidFill>
                <a:latin typeface="Century Gothic"/>
              </a:rPr>
              <a:t>Función de descripción o definición</a:t>
            </a:r>
            <a:endParaRPr b="0" lang="es-ES" sz="2900" spc="-1" strike="noStrike">
              <a:solidFill>
                <a:schemeClr val="dk2"/>
              </a:solidFill>
              <a:latin typeface="Century Gothic"/>
            </a:endParaRPr>
          </a:p>
          <a:p>
            <a:pPr lvl="1" marL="640080" indent="-274320" defTabSz="914400">
              <a:lnSpc>
                <a:spcPct val="100000"/>
              </a:lnSpc>
              <a:spcBef>
                <a:spcPts val="439"/>
              </a:spcBef>
              <a:buClr>
                <a:srgbClr val="94c600"/>
              </a:buClr>
              <a:buSzPct val="76000"/>
              <a:buFont typeface="Wingdings" charset="2"/>
              <a:buChar char=""/>
              <a:tabLst>
                <a:tab algn="l" pos="0"/>
              </a:tabLst>
            </a:pPr>
            <a:r>
              <a:rPr b="0" lang="es-ES_tradnl" sz="2200" spc="-1" strike="noStrike">
                <a:solidFill>
                  <a:schemeClr val="dk2"/>
                </a:solidFill>
                <a:latin typeface="Century Gothic"/>
              </a:rPr>
              <a:t>A nivel interno o fisico: son los datos almacenados dentro del disco duro como tal</a:t>
            </a:r>
            <a:endParaRPr b="0" lang="es-ES" sz="2200" spc="-1" strike="noStrike">
              <a:solidFill>
                <a:schemeClr val="dk2"/>
              </a:solidFill>
              <a:latin typeface="Century Gothic"/>
            </a:endParaRPr>
          </a:p>
          <a:p>
            <a:pPr lvl="1" marL="640080" indent="-274320" defTabSz="914400">
              <a:lnSpc>
                <a:spcPct val="100000"/>
              </a:lnSpc>
              <a:spcBef>
                <a:spcPts val="439"/>
              </a:spcBef>
              <a:buClr>
                <a:srgbClr val="94c600"/>
              </a:buClr>
              <a:buSzPct val="76000"/>
              <a:buFont typeface="Wingdings" charset="2"/>
              <a:buChar char=""/>
              <a:tabLst>
                <a:tab algn="l" pos="0"/>
              </a:tabLst>
            </a:pPr>
            <a:r>
              <a:rPr b="0" lang="es-ES_tradnl" sz="2200" spc="-1" strike="noStrike">
                <a:solidFill>
                  <a:schemeClr val="dk2"/>
                </a:solidFill>
                <a:latin typeface="Century Gothic"/>
              </a:rPr>
              <a:t>A nivel conceptual o logico: </a:t>
            </a:r>
            <a:endParaRPr b="0" lang="es-ES" sz="2200" spc="-1" strike="noStrike">
              <a:solidFill>
                <a:schemeClr val="dk2"/>
              </a:solidFill>
              <a:latin typeface="Century Gothic"/>
            </a:endParaRPr>
          </a:p>
          <a:p>
            <a:pPr lvl="1" marL="640080" indent="-274320" defTabSz="914400">
              <a:lnSpc>
                <a:spcPct val="100000"/>
              </a:lnSpc>
              <a:spcBef>
                <a:spcPts val="439"/>
              </a:spcBef>
              <a:buClr>
                <a:srgbClr val="94c600"/>
              </a:buClr>
              <a:buSzPct val="76000"/>
              <a:buFont typeface="Wingdings" charset="2"/>
              <a:buChar char=""/>
              <a:tabLst>
                <a:tab algn="l" pos="0"/>
              </a:tabLst>
            </a:pPr>
            <a:r>
              <a:rPr b="0" lang="es-ES_tradnl" sz="2200" spc="-1" strike="noStrike">
                <a:solidFill>
                  <a:schemeClr val="dk2"/>
                </a:solidFill>
                <a:latin typeface="Century Gothic"/>
              </a:rPr>
              <a:t>A nivel externo o  nivel de vista: manera en que el usuario ve la base de datos (unicamente la parte exterior).</a:t>
            </a:r>
            <a:endParaRPr b="0" lang="es-ES" sz="2200" spc="-1" strike="noStrike">
              <a:solidFill>
                <a:schemeClr val="dk2"/>
              </a:solidFill>
              <a:latin typeface="Century Gothic"/>
            </a:endParaRPr>
          </a:p>
          <a:p>
            <a:pPr marL="365760" indent="0" defTabSz="914400"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endParaRPr b="0" lang="es-ES" sz="2200" spc="-1" strike="noStrike">
              <a:solidFill>
                <a:schemeClr val="dk2"/>
              </a:solidFill>
              <a:latin typeface="Century Gothic"/>
            </a:endParaRPr>
          </a:p>
          <a:p>
            <a:pPr marL="365760" indent="0" defTabSz="914400"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0" lang="es-ES_tradnl" sz="2200" spc="-1" strike="noStrike">
                <a:solidFill>
                  <a:schemeClr val="dk2"/>
                </a:solidFill>
                <a:latin typeface="Century Gothic"/>
              </a:rPr>
              <a:t>Esta función se realiza mediante el </a:t>
            </a:r>
            <a:r>
              <a:rPr b="1" lang="es-ES_tradnl" sz="2200" spc="-1" strike="noStrike">
                <a:solidFill>
                  <a:schemeClr val="dk2"/>
                </a:solidFill>
                <a:latin typeface="Century Gothic"/>
              </a:rPr>
              <a:t>lenguaje de definición de datos (DDL).</a:t>
            </a:r>
            <a:endParaRPr b="0" lang="es-ES" sz="2200" spc="-1" strike="noStrike">
              <a:solidFill>
                <a:schemeClr val="dk2"/>
              </a:solidFill>
              <a:latin typeface="Century Gothic"/>
            </a:endParaRPr>
          </a:p>
          <a:p>
            <a:pPr marL="365760" indent="0" defTabSz="914400"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1" lang="es-ES_tradnl" sz="2200" spc="-1" strike="noStrike">
                <a:solidFill>
                  <a:schemeClr val="dk2"/>
                </a:solidFill>
                <a:latin typeface="Century Gothic"/>
              </a:rPr>
              <a:t>Lenguaje de manipulación de datos DML: insertar,modificar,borrar, o todo lo relacionado a modificar la base de datos.</a:t>
            </a:r>
            <a:endParaRPr b="0" lang="es-ES" sz="2200" spc="-1" strike="noStrike">
              <a:solidFill>
                <a:schemeClr val="dk2"/>
              </a:solidFill>
              <a:latin typeface="Century Gothic"/>
            </a:endParaRPr>
          </a:p>
          <a:p>
            <a:pPr marL="365760" indent="0" defTabSz="914400"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1" lang="es-ES_tradnl" sz="2200" spc="-1" strike="noStrike">
                <a:solidFill>
                  <a:schemeClr val="dk2"/>
                </a:solidFill>
                <a:latin typeface="Century Gothic"/>
              </a:rPr>
              <a:t>Lenuaje de DSL: </a:t>
            </a:r>
            <a:endParaRPr b="0" lang="es-ES" sz="2200" spc="-1" strike="noStrike">
              <a:solidFill>
                <a:schemeClr val="dk2"/>
              </a:solidFill>
              <a:latin typeface="Century Gothic"/>
            </a:endParaRPr>
          </a:p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  <a:p>
            <a:pPr marL="343080" indent="-274320" algn="just" defTabSz="914400">
              <a:lnSpc>
                <a:spcPct val="100000"/>
              </a:lnSpc>
              <a:spcBef>
                <a:spcPts val="601"/>
              </a:spcBef>
              <a:buClr>
                <a:srgbClr val="94c600"/>
              </a:buClr>
              <a:buSzPct val="76000"/>
              <a:buFont typeface="Wingdings" charset="2"/>
              <a:buChar char=""/>
              <a:tabLst>
                <a:tab algn="l" pos="0"/>
              </a:tabLst>
            </a:pPr>
            <a:r>
              <a:rPr b="1" lang="es-ES_tradnl" sz="3000" spc="-1" strike="noStrike">
                <a:solidFill>
                  <a:schemeClr val="dk2"/>
                </a:solidFill>
                <a:latin typeface="Century Gothic"/>
              </a:rPr>
              <a:t>Función de manipulación </a:t>
            </a:r>
            <a:r>
              <a:rPr b="0" lang="es-ES_tradnl" sz="2400" spc="-1" strike="noStrike">
                <a:solidFill>
                  <a:schemeClr val="dk2"/>
                </a:solidFill>
                <a:latin typeface="Century Gothic"/>
              </a:rPr>
              <a:t>: permite a los usuarios de la base buscar, añadir, suprimir o modificar los datos de la misma. Se lleva a cabo por medio de un </a:t>
            </a:r>
            <a:r>
              <a:rPr b="1" lang="es-ES_tradnl" sz="2400" spc="-1" strike="noStrike">
                <a:solidFill>
                  <a:schemeClr val="dk2"/>
                </a:solidFill>
                <a:latin typeface="Century Gothic"/>
              </a:rPr>
              <a:t>lenguaje de manipulación de datos (DML).</a:t>
            </a:r>
            <a:r>
              <a:rPr b="0" lang="es-ES_tradnl" sz="2400" spc="-1" strike="noStrike">
                <a:solidFill>
                  <a:schemeClr val="dk2"/>
                </a:solidFill>
                <a:latin typeface="Century Gothic"/>
              </a:rPr>
              <a:t> </a:t>
            </a: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s-ES_tradnl" sz="4000" spc="-1" strike="noStrike">
                <a:solidFill>
                  <a:schemeClr val="accent1"/>
                </a:solidFill>
                <a:latin typeface="Century Gothic"/>
              </a:rPr>
              <a:t>Sistemas gestores de BD</a:t>
            </a:r>
            <a:endParaRPr b="0" lang="es-ES" sz="4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1043640" y="2323800"/>
            <a:ext cx="6777000" cy="350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68760" indent="0" algn="just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es-ES_tradnl" sz="3200" spc="-1" strike="noStrike">
                <a:solidFill>
                  <a:schemeClr val="dk2"/>
                </a:solidFill>
                <a:latin typeface="Century Gothic"/>
              </a:rPr>
              <a:t>Función de control</a:t>
            </a:r>
            <a:r>
              <a:rPr b="0" lang="es-ES_tradnl" sz="2400" spc="-1" strike="noStrike">
                <a:solidFill>
                  <a:schemeClr val="dk2"/>
                </a:solidFill>
                <a:latin typeface="Century Gothic"/>
              </a:rPr>
              <a:t>: permite al administrador de la BD establecer mecanismos de protección de las diferentes visiones de los datos asociados a cada usuario, proporcionando elementos de creación y modificación de dichos usuarios. El lenguaje que implementa esta función es el  </a:t>
            </a:r>
            <a:r>
              <a:rPr b="1" lang="es-ES_tradnl" sz="2400" spc="-1" strike="noStrike">
                <a:solidFill>
                  <a:schemeClr val="dk2"/>
                </a:solidFill>
                <a:latin typeface="Century Gothic"/>
              </a:rPr>
              <a:t>lenguaje de control de datos </a:t>
            </a:r>
            <a:r>
              <a:rPr b="0" lang="es-ES_tradnl" sz="2400" spc="-1" strike="noStrike">
                <a:solidFill>
                  <a:schemeClr val="dk2"/>
                </a:solidFill>
                <a:latin typeface="Century Gothic"/>
              </a:rPr>
              <a:t>o </a:t>
            </a:r>
            <a:r>
              <a:rPr b="1" lang="es-ES_tradnl" sz="2400" spc="-1" strike="noStrike">
                <a:solidFill>
                  <a:schemeClr val="dk2"/>
                </a:solidFill>
                <a:latin typeface="Century Gothic"/>
              </a:rPr>
              <a:t>DCL</a:t>
            </a: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s-ES_tradnl" sz="4000" spc="-1" strike="noStrike">
                <a:solidFill>
                  <a:schemeClr val="accent1"/>
                </a:solidFill>
                <a:latin typeface="Century Gothic"/>
              </a:rPr>
              <a:t>Componentes de un SGBD</a:t>
            </a:r>
            <a:endParaRPr b="0" lang="es-ES" sz="4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1043640" y="2323800"/>
            <a:ext cx="6777000" cy="350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3713" lnSpcReduction="10000"/>
          </a:bodyPr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1" lang="es-ES_tradnl" sz="2400" spc="-1" strike="noStrike">
                <a:solidFill>
                  <a:schemeClr val="dk2"/>
                </a:solidFill>
                <a:latin typeface="Century Gothic"/>
              </a:rPr>
              <a:t>Lenguajes de la Base de datos</a:t>
            </a: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  <a:p>
            <a:pPr marL="6876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s-ES_tradnl" sz="2400" spc="-1" strike="noStrike">
                <a:solidFill>
                  <a:schemeClr val="dk2"/>
                </a:solidFill>
                <a:latin typeface="Century Gothic"/>
              </a:rPr>
              <a:t>	</a:t>
            </a:r>
            <a:r>
              <a:rPr b="0" lang="es-ES_tradnl" sz="2400" spc="-1" strike="noStrike">
                <a:solidFill>
                  <a:schemeClr val="dk2"/>
                </a:solidFill>
                <a:latin typeface="Century Gothic"/>
              </a:rPr>
              <a:t>Son el DDL, DML y DCL</a:t>
            </a: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  <a:p>
            <a:pPr marL="6876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  <a:tabLst>
                <a:tab algn="l" pos="0"/>
              </a:tabLst>
            </a:pPr>
            <a:r>
              <a:rPr b="1" lang="es-ES_tradnl" sz="2400" spc="-1" strike="noStrike">
                <a:solidFill>
                  <a:schemeClr val="dk2"/>
                </a:solidFill>
                <a:latin typeface="Century Gothic"/>
              </a:rPr>
              <a:t>El diccionario de datos o metadatos(datos acerca de los datos)</a:t>
            </a: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  <a:p>
            <a:pPr lvl="1" marL="640080" indent="-274320" defTabSz="914400">
              <a:lnSpc>
                <a:spcPct val="100000"/>
              </a:lnSpc>
              <a:spcBef>
                <a:spcPts val="439"/>
              </a:spcBef>
              <a:buClr>
                <a:srgbClr val="94c600"/>
              </a:buClr>
              <a:buSzPct val="76000"/>
              <a:buFont typeface="Wingdings 2" charset="2"/>
              <a:buChar char=""/>
              <a:tabLst>
                <a:tab algn="l" pos="0"/>
              </a:tabLst>
            </a:pPr>
            <a:r>
              <a:rPr b="0" lang="es-ES_tradnl" sz="2200" spc="-1" strike="noStrike">
                <a:solidFill>
                  <a:schemeClr val="dk2"/>
                </a:solidFill>
                <a:latin typeface="Century Gothic"/>
              </a:rPr>
              <a:t>Estructura lógica y física</a:t>
            </a:r>
            <a:endParaRPr b="0" lang="es-ES" sz="2200" spc="-1" strike="noStrike">
              <a:solidFill>
                <a:schemeClr val="dk2"/>
              </a:solidFill>
              <a:latin typeface="Century Gothic"/>
            </a:endParaRPr>
          </a:p>
          <a:p>
            <a:pPr lvl="1" marL="640080" indent="-274320" defTabSz="914400">
              <a:lnSpc>
                <a:spcPct val="100000"/>
              </a:lnSpc>
              <a:spcBef>
                <a:spcPts val="439"/>
              </a:spcBef>
              <a:buClr>
                <a:srgbClr val="94c600"/>
              </a:buClr>
              <a:buSzPct val="76000"/>
              <a:buFont typeface="Wingdings 2" charset="2"/>
              <a:buChar char=""/>
              <a:tabLst>
                <a:tab algn="l" pos="0"/>
              </a:tabLst>
            </a:pPr>
            <a:r>
              <a:rPr b="0" lang="es-ES_tradnl" sz="2200" spc="-1" strike="noStrike">
                <a:solidFill>
                  <a:schemeClr val="dk2"/>
                </a:solidFill>
                <a:latin typeface="Century Gothic"/>
              </a:rPr>
              <a:t>Definición de tablas, vistas, índices, disparadores, etc.</a:t>
            </a:r>
            <a:endParaRPr b="0" lang="es-ES" sz="2200" spc="-1" strike="noStrike">
              <a:solidFill>
                <a:schemeClr val="dk2"/>
              </a:solidFill>
              <a:latin typeface="Century Gothic"/>
            </a:endParaRPr>
          </a:p>
          <a:p>
            <a:pPr lvl="1" marL="640080" indent="-274320" defTabSz="914400">
              <a:lnSpc>
                <a:spcPct val="100000"/>
              </a:lnSpc>
              <a:spcBef>
                <a:spcPts val="439"/>
              </a:spcBef>
              <a:buClr>
                <a:srgbClr val="94c600"/>
              </a:buClr>
              <a:buSzPct val="76000"/>
              <a:buFont typeface="Wingdings 2" charset="2"/>
              <a:buChar char=""/>
              <a:tabLst>
                <a:tab algn="l" pos="0"/>
              </a:tabLst>
            </a:pPr>
            <a:r>
              <a:rPr b="0" lang="es-ES_tradnl" sz="2200" spc="-1" strike="noStrike">
                <a:solidFill>
                  <a:schemeClr val="dk2"/>
                </a:solidFill>
                <a:latin typeface="Century Gothic"/>
              </a:rPr>
              <a:t>Cantidad de espacio asignado y utilizado por los elementos de la BD.</a:t>
            </a:r>
            <a:endParaRPr b="0" lang="es-ES" sz="2200" spc="-1" strike="noStrike">
              <a:solidFill>
                <a:schemeClr val="dk2"/>
              </a:solidFill>
              <a:latin typeface="Century Gothic"/>
            </a:endParaRPr>
          </a:p>
          <a:p>
            <a:pPr indent="0" defTabSz="914400"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endParaRPr b="0" lang="es-ES" sz="2200" spc="-1" strike="noStrike">
              <a:solidFill>
                <a:schemeClr val="dk2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s-ES_tradnl" sz="4000" spc="-1" strike="noStrike">
                <a:solidFill>
                  <a:schemeClr val="accent1"/>
                </a:solidFill>
                <a:latin typeface="Century Gothic"/>
              </a:rPr>
              <a:t>Componentes de un SGBD</a:t>
            </a:r>
            <a:endParaRPr b="0" lang="es-ES" sz="4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1043640" y="2323800"/>
            <a:ext cx="6777000" cy="350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7465" lnSpcReduction="10000"/>
          </a:bodyPr>
          <a:p>
            <a:pPr marL="343080" indent="-274320" algn="just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1" lang="es-ES_tradnl" sz="2400" spc="-1" strike="noStrike">
                <a:solidFill>
                  <a:schemeClr val="dk2"/>
                </a:solidFill>
                <a:latin typeface="Century Gothic"/>
              </a:rPr>
              <a:t>El gestor de la base de datos</a:t>
            </a:r>
            <a:r>
              <a:rPr b="0" lang="es-ES_tradnl" sz="2400" spc="-1" strike="noStrike">
                <a:solidFill>
                  <a:schemeClr val="dk2"/>
                </a:solidFill>
                <a:latin typeface="Century Gothic"/>
              </a:rPr>
              <a:t>: Es la parte de software encargada de garantizar el correcto, seguro, íntegro y eficiente acceso y almacenamiento de los datos.</a:t>
            </a: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  <a:p>
            <a:pPr marL="343080" indent="-274320" algn="just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1" lang="es-ES_tradnl" sz="2400" spc="-1" strike="noStrike">
                <a:solidFill>
                  <a:schemeClr val="dk2"/>
                </a:solidFill>
                <a:latin typeface="Century Gothic"/>
              </a:rPr>
              <a:t>Usuarios de la BD:</a:t>
            </a: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  <a:p>
            <a:pPr lvl="1" marL="640080" indent="-274320" algn="just" defTabSz="914400">
              <a:lnSpc>
                <a:spcPct val="100000"/>
              </a:lnSpc>
              <a:spcBef>
                <a:spcPts val="43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ES_tradnl" sz="2200" spc="-1" strike="noStrike">
                <a:solidFill>
                  <a:schemeClr val="dk2"/>
                </a:solidFill>
                <a:latin typeface="Century Gothic"/>
              </a:rPr>
              <a:t>El administrador de la BD</a:t>
            </a:r>
            <a:endParaRPr b="0" lang="es-ES" sz="2200" spc="-1" strike="noStrike">
              <a:solidFill>
                <a:schemeClr val="dk2"/>
              </a:solidFill>
              <a:latin typeface="Century Gothic"/>
            </a:endParaRPr>
          </a:p>
          <a:p>
            <a:pPr lvl="1" marL="640080" indent="-274320" algn="just" defTabSz="914400">
              <a:lnSpc>
                <a:spcPct val="100000"/>
              </a:lnSpc>
              <a:spcBef>
                <a:spcPts val="43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ES_tradnl" sz="2200" spc="-1" strike="noStrike">
                <a:solidFill>
                  <a:schemeClr val="dk2"/>
                </a:solidFill>
                <a:latin typeface="Century Gothic"/>
              </a:rPr>
              <a:t>Los usuarios de la BD</a:t>
            </a:r>
            <a:endParaRPr b="0" lang="es-ES" sz="2200" spc="-1" strike="noStrike">
              <a:solidFill>
                <a:schemeClr val="dk2"/>
              </a:solidFill>
              <a:latin typeface="Century Gothic"/>
            </a:endParaRPr>
          </a:p>
          <a:p>
            <a:pPr lvl="2" marL="914400" indent="-228600" algn="just" defTabSz="914400">
              <a:lnSpc>
                <a:spcPct val="100000"/>
              </a:lnSpc>
              <a:spcBef>
                <a:spcPts val="400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ES_tradnl" sz="2000" spc="-1" strike="noStrike">
                <a:solidFill>
                  <a:schemeClr val="dk2"/>
                </a:solidFill>
                <a:latin typeface="Century Gothic"/>
              </a:rPr>
              <a:t>Diseñadores</a:t>
            </a:r>
            <a:endParaRPr b="0" lang="es-ES" sz="2000" spc="-1" strike="noStrike">
              <a:solidFill>
                <a:schemeClr val="dk2"/>
              </a:solidFill>
              <a:latin typeface="Century Gothic"/>
            </a:endParaRPr>
          </a:p>
          <a:p>
            <a:pPr lvl="2" marL="914400" indent="-228600" algn="just" defTabSz="914400">
              <a:lnSpc>
                <a:spcPct val="100000"/>
              </a:lnSpc>
              <a:spcBef>
                <a:spcPts val="400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ES_tradnl" sz="2000" spc="-1" strike="noStrike">
                <a:solidFill>
                  <a:schemeClr val="dk2"/>
                </a:solidFill>
                <a:latin typeface="Century Gothic"/>
              </a:rPr>
              <a:t>Operadores y personal de mantenimiento</a:t>
            </a:r>
            <a:endParaRPr b="0" lang="es-ES" sz="2000" spc="-1" strike="noStrike">
              <a:solidFill>
                <a:schemeClr val="dk2"/>
              </a:solidFill>
              <a:latin typeface="Century Gothic"/>
            </a:endParaRPr>
          </a:p>
          <a:p>
            <a:pPr lvl="2" marL="914400" indent="-228600" algn="just" defTabSz="914400">
              <a:lnSpc>
                <a:spcPct val="100000"/>
              </a:lnSpc>
              <a:spcBef>
                <a:spcPts val="400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ES_tradnl" sz="2000" spc="-1" strike="noStrike">
                <a:solidFill>
                  <a:schemeClr val="dk2"/>
                </a:solidFill>
                <a:latin typeface="Century Gothic"/>
              </a:rPr>
              <a:t>Analistas y programadores de aplicaciones</a:t>
            </a:r>
            <a:endParaRPr b="0" lang="es-ES" sz="2000" spc="-1" strike="noStrike">
              <a:solidFill>
                <a:schemeClr val="dk2"/>
              </a:solidFill>
              <a:latin typeface="Century Gothic"/>
            </a:endParaRPr>
          </a:p>
          <a:p>
            <a:pPr lvl="2" marL="914400" indent="-228600" algn="just" defTabSz="914400">
              <a:lnSpc>
                <a:spcPct val="100000"/>
              </a:lnSpc>
              <a:spcBef>
                <a:spcPts val="400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ES_tradnl" sz="2000" spc="-1" strike="noStrike">
                <a:solidFill>
                  <a:schemeClr val="dk2"/>
                </a:solidFill>
                <a:latin typeface="Century Gothic"/>
              </a:rPr>
              <a:t>Usuarios finales</a:t>
            </a:r>
            <a:endParaRPr b="0" lang="es-ES" sz="2000" spc="-1" strike="noStrike">
              <a:solidFill>
                <a:schemeClr val="dk2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s-ES_tradnl" sz="4000" spc="-1" strike="noStrike">
                <a:solidFill>
                  <a:schemeClr val="accent1"/>
                </a:solidFill>
                <a:latin typeface="Century Gothic"/>
              </a:rPr>
              <a:t>Componentes de un SGBD</a:t>
            </a:r>
            <a:endParaRPr b="0" lang="es-ES" sz="4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1043640" y="2323800"/>
            <a:ext cx="6777000" cy="350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1" lang="es-ES_tradnl" sz="2400" spc="-1" strike="noStrike">
                <a:solidFill>
                  <a:schemeClr val="dk2"/>
                </a:solidFill>
                <a:latin typeface="Century Gothic"/>
              </a:rPr>
              <a:t>Herramientas de la BD:</a:t>
            </a: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  <a:p>
            <a:pPr marL="6876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s-ES_tradnl" sz="2400" spc="-1" strike="noStrike">
                <a:solidFill>
                  <a:schemeClr val="dk2"/>
                </a:solidFill>
                <a:latin typeface="Century Gothic"/>
              </a:rPr>
              <a:t>	</a:t>
            </a: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  <a:p>
            <a:pPr marL="68760" indent="0" algn="just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s-ES_tradnl" sz="2400" spc="-1" strike="noStrike">
                <a:solidFill>
                  <a:schemeClr val="dk2"/>
                </a:solidFill>
                <a:latin typeface="Century Gothic"/>
              </a:rPr>
              <a:t>Son un conjunto de aplicaciones que permite a los administradores de gestión de la base de datos, de los usuarios y permisos, generadores de formularios, informes, interfaces gráficas, etc.</a:t>
            </a: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s-ES_tradnl" sz="4000" spc="-1" strike="noStrike">
                <a:solidFill>
                  <a:schemeClr val="accent1"/>
                </a:solidFill>
                <a:latin typeface="Century Gothic"/>
              </a:rPr>
              <a:t>DEFINICIÓN</a:t>
            </a:r>
            <a:endParaRPr b="0" lang="es-ES" sz="4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1043640" y="2323800"/>
            <a:ext cx="6777000" cy="350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just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s-ES_tradnl" sz="2400" spc="-1" strike="noStrike">
                <a:solidFill>
                  <a:schemeClr val="dk2"/>
                </a:solidFill>
                <a:latin typeface="Century Gothic"/>
              </a:rPr>
              <a:t>Es una colección de datos relacionados lógicamente entre sí, con una definición y descripción comunes y que están estructurados de una determinada manera. Es un conjunto estructurado de datos que representan entidades y sus interrelaciones, almacenados con la mínima redundancia y posibilitando el acceso a ellos eficientemente por parte de varias aplicaciones y usuarios. </a:t>
            </a: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s-ES_tradnl" sz="4000" spc="-1" strike="noStrike">
                <a:solidFill>
                  <a:schemeClr val="accent1"/>
                </a:solidFill>
                <a:latin typeface="Century Gothic"/>
              </a:rPr>
              <a:t>Arquitectura</a:t>
            </a:r>
            <a:endParaRPr b="0" lang="es-ES" sz="4000" spc="-1" strike="noStrike">
              <a:solidFill>
                <a:schemeClr val="dk1"/>
              </a:solidFill>
              <a:latin typeface="Century Gothic"/>
            </a:endParaRPr>
          </a:p>
        </p:txBody>
      </p:sp>
      <p:pic>
        <p:nvPicPr>
          <p:cNvPr id="249" name="3 Marcador de contenido" descr=""/>
          <p:cNvPicPr/>
          <p:nvPr/>
        </p:nvPicPr>
        <p:blipFill>
          <a:blip r:embed="rId1"/>
          <a:stretch/>
        </p:blipFill>
        <p:spPr>
          <a:xfrm>
            <a:off x="2327400" y="2324160"/>
            <a:ext cx="4208040" cy="350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s-ES_tradnl" sz="4000" spc="-1" strike="noStrike">
                <a:solidFill>
                  <a:schemeClr val="accent1"/>
                </a:solidFill>
                <a:latin typeface="Century Gothic"/>
              </a:rPr>
              <a:t>Tipos de SGBD</a:t>
            </a:r>
            <a:endParaRPr b="0" lang="es-ES" sz="4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/>
          </p:nvPr>
        </p:nvSpPr>
        <p:spPr>
          <a:xfrm>
            <a:off x="1043640" y="2323800"/>
            <a:ext cx="6777000" cy="350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6628"/>
          </a:bodyPr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1" lang="es-ES_tradnl" sz="2400" spc="-1" strike="noStrike">
                <a:solidFill>
                  <a:schemeClr val="dk2"/>
                </a:solidFill>
                <a:latin typeface="Century Gothic"/>
              </a:rPr>
              <a:t>Modelo lógico en que se basan</a:t>
            </a: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  <a:p>
            <a:pPr lvl="1" marL="640080" indent="-274320" defTabSz="914400">
              <a:lnSpc>
                <a:spcPct val="100000"/>
              </a:lnSpc>
              <a:spcBef>
                <a:spcPts val="43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1" lang="es-ES_tradnl" sz="2200" spc="-1" strike="noStrike">
                <a:solidFill>
                  <a:schemeClr val="dk2"/>
                </a:solidFill>
                <a:latin typeface="Century Gothic"/>
              </a:rPr>
              <a:t>Modelo jerárquico</a:t>
            </a:r>
            <a:endParaRPr b="0" lang="es-ES" sz="2200" spc="-1" strike="noStrike">
              <a:solidFill>
                <a:schemeClr val="dk2"/>
              </a:solidFill>
              <a:latin typeface="Century Gothic"/>
            </a:endParaRPr>
          </a:p>
          <a:p>
            <a:pPr lvl="1" marL="640080" indent="-274320" defTabSz="914400">
              <a:lnSpc>
                <a:spcPct val="100000"/>
              </a:lnSpc>
              <a:spcBef>
                <a:spcPts val="43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1" lang="es-ES_tradnl" sz="2200" spc="-1" strike="noStrike">
                <a:solidFill>
                  <a:schemeClr val="dk2"/>
                </a:solidFill>
                <a:latin typeface="Century Gothic"/>
              </a:rPr>
              <a:t>Modelo de red</a:t>
            </a:r>
            <a:endParaRPr b="0" lang="es-ES" sz="2200" spc="-1" strike="noStrike">
              <a:solidFill>
                <a:schemeClr val="dk2"/>
              </a:solidFill>
              <a:latin typeface="Century Gothic"/>
            </a:endParaRPr>
          </a:p>
          <a:p>
            <a:pPr lvl="1" marL="640080" indent="-274320" defTabSz="914400">
              <a:lnSpc>
                <a:spcPct val="100000"/>
              </a:lnSpc>
              <a:spcBef>
                <a:spcPts val="43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1" lang="es-ES_tradnl" sz="2200" spc="-1" strike="noStrike">
                <a:solidFill>
                  <a:schemeClr val="dk2"/>
                </a:solidFill>
                <a:latin typeface="Century Gothic"/>
              </a:rPr>
              <a:t>Modelo Relacional</a:t>
            </a:r>
            <a:endParaRPr b="0" lang="es-ES" sz="2200" spc="-1" strike="noStrike">
              <a:solidFill>
                <a:schemeClr val="dk2"/>
              </a:solidFill>
              <a:latin typeface="Century Gothic"/>
            </a:endParaRPr>
          </a:p>
          <a:p>
            <a:pPr lvl="1" marL="640080" indent="-274320" defTabSz="914400">
              <a:lnSpc>
                <a:spcPct val="100000"/>
              </a:lnSpc>
              <a:spcBef>
                <a:spcPts val="43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1" lang="es-ES_tradnl" sz="2200" spc="-1" strike="noStrike">
                <a:solidFill>
                  <a:schemeClr val="dk2"/>
                </a:solidFill>
                <a:latin typeface="Century Gothic"/>
              </a:rPr>
              <a:t>Modelo Orientado a Objetos</a:t>
            </a:r>
            <a:endParaRPr b="0" lang="es-ES" sz="2200" spc="-1" strike="noStrike">
              <a:solidFill>
                <a:schemeClr val="dk2"/>
              </a:solidFill>
              <a:latin typeface="Century Gothic"/>
            </a:endParaRPr>
          </a:p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</a:pP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1" lang="es-ES_tradnl" sz="2400" spc="-1" strike="noStrike">
                <a:solidFill>
                  <a:schemeClr val="dk2"/>
                </a:solidFill>
                <a:latin typeface="Century Gothic"/>
              </a:rPr>
              <a:t>Número de usuarios</a:t>
            </a: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  <a:p>
            <a:pPr lvl="1" marL="640080" indent="-274320" defTabSz="914400">
              <a:lnSpc>
                <a:spcPct val="100000"/>
              </a:lnSpc>
              <a:spcBef>
                <a:spcPts val="43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1" lang="es-ES_tradnl" sz="2200" spc="-1" strike="noStrike">
                <a:solidFill>
                  <a:schemeClr val="dk2"/>
                </a:solidFill>
                <a:latin typeface="Century Gothic"/>
              </a:rPr>
              <a:t>Monousuario</a:t>
            </a:r>
            <a:endParaRPr b="0" lang="es-ES" sz="2200" spc="-1" strike="noStrike">
              <a:solidFill>
                <a:schemeClr val="dk2"/>
              </a:solidFill>
              <a:latin typeface="Century Gothic"/>
            </a:endParaRPr>
          </a:p>
          <a:p>
            <a:pPr lvl="1" marL="640080" indent="-274320" defTabSz="914400">
              <a:lnSpc>
                <a:spcPct val="100000"/>
              </a:lnSpc>
              <a:spcBef>
                <a:spcPts val="43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1" lang="es-ES_tradnl" sz="2200" spc="-1" strike="noStrike">
                <a:solidFill>
                  <a:schemeClr val="dk2"/>
                </a:solidFill>
                <a:latin typeface="Century Gothic"/>
              </a:rPr>
              <a:t>Multiusuario</a:t>
            </a:r>
            <a:endParaRPr b="0" lang="es-ES" sz="2200" spc="-1" strike="noStrike">
              <a:solidFill>
                <a:schemeClr val="dk2"/>
              </a:solidFill>
              <a:latin typeface="Century Gothic"/>
            </a:endParaRPr>
          </a:p>
          <a:p>
            <a:pPr indent="0" defTabSz="914400">
              <a:lnSpc>
                <a:spcPct val="100000"/>
              </a:lnSpc>
              <a:spcBef>
                <a:spcPts val="439"/>
              </a:spcBef>
              <a:buNone/>
            </a:pPr>
            <a:endParaRPr b="0" lang="es-ES" sz="2200" spc="-1" strike="noStrike">
              <a:solidFill>
                <a:schemeClr val="dk2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s-ES_tradnl" sz="4000" spc="-1" strike="noStrike">
                <a:solidFill>
                  <a:schemeClr val="accent1"/>
                </a:solidFill>
                <a:latin typeface="Century Gothic"/>
              </a:rPr>
              <a:t>Tipos de SGBD</a:t>
            </a:r>
            <a:endParaRPr b="0" lang="es-ES" sz="4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1043640" y="2323800"/>
            <a:ext cx="6777000" cy="350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1" lang="es-ES_tradnl" sz="2400" spc="-1" strike="noStrike">
                <a:solidFill>
                  <a:schemeClr val="dk2"/>
                </a:solidFill>
                <a:latin typeface="Century Gothic"/>
              </a:rPr>
              <a:t>Numero de sitios en los que está distribuida la BD</a:t>
            </a: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  <a:p>
            <a:pPr lvl="1" marL="640080" indent="-274320" defTabSz="914400">
              <a:lnSpc>
                <a:spcPct val="100000"/>
              </a:lnSpc>
              <a:spcBef>
                <a:spcPts val="43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1" lang="es-ES_tradnl" sz="2200" spc="-1" strike="noStrike">
                <a:solidFill>
                  <a:schemeClr val="dk2"/>
                </a:solidFill>
                <a:latin typeface="Century Gothic"/>
              </a:rPr>
              <a:t>Centralizados</a:t>
            </a:r>
            <a:endParaRPr b="0" lang="es-ES" sz="2200" spc="-1" strike="noStrike">
              <a:solidFill>
                <a:schemeClr val="dk2"/>
              </a:solidFill>
              <a:latin typeface="Century Gothic"/>
            </a:endParaRPr>
          </a:p>
          <a:p>
            <a:pPr lvl="1" marL="640080" indent="-274320" defTabSz="914400">
              <a:lnSpc>
                <a:spcPct val="100000"/>
              </a:lnSpc>
              <a:spcBef>
                <a:spcPts val="43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1" lang="es-ES_tradnl" sz="2200" spc="-1" strike="noStrike">
                <a:solidFill>
                  <a:schemeClr val="dk2"/>
                </a:solidFill>
                <a:latin typeface="Century Gothic"/>
              </a:rPr>
              <a:t>Distribuidos</a:t>
            </a:r>
            <a:endParaRPr b="0" lang="es-ES" sz="2200" spc="-1" strike="noStrike">
              <a:solidFill>
                <a:schemeClr val="dk2"/>
              </a:solidFill>
              <a:latin typeface="Century Gothic"/>
            </a:endParaRPr>
          </a:p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1" lang="es-ES_tradnl" sz="2400" spc="-1" strike="noStrike">
                <a:solidFill>
                  <a:schemeClr val="dk2"/>
                </a:solidFill>
                <a:latin typeface="Century Gothic"/>
              </a:rPr>
              <a:t>El coste</a:t>
            </a: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1" lang="es-ES_tradnl" sz="2400" spc="-1" strike="noStrike">
                <a:solidFill>
                  <a:schemeClr val="dk2"/>
                </a:solidFill>
                <a:latin typeface="Century Gothic"/>
              </a:rPr>
              <a:t>Según el propósito</a:t>
            </a: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  <a:p>
            <a:pPr lvl="1" marL="640080" indent="-274320" defTabSz="914400">
              <a:lnSpc>
                <a:spcPct val="100000"/>
              </a:lnSpc>
              <a:spcBef>
                <a:spcPts val="43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1" lang="es-ES_tradnl" sz="2200" spc="-1" strike="noStrike">
                <a:solidFill>
                  <a:schemeClr val="dk2"/>
                </a:solidFill>
                <a:latin typeface="Century Gothic"/>
              </a:rPr>
              <a:t>Propósito general</a:t>
            </a:r>
            <a:endParaRPr b="0" lang="es-ES" sz="2200" spc="-1" strike="noStrike">
              <a:solidFill>
                <a:schemeClr val="dk2"/>
              </a:solidFill>
              <a:latin typeface="Century Gothic"/>
            </a:endParaRPr>
          </a:p>
          <a:p>
            <a:pPr lvl="1" marL="640080" indent="-274320" defTabSz="914400">
              <a:lnSpc>
                <a:spcPct val="100000"/>
              </a:lnSpc>
              <a:spcBef>
                <a:spcPts val="43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1" lang="es-ES_tradnl" sz="2200" spc="-1" strike="noStrike">
                <a:solidFill>
                  <a:schemeClr val="dk2"/>
                </a:solidFill>
                <a:latin typeface="Century Gothic"/>
              </a:rPr>
              <a:t>Propósito especifico</a:t>
            </a:r>
            <a:endParaRPr b="0" lang="es-ES" sz="2200" spc="-1" strike="noStrike">
              <a:solidFill>
                <a:schemeClr val="dk2"/>
              </a:solidFill>
              <a:latin typeface="Century Gothic"/>
            </a:endParaRPr>
          </a:p>
          <a:p>
            <a:pPr marL="365760" indent="0" defTabSz="914400"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endParaRPr b="0" lang="es-ES" sz="2200" spc="-1" strike="noStrike">
              <a:solidFill>
                <a:schemeClr val="dk2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s-ES_tradnl" sz="4000" spc="-1" strike="noStrike">
                <a:solidFill>
                  <a:schemeClr val="accent1"/>
                </a:solidFill>
                <a:latin typeface="Century Gothic"/>
              </a:rPr>
              <a:t>SGBD COMERCIALES</a:t>
            </a:r>
            <a:endParaRPr b="0" lang="es-ES" sz="4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1043640" y="2323800"/>
            <a:ext cx="6777000" cy="350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1" lang="es-ES_tradnl" sz="2400" spc="-1" strike="noStrike">
                <a:solidFill>
                  <a:schemeClr val="dk2"/>
                </a:solidFill>
                <a:latin typeface="Century Gothic"/>
              </a:rPr>
              <a:t>ORACLE</a:t>
            </a: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1" lang="es-ES_tradnl" sz="2400" spc="-1" strike="noStrike">
                <a:solidFill>
                  <a:schemeClr val="dk2"/>
                </a:solidFill>
                <a:latin typeface="Century Gothic"/>
              </a:rPr>
              <a:t>MYSQL</a:t>
            </a: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1" lang="es-ES_tradnl" sz="2400" spc="-1" strike="noStrike">
                <a:solidFill>
                  <a:schemeClr val="dk2"/>
                </a:solidFill>
                <a:latin typeface="Century Gothic"/>
              </a:rPr>
              <a:t>DB2</a:t>
            </a: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1" lang="es-ES_tradnl" sz="2400" spc="-1" strike="noStrike">
                <a:solidFill>
                  <a:schemeClr val="dk2"/>
                </a:solidFill>
                <a:latin typeface="Century Gothic"/>
              </a:rPr>
              <a:t>INFORMIX</a:t>
            </a: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1" lang="es-ES_tradnl" sz="2400" spc="-1" strike="noStrike">
                <a:solidFill>
                  <a:schemeClr val="dk2"/>
                </a:solidFill>
                <a:latin typeface="Century Gothic"/>
              </a:rPr>
              <a:t>Microsoft SQL SERVER</a:t>
            </a: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1" lang="es-ES_tradnl" sz="2400" spc="-1" strike="noStrike">
                <a:solidFill>
                  <a:schemeClr val="dk2"/>
                </a:solidFill>
                <a:latin typeface="Century Gothic"/>
              </a:rPr>
              <a:t>SYBASE</a:t>
            </a: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s-ES_tradnl" sz="4000" spc="-1" strike="noStrike">
                <a:solidFill>
                  <a:schemeClr val="accent1"/>
                </a:solidFill>
                <a:latin typeface="Century Gothic"/>
              </a:rPr>
              <a:t>SGBD LIBRES</a:t>
            </a:r>
            <a:endParaRPr b="0" lang="es-ES" sz="4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1043640" y="2323800"/>
            <a:ext cx="6777000" cy="350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1" lang="es-ES_tradnl" sz="2400" spc="-1" strike="noStrike">
                <a:solidFill>
                  <a:schemeClr val="dk2"/>
                </a:solidFill>
                <a:latin typeface="Century Gothic"/>
              </a:rPr>
              <a:t>MySQL</a:t>
            </a: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1" lang="es-ES_tradnl" sz="2400" spc="-1" strike="noStrike">
                <a:solidFill>
                  <a:schemeClr val="dk2"/>
                </a:solidFill>
                <a:latin typeface="Century Gothic"/>
              </a:rPr>
              <a:t>Postgresql</a:t>
            </a: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1" lang="es-ES_tradnl" sz="2400" spc="-1" strike="noStrike">
                <a:solidFill>
                  <a:schemeClr val="dk2"/>
                </a:solidFill>
                <a:latin typeface="Century Gothic"/>
              </a:rPr>
              <a:t>Firebird</a:t>
            </a: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1" lang="es-ES_tradnl" sz="2400" spc="-1" strike="noStrike">
                <a:solidFill>
                  <a:schemeClr val="dk2"/>
                </a:solidFill>
                <a:latin typeface="Century Gothic"/>
              </a:rPr>
              <a:t>Apache Derby</a:t>
            </a: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1" lang="es-ES_tradnl" sz="2400" spc="-1" strike="noStrike">
                <a:solidFill>
                  <a:schemeClr val="dk2"/>
                </a:solidFill>
                <a:latin typeface="Century Gothic"/>
              </a:rPr>
              <a:t>SQLite</a:t>
            </a: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87256"/>
          </a:bodyPr>
          <a:p>
            <a:pPr indent="0" defTabSz="914400">
              <a:lnSpc>
                <a:spcPct val="100000"/>
              </a:lnSpc>
              <a:buNone/>
            </a:pPr>
            <a:r>
              <a:rPr b="1" lang="es-ES_tradnl" sz="4000" spc="-1" strike="noStrike">
                <a:solidFill>
                  <a:schemeClr val="accent1"/>
                </a:solidFill>
                <a:latin typeface="Century Gothic"/>
              </a:rPr>
              <a:t>Elementos de una base de datos</a:t>
            </a:r>
            <a:endParaRPr b="0" lang="es-ES" sz="4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1043640" y="2323800"/>
            <a:ext cx="6777000" cy="350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ES_tradnl" sz="2400" spc="-1" strike="noStrike">
                <a:solidFill>
                  <a:schemeClr val="dk2"/>
                </a:solidFill>
                <a:latin typeface="Century Gothic"/>
                <a:ea typeface="Microsoft YaHei"/>
              </a:rPr>
              <a:t>Entidades:</a:t>
            </a:r>
            <a:r>
              <a:rPr b="0" lang="es-ES_tradnl" sz="1800" spc="-1" strike="noStrike">
                <a:solidFill>
                  <a:schemeClr val="dk2"/>
                </a:solidFill>
                <a:latin typeface="Century Gothic"/>
                <a:ea typeface="Microsoft YaHei"/>
              </a:rPr>
              <a:t>objeto real o abstracto con características diferenciadoras de otros objetos y cuya información se almacenará en la base de datos </a:t>
            </a:r>
            <a:endParaRPr b="0" lang="es-ES" sz="1800" spc="-1" strike="noStrike">
              <a:solidFill>
                <a:schemeClr val="dk2"/>
              </a:solidFill>
              <a:latin typeface="Century Gothic"/>
            </a:endParaRPr>
          </a:p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ES_tradnl" sz="2400" spc="-1" strike="noStrike">
                <a:solidFill>
                  <a:schemeClr val="dk2"/>
                </a:solidFill>
                <a:latin typeface="Century Gothic"/>
              </a:rPr>
              <a:t>Atributos : </a:t>
            </a:r>
            <a:r>
              <a:rPr b="0" lang="es-ES_tradnl" sz="1800" spc="-1" strike="noStrike">
                <a:solidFill>
                  <a:schemeClr val="dk2"/>
                </a:solidFill>
                <a:latin typeface="Century Gothic"/>
              </a:rPr>
              <a:t>Las propiedades particulares de los tipos de entidad </a:t>
            </a:r>
            <a:endParaRPr b="0" lang="es-ES" sz="1800" spc="-1" strike="noStrike">
              <a:solidFill>
                <a:schemeClr val="dk2"/>
              </a:solidFill>
              <a:latin typeface="Century Gothic"/>
            </a:endParaRPr>
          </a:p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ES_tradnl" sz="2400" spc="-1" strike="noStrike">
                <a:solidFill>
                  <a:schemeClr val="dk2"/>
                </a:solidFill>
                <a:latin typeface="Century Gothic"/>
              </a:rPr>
              <a:t>Registros :</a:t>
            </a:r>
            <a:r>
              <a:rPr b="0" lang="es-ES_tradnl" sz="1800" spc="-1" strike="noStrike">
                <a:solidFill>
                  <a:schemeClr val="dk2"/>
                </a:solidFill>
                <a:latin typeface="Century Gothic"/>
              </a:rPr>
              <a:t>toda la información de un elemento que se almacena en un archivo o tabla de la base de datos</a:t>
            </a:r>
            <a:endParaRPr b="0" lang="es-ES" sz="1800" spc="-1" strike="noStrike">
              <a:solidFill>
                <a:schemeClr val="dk2"/>
              </a:solidFill>
              <a:latin typeface="Century Gothic"/>
            </a:endParaRPr>
          </a:p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ES_tradnl" sz="2400" spc="-1" strike="noStrike">
                <a:solidFill>
                  <a:schemeClr val="dk2"/>
                </a:solidFill>
                <a:latin typeface="Century Gothic"/>
              </a:rPr>
              <a:t>Campos : </a:t>
            </a:r>
            <a:r>
              <a:rPr b="0" lang="es-ES_tradnl" sz="1800" spc="-1" strike="noStrike">
                <a:solidFill>
                  <a:schemeClr val="dk2"/>
                </a:solidFill>
                <a:latin typeface="Century Gothic"/>
              </a:rPr>
              <a:t>sinonimo de atributo</a:t>
            </a:r>
            <a:endParaRPr b="0" lang="es-ES" sz="1800" spc="-1" strike="noStrike">
              <a:solidFill>
                <a:schemeClr val="dk2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93507" lnSpcReduction="10000"/>
          </a:bodyPr>
          <a:p>
            <a:pPr indent="0" defTabSz="914400">
              <a:lnSpc>
                <a:spcPct val="100000"/>
              </a:lnSpc>
              <a:buNone/>
            </a:pPr>
            <a:r>
              <a:rPr b="1" lang="es-ES_tradnl" sz="4000" spc="-1" strike="noStrike">
                <a:solidFill>
                  <a:schemeClr val="accent1"/>
                </a:solidFill>
                <a:latin typeface="Century Gothic"/>
              </a:rPr>
              <a:t>Quien utiliza las bases de datos</a:t>
            </a:r>
            <a:endParaRPr b="0" lang="es-ES" sz="4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1043640" y="2323800"/>
            <a:ext cx="6777000" cy="350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ES_tradnl" sz="2400" spc="-1" strike="noStrike">
                <a:solidFill>
                  <a:schemeClr val="dk2"/>
                </a:solidFill>
                <a:latin typeface="Century Gothic"/>
              </a:rPr>
              <a:t>El administrador : </a:t>
            </a:r>
            <a:r>
              <a:rPr b="0" lang="es-ES_tradnl" sz="1800" spc="-1" strike="noStrike">
                <a:solidFill>
                  <a:schemeClr val="dk2"/>
                </a:solidFill>
                <a:latin typeface="Century Gothic"/>
              </a:rPr>
              <a:t>el encargado de mantener en orden la base de datos</a:t>
            </a:r>
            <a:endParaRPr b="0" lang="es-ES" sz="1800" spc="-1" strike="noStrike">
              <a:solidFill>
                <a:schemeClr val="dk2"/>
              </a:solidFill>
              <a:latin typeface="Century Gothic"/>
            </a:endParaRPr>
          </a:p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ES_tradnl" sz="2400" spc="-1" strike="noStrike">
                <a:solidFill>
                  <a:schemeClr val="dk2"/>
                </a:solidFill>
                <a:latin typeface="Century Gothic"/>
              </a:rPr>
              <a:t>Los diseñadores : </a:t>
            </a:r>
            <a:r>
              <a:rPr b="0" lang="es-ES_tradnl" sz="1800" spc="-1" strike="noStrike">
                <a:solidFill>
                  <a:schemeClr val="dk2"/>
                </a:solidFill>
                <a:latin typeface="Century Gothic"/>
              </a:rPr>
              <a:t>diseñan la base de datos</a:t>
            </a:r>
            <a:endParaRPr b="0" lang="es-ES" sz="1800" spc="-1" strike="noStrike">
              <a:solidFill>
                <a:schemeClr val="dk2"/>
              </a:solidFill>
              <a:latin typeface="Century Gothic"/>
            </a:endParaRPr>
          </a:p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ES_tradnl" sz="2400" spc="-1" strike="noStrike">
                <a:solidFill>
                  <a:schemeClr val="dk2"/>
                </a:solidFill>
                <a:latin typeface="Century Gothic"/>
              </a:rPr>
              <a:t>Los programadores : </a:t>
            </a:r>
            <a:r>
              <a:rPr b="0" lang="es-ES_tradnl" sz="1800" spc="-1" strike="noStrike">
                <a:solidFill>
                  <a:schemeClr val="dk2"/>
                </a:solidFill>
                <a:latin typeface="Century Gothic"/>
              </a:rPr>
              <a:t>crean los codigos o “aplicacion” a partir del diseño para la base de datos</a:t>
            </a:r>
            <a:endParaRPr b="0" lang="es-ES" sz="1800" spc="-1" strike="noStrike">
              <a:solidFill>
                <a:schemeClr val="dk2"/>
              </a:solidFill>
              <a:latin typeface="Century Gothic"/>
            </a:endParaRPr>
          </a:p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ES_tradnl" sz="2400" spc="-1" strike="noStrike">
                <a:solidFill>
                  <a:schemeClr val="dk2"/>
                </a:solidFill>
                <a:latin typeface="Century Gothic"/>
              </a:rPr>
              <a:t>Los usuarios finales : </a:t>
            </a:r>
            <a:r>
              <a:rPr b="0" lang="es-ES_tradnl" sz="1800" spc="-1" strike="noStrike">
                <a:solidFill>
                  <a:schemeClr val="dk2"/>
                </a:solidFill>
                <a:latin typeface="Century Gothic"/>
              </a:rPr>
              <a:t>Todos en general </a:t>
            </a:r>
            <a:endParaRPr b="0" lang="es-ES" sz="1800" spc="-1" strike="noStrike">
              <a:solidFill>
                <a:schemeClr val="dk2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s-ES_tradnl" sz="4000" spc="-1" strike="noStrike">
                <a:solidFill>
                  <a:schemeClr val="accent1"/>
                </a:solidFill>
                <a:latin typeface="Century Gothic"/>
              </a:rPr>
              <a:t>Para que se utiliza las BD</a:t>
            </a:r>
            <a:endParaRPr b="0" lang="es-ES" sz="4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1043640" y="2323800"/>
            <a:ext cx="2916360" cy="350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7465" lnSpcReduction="10000"/>
          </a:bodyPr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ES_tradnl" sz="2400" spc="-1" strike="noStrike">
                <a:solidFill>
                  <a:schemeClr val="dk2"/>
                </a:solidFill>
                <a:latin typeface="Century Gothic"/>
              </a:rPr>
              <a:t>Banca:</a:t>
            </a: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ES_tradnl" sz="2400" spc="-1" strike="noStrike">
                <a:solidFill>
                  <a:schemeClr val="dk2"/>
                </a:solidFill>
                <a:latin typeface="Century Gothic"/>
              </a:rPr>
              <a:t>Líneas aéreas</a:t>
            </a: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ES_tradnl" sz="2400" spc="-1" strike="noStrike">
                <a:solidFill>
                  <a:schemeClr val="dk2"/>
                </a:solidFill>
                <a:latin typeface="Century Gothic"/>
              </a:rPr>
              <a:t>Universidades</a:t>
            </a: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ES_tradnl" sz="2400" spc="-1" strike="noStrike">
                <a:solidFill>
                  <a:schemeClr val="dk2"/>
                </a:solidFill>
                <a:latin typeface="Century Gothic"/>
              </a:rPr>
              <a:t>Transacciones de tarjetas de crédito</a:t>
            </a: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ES_tradnl" sz="2400" spc="-1" strike="noStrike">
                <a:solidFill>
                  <a:schemeClr val="dk2"/>
                </a:solidFill>
                <a:latin typeface="Century Gothic"/>
              </a:rPr>
              <a:t>Telecomunicaciones</a:t>
            </a: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ES_tradnl" sz="2400" spc="-1" strike="noStrike">
                <a:solidFill>
                  <a:schemeClr val="dk2"/>
                </a:solidFill>
                <a:latin typeface="Century Gothic"/>
              </a:rPr>
              <a:t>Medicina</a:t>
            </a: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ES_tradnl" sz="2400" spc="-1" strike="noStrike">
                <a:solidFill>
                  <a:schemeClr val="dk2"/>
                </a:solidFill>
                <a:latin typeface="Century Gothic"/>
              </a:rPr>
              <a:t>Justicia</a:t>
            </a: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ES_tradnl" sz="2400" spc="-1" strike="noStrike">
                <a:solidFill>
                  <a:schemeClr val="dk2"/>
                </a:solidFill>
                <a:latin typeface="Century Gothic"/>
              </a:rPr>
              <a:t>ETC…</a:t>
            </a: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</a:pP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s-ES_tradnl" sz="4000" spc="-1" strike="noStrike">
                <a:solidFill>
                  <a:schemeClr val="accent1"/>
                </a:solidFill>
                <a:latin typeface="Century Gothic"/>
              </a:rPr>
              <a:t>Modelos de bases de datos</a:t>
            </a:r>
            <a:endParaRPr b="0" lang="es-ES" sz="4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1043640" y="2323800"/>
            <a:ext cx="6777000" cy="350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6219"/>
          </a:bodyPr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ES_tradnl" sz="2400" spc="-1" strike="noStrike">
                <a:solidFill>
                  <a:schemeClr val="dk2"/>
                </a:solidFill>
                <a:latin typeface="Century Gothic"/>
              </a:rPr>
              <a:t>Modelo Jerárquico: </a:t>
            </a: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ES_tradnl" sz="2400" spc="-1" strike="noStrike">
                <a:solidFill>
                  <a:schemeClr val="dk2"/>
                </a:solidFill>
                <a:latin typeface="Century Gothic"/>
              </a:rPr>
              <a:t>Modelo en red: </a:t>
            </a:r>
            <a:r>
              <a:rPr b="0" lang="es-ES_tradnl" sz="1600" spc="-1" strike="noStrike">
                <a:solidFill>
                  <a:schemeClr val="dk2"/>
                </a:solidFill>
                <a:latin typeface="Century Gothic"/>
              </a:rPr>
              <a:t>relacion entre varias entidades similares</a:t>
            </a:r>
            <a:endParaRPr b="0" lang="es-ES" sz="1600" spc="-1" strike="noStrike">
              <a:solidFill>
                <a:schemeClr val="dk2"/>
              </a:solidFill>
              <a:latin typeface="Century Gothic"/>
            </a:endParaRPr>
          </a:p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ES_tradnl" sz="2400" spc="-1" strike="noStrike">
                <a:solidFill>
                  <a:schemeClr val="dk2"/>
                </a:solidFill>
                <a:latin typeface="Century Gothic"/>
              </a:rPr>
              <a:t>Modelo basado en tablas: </a:t>
            </a:r>
            <a:r>
              <a:rPr b="0" lang="es-ES_tradnl" sz="1600" spc="-1" strike="noStrike">
                <a:solidFill>
                  <a:schemeClr val="dk2"/>
                </a:solidFill>
                <a:latin typeface="Century Gothic"/>
              </a:rPr>
              <a:t>modelo util para ordenar entidades relacionadas</a:t>
            </a:r>
            <a:endParaRPr b="0" lang="es-ES" sz="1600" spc="-1" strike="noStrike">
              <a:solidFill>
                <a:schemeClr val="dk2"/>
              </a:solidFill>
              <a:latin typeface="Century Gothic"/>
            </a:endParaRPr>
          </a:p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ES_tradnl" sz="2400" spc="-1" strike="noStrike">
                <a:solidFill>
                  <a:schemeClr val="dk2"/>
                </a:solidFill>
                <a:latin typeface="Century Gothic"/>
              </a:rPr>
              <a:t>Modelo orientado a Objetos: </a:t>
            </a: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ES_tradnl" sz="2400" spc="-1" strike="noStrike">
                <a:solidFill>
                  <a:schemeClr val="dk2"/>
                </a:solidFill>
                <a:latin typeface="Century Gothic"/>
              </a:rPr>
              <a:t>Otros modelos</a:t>
            </a: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  <a:p>
            <a:pPr lvl="1" marL="640080" indent="-274320" defTabSz="914400">
              <a:lnSpc>
                <a:spcPct val="100000"/>
              </a:lnSpc>
              <a:spcBef>
                <a:spcPts val="43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ES_tradnl" sz="2200" spc="-1" strike="noStrike">
                <a:solidFill>
                  <a:schemeClr val="dk2"/>
                </a:solidFill>
                <a:latin typeface="Century Gothic"/>
              </a:rPr>
              <a:t>Modelo objeto-relacional</a:t>
            </a:r>
            <a:endParaRPr b="0" lang="es-ES" sz="2200" spc="-1" strike="noStrike">
              <a:solidFill>
                <a:schemeClr val="dk2"/>
              </a:solidFill>
              <a:latin typeface="Century Gothic"/>
            </a:endParaRPr>
          </a:p>
          <a:p>
            <a:pPr lvl="1" marL="640080" indent="-274320" defTabSz="914400">
              <a:lnSpc>
                <a:spcPct val="100000"/>
              </a:lnSpc>
              <a:spcBef>
                <a:spcPts val="43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ES_tradnl" sz="2200" spc="-1" strike="noStrike">
                <a:solidFill>
                  <a:schemeClr val="dk2"/>
                </a:solidFill>
                <a:latin typeface="Century Gothic"/>
              </a:rPr>
              <a:t>Modelo de bases de datos deductivas: lo mas parecido a una ia, con ayuda de datos ya dados, puede usarlos para devolver algo basado en ellos</a:t>
            </a:r>
            <a:endParaRPr b="0" lang="es-ES" sz="2200" spc="-1" strike="noStrike">
              <a:solidFill>
                <a:schemeClr val="dk2"/>
              </a:solidFill>
              <a:latin typeface="Century Gothic"/>
            </a:endParaRPr>
          </a:p>
          <a:p>
            <a:pPr lvl="1" marL="640080" indent="-274320" defTabSz="914400">
              <a:lnSpc>
                <a:spcPct val="100000"/>
              </a:lnSpc>
              <a:spcBef>
                <a:spcPts val="43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ES_tradnl" sz="2200" spc="-1" strike="noStrike">
                <a:solidFill>
                  <a:schemeClr val="dk2"/>
                </a:solidFill>
                <a:latin typeface="Century Gothic"/>
              </a:rPr>
              <a:t>BD multidimensionales</a:t>
            </a:r>
            <a:endParaRPr b="0" lang="es-ES" sz="2200" spc="-1" strike="noStrike">
              <a:solidFill>
                <a:schemeClr val="dk2"/>
              </a:solidFill>
              <a:latin typeface="Century Gothic"/>
            </a:endParaRPr>
          </a:p>
          <a:p>
            <a:pPr lvl="1" marL="640080" indent="-274320" defTabSz="914400">
              <a:lnSpc>
                <a:spcPct val="100000"/>
              </a:lnSpc>
              <a:spcBef>
                <a:spcPts val="43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ES_tradnl" sz="2200" spc="-1" strike="noStrike">
                <a:solidFill>
                  <a:schemeClr val="dk2"/>
                </a:solidFill>
                <a:latin typeface="Century Gothic"/>
              </a:rPr>
              <a:t>BD transaccionales</a:t>
            </a:r>
            <a:endParaRPr b="0" lang="es-ES" sz="2200" spc="-1" strike="noStrike">
              <a:solidFill>
                <a:schemeClr val="dk2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s-ES_tradnl" sz="4000" spc="-1" strike="noStrike">
                <a:solidFill>
                  <a:schemeClr val="accent1"/>
                </a:solidFill>
                <a:latin typeface="Century Gothic"/>
              </a:rPr>
              <a:t>Tipos de Base de Datos</a:t>
            </a:r>
            <a:endParaRPr b="0" lang="es-ES" sz="4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1043640" y="2323800"/>
            <a:ext cx="6777000" cy="350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ES_tradnl" sz="2400" spc="-1" strike="noStrike">
                <a:solidFill>
                  <a:schemeClr val="dk2"/>
                </a:solidFill>
                <a:latin typeface="Century Gothic"/>
              </a:rPr>
              <a:t>Bases de datos según su contenido</a:t>
            </a: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  <a:p>
            <a:pPr lvl="1" marL="640080" indent="-274320" defTabSz="914400">
              <a:lnSpc>
                <a:spcPct val="100000"/>
              </a:lnSpc>
              <a:spcBef>
                <a:spcPts val="43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ES_tradnl" sz="2200" spc="-1" strike="noStrike">
                <a:solidFill>
                  <a:schemeClr val="dk2"/>
                </a:solidFill>
                <a:latin typeface="Century Gothic"/>
              </a:rPr>
              <a:t>BD con información actual</a:t>
            </a:r>
            <a:endParaRPr b="0" lang="es-ES" sz="2200" spc="-1" strike="noStrike">
              <a:solidFill>
                <a:schemeClr val="dk2"/>
              </a:solidFill>
              <a:latin typeface="Century Gothic"/>
            </a:endParaRPr>
          </a:p>
          <a:p>
            <a:pPr lvl="1" marL="640080" indent="-274320" defTabSz="914400">
              <a:lnSpc>
                <a:spcPct val="100000"/>
              </a:lnSpc>
              <a:spcBef>
                <a:spcPts val="43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ES_tradnl" sz="2200" spc="-1" strike="noStrike">
                <a:solidFill>
                  <a:schemeClr val="dk2"/>
                </a:solidFill>
                <a:latin typeface="Century Gothic"/>
              </a:rPr>
              <a:t>Directorios</a:t>
            </a:r>
            <a:endParaRPr b="0" lang="es-ES" sz="2200" spc="-1" strike="noStrike">
              <a:solidFill>
                <a:schemeClr val="dk2"/>
              </a:solidFill>
              <a:latin typeface="Century Gothic"/>
            </a:endParaRPr>
          </a:p>
          <a:p>
            <a:pPr lvl="1" marL="640080" indent="-274320" defTabSz="914400">
              <a:lnSpc>
                <a:spcPct val="100000"/>
              </a:lnSpc>
              <a:spcBef>
                <a:spcPts val="43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ES_tradnl" sz="2200" spc="-1" strike="noStrike">
                <a:solidFill>
                  <a:schemeClr val="dk2"/>
                </a:solidFill>
                <a:latin typeface="Century Gothic"/>
              </a:rPr>
              <a:t>BD documentales</a:t>
            </a:r>
            <a:endParaRPr b="0" lang="es-ES" sz="2200" spc="-1" strike="noStrike">
              <a:solidFill>
                <a:schemeClr val="dk2"/>
              </a:solidFill>
              <a:latin typeface="Century Gothic"/>
            </a:endParaRPr>
          </a:p>
          <a:p>
            <a:pPr lvl="2" marL="914400" indent="-228600" defTabSz="914400">
              <a:lnSpc>
                <a:spcPct val="100000"/>
              </a:lnSpc>
              <a:spcBef>
                <a:spcPts val="400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ES_tradnl" sz="2000" spc="-1" strike="noStrike">
                <a:solidFill>
                  <a:schemeClr val="dk2"/>
                </a:solidFill>
                <a:latin typeface="Century Gothic"/>
              </a:rPr>
              <a:t>BD de texto completo</a:t>
            </a:r>
            <a:endParaRPr b="0" lang="es-ES" sz="2000" spc="-1" strike="noStrike">
              <a:solidFill>
                <a:schemeClr val="dk2"/>
              </a:solidFill>
              <a:latin typeface="Century Gothic"/>
            </a:endParaRPr>
          </a:p>
          <a:p>
            <a:pPr lvl="2" marL="914400" indent="-228600" defTabSz="914400">
              <a:lnSpc>
                <a:spcPct val="100000"/>
              </a:lnSpc>
              <a:spcBef>
                <a:spcPts val="400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ES_tradnl" sz="2000" spc="-1" strike="noStrike">
                <a:solidFill>
                  <a:schemeClr val="dk2"/>
                </a:solidFill>
                <a:latin typeface="Century Gothic"/>
              </a:rPr>
              <a:t>Archivos electrónicos de imágenes</a:t>
            </a:r>
            <a:endParaRPr b="0" lang="es-ES" sz="2000" spc="-1" strike="noStrike">
              <a:solidFill>
                <a:schemeClr val="dk2"/>
              </a:solidFill>
              <a:latin typeface="Century Gothic"/>
            </a:endParaRPr>
          </a:p>
          <a:p>
            <a:pPr lvl="2" marL="914400" indent="-228600" defTabSz="914400">
              <a:lnSpc>
                <a:spcPct val="100000"/>
              </a:lnSpc>
              <a:spcBef>
                <a:spcPts val="400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ES_tradnl" sz="2000" spc="-1" strike="noStrike">
                <a:solidFill>
                  <a:schemeClr val="dk2"/>
                </a:solidFill>
                <a:latin typeface="Century Gothic"/>
              </a:rPr>
              <a:t>BD referenciales</a:t>
            </a:r>
            <a:endParaRPr b="0" lang="es-ES" sz="2000" spc="-1" strike="noStrike">
              <a:solidFill>
                <a:schemeClr val="dk2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s-ES_tradnl" sz="4000" spc="-1" strike="noStrike">
                <a:solidFill>
                  <a:schemeClr val="accent1"/>
                </a:solidFill>
                <a:latin typeface="Century Gothic"/>
              </a:rPr>
              <a:t>Tipos de Base de Datos</a:t>
            </a:r>
            <a:endParaRPr b="0" lang="es-ES" sz="4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1043640" y="2323800"/>
            <a:ext cx="6777000" cy="350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ES_tradnl" sz="2400" spc="-1" strike="noStrike">
                <a:solidFill>
                  <a:schemeClr val="dk2"/>
                </a:solidFill>
                <a:latin typeface="Century Gothic"/>
              </a:rPr>
              <a:t>BD según su uso</a:t>
            </a: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  <a:p>
            <a:pPr lvl="1" marL="640080" indent="-274320" defTabSz="914400">
              <a:lnSpc>
                <a:spcPct val="100000"/>
              </a:lnSpc>
              <a:spcBef>
                <a:spcPts val="43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ES_tradnl" sz="2200" spc="-1" strike="noStrike">
                <a:solidFill>
                  <a:schemeClr val="dk2"/>
                </a:solidFill>
                <a:latin typeface="Century Gothic"/>
              </a:rPr>
              <a:t>BD individuales</a:t>
            </a:r>
            <a:endParaRPr b="0" lang="es-ES" sz="2200" spc="-1" strike="noStrike">
              <a:solidFill>
                <a:schemeClr val="dk2"/>
              </a:solidFill>
              <a:latin typeface="Century Gothic"/>
            </a:endParaRPr>
          </a:p>
          <a:p>
            <a:pPr lvl="1" marL="640080" indent="-274320" defTabSz="914400">
              <a:lnSpc>
                <a:spcPct val="100000"/>
              </a:lnSpc>
              <a:spcBef>
                <a:spcPts val="43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ES_tradnl" sz="2200" spc="-1" strike="noStrike">
                <a:solidFill>
                  <a:schemeClr val="dk2"/>
                </a:solidFill>
                <a:latin typeface="Century Gothic"/>
              </a:rPr>
              <a:t>BD compartidas : de entrada limitada</a:t>
            </a:r>
            <a:endParaRPr b="0" lang="es-ES" sz="2200" spc="-1" strike="noStrike">
              <a:solidFill>
                <a:schemeClr val="dk2"/>
              </a:solidFill>
              <a:latin typeface="Century Gothic"/>
            </a:endParaRPr>
          </a:p>
          <a:p>
            <a:pPr lvl="1" marL="640080" indent="-274320" defTabSz="914400">
              <a:lnSpc>
                <a:spcPct val="100000"/>
              </a:lnSpc>
              <a:spcBef>
                <a:spcPts val="43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ES_tradnl" sz="2200" spc="-1" strike="noStrike">
                <a:solidFill>
                  <a:schemeClr val="dk2"/>
                </a:solidFill>
                <a:latin typeface="Century Gothic"/>
              </a:rPr>
              <a:t>BD de acceso publico :</a:t>
            </a:r>
            <a:r>
              <a:rPr b="0" lang="es-ES_tradnl" sz="1600" spc="-1" strike="noStrike">
                <a:solidFill>
                  <a:schemeClr val="dk2"/>
                </a:solidFill>
                <a:latin typeface="Century Gothic"/>
              </a:rPr>
              <a:t> mas usada actualmente</a:t>
            </a:r>
            <a:endParaRPr b="0" lang="es-ES" sz="1600" spc="-1" strike="noStrike">
              <a:solidFill>
                <a:schemeClr val="dk2"/>
              </a:solidFill>
              <a:latin typeface="Century Gothic"/>
            </a:endParaRPr>
          </a:p>
          <a:p>
            <a:pPr lvl="1" marL="640080" indent="-274320" defTabSz="914400">
              <a:lnSpc>
                <a:spcPct val="100000"/>
              </a:lnSpc>
              <a:spcBef>
                <a:spcPts val="43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ES_tradnl" sz="2200" spc="-1" strike="noStrike">
                <a:solidFill>
                  <a:schemeClr val="dk2"/>
                </a:solidFill>
                <a:latin typeface="Century Gothic"/>
              </a:rPr>
              <a:t>BD propietarias o banco de datos : para empresas</a:t>
            </a:r>
            <a:endParaRPr b="0" lang="es-ES" sz="2200" spc="-1" strike="noStrike">
              <a:solidFill>
                <a:schemeClr val="dk2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s-ES_tradnl" sz="4000" spc="-1" strike="noStrike">
                <a:solidFill>
                  <a:schemeClr val="accent1"/>
                </a:solidFill>
                <a:latin typeface="Century Gothic"/>
              </a:rPr>
              <a:t>Tipos de Base de Datos</a:t>
            </a:r>
            <a:endParaRPr b="0" lang="es-ES" sz="4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1043640" y="2323800"/>
            <a:ext cx="7416360" cy="350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7882"/>
          </a:bodyPr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ES_tradnl" sz="2400" spc="-1" strike="noStrike">
                <a:solidFill>
                  <a:schemeClr val="dk2"/>
                </a:solidFill>
                <a:latin typeface="Century Gothic"/>
              </a:rPr>
              <a:t>BD según la variabilidad de la información</a:t>
            </a: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  <a:p>
            <a:pPr lvl="1" marL="640080" indent="-274320" defTabSz="914400">
              <a:lnSpc>
                <a:spcPct val="100000"/>
              </a:lnSpc>
              <a:spcBef>
                <a:spcPts val="43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ES_tradnl" sz="2200" spc="-1" strike="noStrike">
                <a:solidFill>
                  <a:schemeClr val="dk2"/>
                </a:solidFill>
                <a:latin typeface="Century Gothic"/>
              </a:rPr>
              <a:t>BD estáticas: que varia muy poco o nada</a:t>
            </a:r>
            <a:endParaRPr b="0" lang="es-ES" sz="2200" spc="-1" strike="noStrike">
              <a:solidFill>
                <a:schemeClr val="dk2"/>
              </a:solidFill>
              <a:latin typeface="Century Gothic"/>
            </a:endParaRPr>
          </a:p>
          <a:p>
            <a:pPr lvl="1" marL="640080" indent="-274320" defTabSz="914400">
              <a:lnSpc>
                <a:spcPct val="100000"/>
              </a:lnSpc>
              <a:spcBef>
                <a:spcPts val="43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ES_tradnl" sz="2200" spc="-1" strike="noStrike">
                <a:solidFill>
                  <a:schemeClr val="dk2"/>
                </a:solidFill>
                <a:latin typeface="Century Gothic"/>
              </a:rPr>
              <a:t>BD dinámicas:actuales en las que todo cambia constantementes</a:t>
            </a:r>
            <a:endParaRPr b="0" lang="es-ES" sz="2200" spc="-1" strike="noStrike">
              <a:solidFill>
                <a:schemeClr val="dk2"/>
              </a:solidFill>
              <a:latin typeface="Century Gothic"/>
            </a:endParaRPr>
          </a:p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ES_tradnl" sz="2400" spc="-1" strike="noStrike">
                <a:solidFill>
                  <a:schemeClr val="dk2"/>
                </a:solidFill>
                <a:latin typeface="Century Gothic"/>
              </a:rPr>
              <a:t>BD según la locación de la información</a:t>
            </a: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  <a:p>
            <a:pPr lvl="1" marL="640080" indent="-274320" defTabSz="914400">
              <a:lnSpc>
                <a:spcPct val="100000"/>
              </a:lnSpc>
              <a:spcBef>
                <a:spcPts val="43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ES_tradnl" sz="2200" spc="-1" strike="noStrike">
                <a:solidFill>
                  <a:schemeClr val="dk2"/>
                </a:solidFill>
                <a:latin typeface="Century Gothic"/>
              </a:rPr>
              <a:t>BD centralizadas: </a:t>
            </a:r>
            <a:r>
              <a:rPr b="0" lang="es-ES_tradnl" sz="1800" spc="-1" strike="noStrike">
                <a:solidFill>
                  <a:schemeClr val="dk2"/>
                </a:solidFill>
                <a:latin typeface="Century Gothic"/>
              </a:rPr>
              <a:t>ubicada en un solo ordenador/servidor</a:t>
            </a:r>
            <a:endParaRPr b="0" lang="es-ES" sz="1800" spc="-1" strike="noStrike">
              <a:solidFill>
                <a:schemeClr val="dk2"/>
              </a:solidFill>
              <a:latin typeface="Century Gothic"/>
            </a:endParaRPr>
          </a:p>
          <a:p>
            <a:pPr lvl="2" marL="914400" indent="-228600" defTabSz="914400">
              <a:lnSpc>
                <a:spcPct val="100000"/>
              </a:lnSpc>
              <a:spcBef>
                <a:spcPts val="400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ES_tradnl" sz="2000" spc="-1" strike="noStrike">
                <a:solidFill>
                  <a:schemeClr val="dk2"/>
                </a:solidFill>
                <a:latin typeface="Century Gothic"/>
              </a:rPr>
              <a:t>Basadas en anfitrión: cada vez que se entra a una base de datos se debe estar en el ordenador </a:t>
            </a:r>
            <a:endParaRPr b="0" lang="es-ES" sz="2000" spc="-1" strike="noStrike">
              <a:solidFill>
                <a:schemeClr val="dk2"/>
              </a:solidFill>
              <a:latin typeface="Century Gothic"/>
            </a:endParaRPr>
          </a:p>
          <a:p>
            <a:pPr lvl="2" marL="914400" indent="-228600" defTabSz="914400">
              <a:lnSpc>
                <a:spcPct val="100000"/>
              </a:lnSpc>
              <a:spcBef>
                <a:spcPts val="400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ES_tradnl" sz="2000" spc="-1" strike="noStrike">
                <a:solidFill>
                  <a:schemeClr val="dk2"/>
                </a:solidFill>
                <a:latin typeface="Century Gothic"/>
              </a:rPr>
              <a:t>Basadas en Cliente/servido:</a:t>
            </a:r>
            <a:endParaRPr b="0" lang="es-ES" sz="2000" spc="-1" strike="noStrike">
              <a:solidFill>
                <a:schemeClr val="dk2"/>
              </a:solidFill>
              <a:latin typeface="Century Gothic"/>
            </a:endParaRPr>
          </a:p>
          <a:p>
            <a:pPr lvl="2" marL="743040" indent="-343080" defTabSz="914400">
              <a:lnSpc>
                <a:spcPct val="100000"/>
              </a:lnSpc>
              <a:spcBef>
                <a:spcPts val="561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ES_tradnl" sz="2800" spc="-1" strike="noStrike">
                <a:solidFill>
                  <a:schemeClr val="dk2"/>
                </a:solidFill>
                <a:latin typeface="Century Gothic"/>
              </a:rPr>
              <a:t>BD distribuidas: </a:t>
            </a:r>
            <a:r>
              <a:rPr b="0" lang="es-ES_tradnl" sz="1800" spc="-1" strike="noStrike">
                <a:solidFill>
                  <a:schemeClr val="dk2"/>
                </a:solidFill>
                <a:latin typeface="Century Gothic"/>
              </a:rPr>
              <a:t>ubicada en varios ordenadores/servidores</a:t>
            </a:r>
            <a:endParaRPr b="0" lang="es-ES" sz="1800" spc="-1" strike="noStrike">
              <a:solidFill>
                <a:schemeClr val="dk2"/>
              </a:solidFill>
              <a:latin typeface="Century Gothic"/>
            </a:endParaRPr>
          </a:p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</a:pPr>
            <a:endParaRPr b="0" lang="es-ES" sz="2400" spc="-1" strike="noStrike">
              <a:solidFill>
                <a:schemeClr val="dk2"/>
              </a:solidFill>
              <a:latin typeface="Century Gothic"/>
            </a:endParaRPr>
          </a:p>
          <a:p>
            <a:pPr marL="457200" indent="0" defTabSz="914400"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endParaRPr b="0" lang="es-ES" sz="2200" spc="-1" strike="noStrike">
              <a:solidFill>
                <a:schemeClr val="dk2"/>
              </a:solidFill>
              <a:latin typeface="Century Gothic"/>
            </a:endParaRPr>
          </a:p>
          <a:p>
            <a:pPr indent="0" defTabSz="914400"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endParaRPr b="0" lang="es-ES" sz="2200" spc="-1" strike="noStrike">
              <a:solidFill>
                <a:schemeClr val="dk2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theme1.xml><?xml version="1.0" encoding="utf-8"?>
<a:theme xmlns:a="http://schemas.openxmlformats.org/drawingml/2006/main" xmlns:r="http://schemas.openxmlformats.org/officeDocument/2006/relationships" name="Austin">
  <a:themeElements>
    <a:clrScheme name="Austin">
      <a:dk1>
        <a:srgbClr val="000000"/>
      </a:dk1>
      <a:lt1>
        <a:srgbClr val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 pitchFamily="0" charset="1"/>
        <a:ea typeface=""/>
        <a:cs typeface=""/>
      </a:majorFont>
      <a:minorFont>
        <a:latin typeface="Century Gothic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  <a:lumMod val="100000"/>
              </a:schemeClr>
            </a:gs>
          </a:gsLst>
          <a:lin ang="5040000" scaled="1"/>
          <a:tileRect l="0" t="0" r="0" b="0"/>
        </a:gradFill>
        <a:gradFill>
          <a:gsLst>
            <a:gs pos="0">
              <a:schemeClr val="phClr"/>
            </a:gs>
            <a:gs pos="100000">
              <a:schemeClr val="phClr">
                <a:shade val="75000"/>
                <a:lumMod val="9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shade val="94000"/>
                <a:lumMod val="96000"/>
              </a:schemeClr>
            </a:gs>
            <a:gs pos="62000">
              <a:schemeClr val="phClr">
                <a:tint val="92000"/>
                <a:shade val="66000"/>
                <a:lumMod val="80000"/>
              </a:schemeClr>
            </a:gs>
            <a:gs pos="100000">
              <a:schemeClr val="phClr">
                <a:tint val="89000"/>
                <a:shade val="62000"/>
                <a:lumMod val="72000"/>
              </a:schemeClr>
            </a:gs>
          </a:gsLst>
          <a:lin ang="5400000" scaled="0"/>
          <a:tileRect l="0" t="0" r="0" b="0"/>
        </a:gradFill>
        <a:blipFill rotWithShape="1">
          <a:blip r:embed="rId1"/>
          <a:srcRect l="0" t="0" r="0" b="0"/>
          <a:tile tx="0" ty="0" sx="100000" sy="100000" flip="none" algn="tl"/>
        </a:blip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ustin">
  <a:themeElements>
    <a:clrScheme name="Austin">
      <a:dk1>
        <a:srgbClr val="000000"/>
      </a:dk1>
      <a:lt1>
        <a:srgbClr val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 pitchFamily="0" charset="1"/>
        <a:ea typeface=""/>
        <a:cs typeface=""/>
      </a:majorFont>
      <a:minorFont>
        <a:latin typeface="Century Gothic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  <a:lumMod val="100000"/>
              </a:schemeClr>
            </a:gs>
          </a:gsLst>
          <a:lin ang="5040000" scaled="1"/>
          <a:tileRect l="0" t="0" r="0" b="0"/>
        </a:gradFill>
        <a:gradFill>
          <a:gsLst>
            <a:gs pos="0">
              <a:schemeClr val="phClr"/>
            </a:gs>
            <a:gs pos="100000">
              <a:schemeClr val="phClr">
                <a:shade val="75000"/>
                <a:lumMod val="9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shade val="94000"/>
                <a:lumMod val="96000"/>
              </a:schemeClr>
            </a:gs>
            <a:gs pos="62000">
              <a:schemeClr val="phClr">
                <a:tint val="92000"/>
                <a:shade val="66000"/>
                <a:lumMod val="80000"/>
              </a:schemeClr>
            </a:gs>
            <a:gs pos="100000">
              <a:schemeClr val="phClr">
                <a:tint val="89000"/>
                <a:shade val="62000"/>
                <a:lumMod val="72000"/>
              </a:schemeClr>
            </a:gs>
          </a:gsLst>
          <a:lin ang="5400000" scaled="0"/>
          <a:tileRect l="0" t="0" r="0" b="0"/>
        </a:gradFill>
        <a:blipFill rotWithShape="1">
          <a:blip r:embed="rId1"/>
          <a:srcRect l="0" t="0" r="0" b="0"/>
          <a:tile tx="0" ty="0" sx="100000" sy="100000" flip="none" algn="tl"/>
        </a:blip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196</TotalTime>
  <Application>LibreOffice/7.6.1.2$Windows_x86 LibreOffice_project/f5defcebd022c5bc36bbb79be232cb6926d8f674</Application>
  <AppVersion>15.0000</AppVersion>
  <Words>698</Words>
  <Paragraphs>149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2016-09-21T10:20:34Z</dcterms:created>
  <dc:creator>Ginés</dc:creator>
  <dc:description/>
  <dc:language>es-ES</dc:language>
  <cp:lastModifiedBy/>
  <dcterms:modified xsi:type="dcterms:W3CDTF">2023-09-25T18:44:52Z</dcterms:modified>
  <cp:revision>21</cp:revision>
  <dc:subject/>
  <dc:title>BASES DE DATOS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Presentación en pantalla (4:3)</vt:lpwstr>
  </property>
  <property fmtid="{D5CDD505-2E9C-101B-9397-08002B2CF9AE}" pid="3" name="Slides">
    <vt:i4>24</vt:i4>
  </property>
</Properties>
</file>