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inhard\Desktop\other_basic_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3105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Sony Dualshock 4 Controller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600200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) </a:t>
            </a:r>
            <a:r>
              <a:rPr lang="en-US" dirty="0" smtClean="0"/>
              <a:t>X</a:t>
            </a:r>
            <a:r>
              <a:rPr lang="en-US" dirty="0" smtClean="0"/>
              <a:t>, Y </a:t>
            </a:r>
            <a:r>
              <a:rPr lang="en-US" dirty="0" smtClean="0"/>
              <a:t>Directional </a:t>
            </a:r>
            <a:r>
              <a:rPr lang="en-US" dirty="0"/>
              <a:t>buttons </a:t>
            </a:r>
            <a:endParaRPr lang="en-US" dirty="0" smtClean="0"/>
          </a:p>
          <a:p>
            <a:r>
              <a:rPr lang="en-US" dirty="0" smtClean="0"/>
              <a:t>B </a:t>
            </a:r>
            <a:r>
              <a:rPr lang="en-US" dirty="0"/>
              <a:t>) </a:t>
            </a:r>
            <a:r>
              <a:rPr lang="en-US" dirty="0" smtClean="0"/>
              <a:t>Park </a:t>
            </a:r>
            <a:r>
              <a:rPr lang="en-US" dirty="0" err="1" smtClean="0"/>
              <a:t>toolhead</a:t>
            </a:r>
            <a:r>
              <a:rPr lang="en-US" dirty="0" smtClean="0"/>
              <a:t> (SHARE)</a:t>
            </a:r>
          </a:p>
          <a:p>
            <a:r>
              <a:rPr lang="en-US" dirty="0" smtClean="0"/>
              <a:t>C </a:t>
            </a:r>
            <a:r>
              <a:rPr lang="en-US" dirty="0"/>
              <a:t>) </a:t>
            </a:r>
            <a:r>
              <a:rPr lang="en-US" dirty="0" smtClean="0"/>
              <a:t>Toggle recording of move points (Touch </a:t>
            </a:r>
            <a:r>
              <a:rPr lang="en-US" dirty="0" smtClean="0"/>
              <a:t>pad)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 </a:t>
            </a:r>
            <a:r>
              <a:rPr lang="en-US" dirty="0"/>
              <a:t>) </a:t>
            </a:r>
            <a:r>
              <a:rPr lang="en-US" dirty="0" smtClean="0"/>
              <a:t>not used (Speaker)</a:t>
            </a:r>
          </a:p>
          <a:p>
            <a:r>
              <a:rPr lang="en-US" dirty="0" smtClean="0"/>
              <a:t>E </a:t>
            </a:r>
            <a:r>
              <a:rPr lang="en-US" dirty="0"/>
              <a:t>) </a:t>
            </a:r>
            <a:r>
              <a:rPr lang="en-US" dirty="0" smtClean="0"/>
              <a:t>Calibrate and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ome position (OPTIONS)</a:t>
            </a:r>
          </a:p>
          <a:p>
            <a:r>
              <a:rPr lang="en-US" dirty="0" smtClean="0"/>
              <a:t>F </a:t>
            </a:r>
            <a:r>
              <a:rPr lang="en-US" dirty="0"/>
              <a:t>) </a:t>
            </a:r>
            <a:r>
              <a:rPr lang="en-US" dirty="0" smtClean="0"/>
              <a:t>Turn left/right and up/down</a:t>
            </a:r>
            <a:endParaRPr lang="en-US" dirty="0" smtClean="0"/>
          </a:p>
          <a:p>
            <a:r>
              <a:rPr lang="en-US" dirty="0" smtClean="0"/>
              <a:t>G </a:t>
            </a:r>
            <a:r>
              <a:rPr lang="en-US" dirty="0"/>
              <a:t>) </a:t>
            </a:r>
            <a:r>
              <a:rPr lang="en-US" dirty="0" smtClean="0"/>
              <a:t>Insert delay (R3)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 </a:t>
            </a:r>
            <a:r>
              <a:rPr lang="en-US" dirty="0"/>
              <a:t>) </a:t>
            </a:r>
            <a:r>
              <a:rPr lang="en-US" dirty="0" smtClean="0"/>
              <a:t>Power on/off and connect Bluetooth (PS)</a:t>
            </a:r>
          </a:p>
          <a:p>
            <a:r>
              <a:rPr lang="en-US" dirty="0" smtClean="0"/>
              <a:t>I </a:t>
            </a:r>
            <a:r>
              <a:rPr lang="en-US" dirty="0"/>
              <a:t>) </a:t>
            </a:r>
            <a:r>
              <a:rPr lang="en-US" dirty="0" smtClean="0"/>
              <a:t>not used (Stereo </a:t>
            </a:r>
            <a:r>
              <a:rPr lang="en-US" dirty="0"/>
              <a:t>headset </a:t>
            </a:r>
            <a:r>
              <a:rPr lang="en-US" dirty="0" smtClean="0"/>
              <a:t>jack) </a:t>
            </a:r>
          </a:p>
          <a:p>
            <a:r>
              <a:rPr lang="en-US" dirty="0" smtClean="0"/>
              <a:t>J </a:t>
            </a:r>
            <a:r>
              <a:rPr lang="en-US" dirty="0"/>
              <a:t>) </a:t>
            </a:r>
            <a:r>
              <a:rPr lang="en-US" dirty="0" smtClean="0"/>
              <a:t>not used (Extension port) </a:t>
            </a:r>
          </a:p>
          <a:p>
            <a:r>
              <a:rPr lang="en-US" dirty="0" smtClean="0"/>
              <a:t>K </a:t>
            </a:r>
            <a:r>
              <a:rPr lang="en-US" dirty="0"/>
              <a:t>) </a:t>
            </a:r>
            <a:r>
              <a:rPr lang="en-US" dirty="0" smtClean="0"/>
              <a:t>Insert point (L3)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4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Sony Dualshock 4 Controller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Picture 3" descr="C:\Users\reinhard\Desktop\other_basic_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32480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4455" y="246335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) </a:t>
            </a:r>
            <a:r>
              <a:rPr lang="en-US" dirty="0" smtClean="0"/>
              <a:t>Turn gripper clockwise (R1</a:t>
            </a:r>
            <a:r>
              <a:rPr lang="en-US" dirty="0" smtClean="0"/>
              <a:t>)</a:t>
            </a:r>
          </a:p>
          <a:p>
            <a:r>
              <a:rPr lang="en-US" dirty="0" smtClean="0"/>
              <a:t>B </a:t>
            </a:r>
            <a:r>
              <a:rPr lang="en-US" dirty="0"/>
              <a:t>) </a:t>
            </a:r>
            <a:r>
              <a:rPr lang="en-US" smtClean="0"/>
              <a:t>Close gripper (R2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 </a:t>
            </a:r>
            <a:r>
              <a:rPr lang="en-US" dirty="0"/>
              <a:t>) Light </a:t>
            </a:r>
            <a:r>
              <a:rPr lang="en-US" dirty="0" smtClean="0"/>
              <a:t>bar: blue-&gt;Bluetooth connected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 </a:t>
            </a:r>
            <a:r>
              <a:rPr lang="en-US" dirty="0"/>
              <a:t>) </a:t>
            </a:r>
            <a:r>
              <a:rPr lang="en-US" dirty="0" smtClean="0"/>
              <a:t>Turn gripper counter clockwise (L1</a:t>
            </a:r>
            <a:r>
              <a:rPr lang="en-US" dirty="0" smtClean="0"/>
              <a:t>)</a:t>
            </a:r>
          </a:p>
          <a:p>
            <a:r>
              <a:rPr lang="en-US" dirty="0" smtClean="0"/>
              <a:t>E </a:t>
            </a:r>
            <a:r>
              <a:rPr lang="en-US" dirty="0"/>
              <a:t>) </a:t>
            </a:r>
            <a:r>
              <a:rPr lang="en-US" dirty="0" smtClean="0"/>
              <a:t>Open gripper (L2</a:t>
            </a:r>
            <a:r>
              <a:rPr lang="en-US" dirty="0" smtClean="0"/>
              <a:t>)</a:t>
            </a:r>
          </a:p>
          <a:p>
            <a:r>
              <a:rPr lang="en-US" dirty="0" smtClean="0"/>
              <a:t>F </a:t>
            </a:r>
            <a:r>
              <a:rPr lang="en-US" dirty="0"/>
              <a:t>) USB port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75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Setup of Dualshock 4 Controller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Press PS button and wait for lightbar to turn on</a:t>
            </a:r>
          </a:p>
          <a:p>
            <a:r>
              <a:rPr lang="de-DE" dirty="0" smtClean="0"/>
              <a:t>Press Share and PS button and wait for blinking</a:t>
            </a:r>
          </a:p>
          <a:p>
            <a:r>
              <a:rPr lang="de-DE" dirty="0" smtClean="0"/>
              <a:t>Pair with a PC</a:t>
            </a:r>
          </a:p>
          <a:p>
            <a:r>
              <a:rPr lang="en-US" dirty="0"/>
              <a:t>Connect PS4 controller </a:t>
            </a:r>
            <a:r>
              <a:rPr lang="en-US" dirty="0" smtClean="0"/>
              <a:t>via USB to PC</a:t>
            </a:r>
          </a:p>
          <a:p>
            <a:r>
              <a:rPr lang="de-DE" dirty="0" smtClean="0"/>
              <a:t>Run </a:t>
            </a:r>
            <a:r>
              <a:rPr lang="de-DE" dirty="0"/>
              <a:t>the </a:t>
            </a:r>
            <a:r>
              <a:rPr lang="de-DE" dirty="0" smtClean="0"/>
              <a:t>SixaxisPairTool and PS4 controller to ESP32 Bluetooth MAC 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36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Sony Dualshock 4 Controller </vt:lpstr>
      <vt:lpstr>Sony Dualshock 4 Controller </vt:lpstr>
      <vt:lpstr>Setup of Dualshock 4 Controller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Sony Dualshock 4 Controller</dc:title>
  <dc:creator>reinhard</dc:creator>
  <cp:lastModifiedBy>reinhard</cp:lastModifiedBy>
  <cp:revision>14</cp:revision>
  <dcterms:created xsi:type="dcterms:W3CDTF">2006-08-16T00:00:00Z</dcterms:created>
  <dcterms:modified xsi:type="dcterms:W3CDTF">2023-12-12T18:46:04Z</dcterms:modified>
</cp:coreProperties>
</file>