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26FA"/>
    <a:srgbClr val="C20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1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inhard\Desktop\PIns\Arduino-CNC-Shield-V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675009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629400" y="2209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49831" y="2667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29400" y="31623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613358" y="5029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3800" y="20251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Beeper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7543800" y="29776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Servo 1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7543800" y="24823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Servo 2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>
            <a:off x="7543800" y="4844534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External</a:t>
            </a:r>
          </a:p>
          <a:p>
            <a:r>
              <a:rPr lang="de-DE" dirty="0" smtClean="0"/>
              <a:t>  Reset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685800" y="6096000"/>
            <a:ext cx="152400" cy="15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9800" y="6096000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38600" y="6096000"/>
            <a:ext cx="152400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15000" y="6096000"/>
            <a:ext cx="152400" cy="152400"/>
          </a:xfrm>
          <a:prstGeom prst="rect">
            <a:avLst/>
          </a:prstGeom>
          <a:solidFill>
            <a:srgbClr val="F52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0600" y="60198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Insert</a:t>
            </a:r>
          </a:p>
          <a:p>
            <a:r>
              <a:rPr lang="de-DE" dirty="0" smtClean="0"/>
              <a:t>Jumper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4600" y="5975775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Hardware</a:t>
            </a:r>
          </a:p>
          <a:p>
            <a:r>
              <a:rPr lang="de-DE" dirty="0" smtClean="0"/>
              <a:t>Modification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7200" y="5955268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Fixed Function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3600" y="5967481"/>
            <a:ext cx="126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Flexible</a:t>
            </a:r>
            <a:endParaRPr lang="de-DE" dirty="0" smtClean="0"/>
          </a:p>
          <a:p>
            <a:r>
              <a:rPr lang="de-DE" dirty="0" smtClean="0"/>
              <a:t>Function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2915" y="6096000"/>
            <a:ext cx="152400" cy="152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15200" y="597577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Stepper</a:t>
            </a:r>
          </a:p>
          <a:p>
            <a:r>
              <a:rPr lang="de-DE" dirty="0" smtClean="0"/>
              <a:t>Indentification</a:t>
            </a:r>
          </a:p>
        </p:txBody>
      </p:sp>
    </p:spTree>
    <p:extLst>
      <p:ext uri="{BB962C8B-B14F-4D97-AF65-F5344CB8AC3E}">
        <p14:creationId xmlns:p14="http://schemas.microsoft.com/office/powerpoint/2010/main" val="155757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reinhard</dc:creator>
  <cp:lastModifiedBy>reinhard</cp:lastModifiedBy>
  <cp:revision>5</cp:revision>
  <dcterms:created xsi:type="dcterms:W3CDTF">2006-08-16T00:00:00Z</dcterms:created>
  <dcterms:modified xsi:type="dcterms:W3CDTF">2024-01-13T14:53:44Z</dcterms:modified>
</cp:coreProperties>
</file>