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26FA"/>
    <a:srgbClr val="C209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312" autoAdjust="0"/>
  </p:normalViewPr>
  <p:slideViewPr>
    <p:cSldViewPr>
      <p:cViewPr varScale="1">
        <p:scale>
          <a:sx n="73" d="100"/>
          <a:sy n="73" d="100"/>
        </p:scale>
        <p:origin x="-1066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reinhard\Desktop\PIns\Arduino-CNC-Shield-V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57200"/>
            <a:ext cx="6750094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>
            <a:off x="6629400" y="22098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6649831" y="26670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6629400" y="31623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613358" y="50292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543800" y="2025134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Beeper</a:t>
            </a:r>
            <a:endParaRPr lang="de-DE" dirty="0"/>
          </a:p>
        </p:txBody>
      </p:sp>
      <p:sp>
        <p:nvSpPr>
          <p:cNvPr id="15" name="TextBox 14"/>
          <p:cNvSpPr txBox="1"/>
          <p:nvPr/>
        </p:nvSpPr>
        <p:spPr>
          <a:xfrm>
            <a:off x="7543800" y="2977634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Servo 1</a:t>
            </a:r>
            <a:endParaRPr lang="de-DE" dirty="0"/>
          </a:p>
        </p:txBody>
      </p:sp>
      <p:sp>
        <p:nvSpPr>
          <p:cNvPr id="16" name="TextBox 15"/>
          <p:cNvSpPr txBox="1"/>
          <p:nvPr/>
        </p:nvSpPr>
        <p:spPr>
          <a:xfrm>
            <a:off x="7543800" y="2482334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Servo 2</a:t>
            </a:r>
            <a:endParaRPr lang="de-DE" dirty="0"/>
          </a:p>
        </p:txBody>
      </p:sp>
      <p:sp>
        <p:nvSpPr>
          <p:cNvPr id="17" name="TextBox 16"/>
          <p:cNvSpPr txBox="1"/>
          <p:nvPr/>
        </p:nvSpPr>
        <p:spPr>
          <a:xfrm>
            <a:off x="7543800" y="484655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External Reset</a:t>
            </a:r>
            <a:endParaRPr lang="de-DE" dirty="0"/>
          </a:p>
        </p:txBody>
      </p:sp>
      <p:sp>
        <p:nvSpPr>
          <p:cNvPr id="13" name="Rectangle 12"/>
          <p:cNvSpPr/>
          <p:nvPr/>
        </p:nvSpPr>
        <p:spPr>
          <a:xfrm>
            <a:off x="685800" y="6096000"/>
            <a:ext cx="152400" cy="15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209800" y="6096000"/>
            <a:ext cx="1524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038600" y="6096000"/>
            <a:ext cx="152400" cy="1524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715000" y="6096000"/>
            <a:ext cx="152400" cy="152400"/>
          </a:xfrm>
          <a:prstGeom prst="rect">
            <a:avLst/>
          </a:prstGeom>
          <a:solidFill>
            <a:srgbClr val="F526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90600" y="6019800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Insert</a:t>
            </a:r>
          </a:p>
          <a:p>
            <a:r>
              <a:rPr lang="de-DE" dirty="0" smtClean="0"/>
              <a:t>Jumper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514600" y="5975775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Hardware</a:t>
            </a:r>
          </a:p>
          <a:p>
            <a:r>
              <a:rPr lang="de-DE" dirty="0" smtClean="0"/>
              <a:t>Modification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267200" y="5955268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Fixed Function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943600" y="5967481"/>
            <a:ext cx="1263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mtClean="0"/>
              <a:t>Flexible</a:t>
            </a:r>
            <a:endParaRPr lang="de-DE" dirty="0" smtClean="0"/>
          </a:p>
          <a:p>
            <a:r>
              <a:rPr lang="de-DE" dirty="0" smtClean="0"/>
              <a:t>Function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062915" y="6096000"/>
            <a:ext cx="152400" cy="1524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315200" y="5975775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Stepper</a:t>
            </a:r>
          </a:p>
          <a:p>
            <a:r>
              <a:rPr lang="de-DE" dirty="0" smtClean="0"/>
              <a:t>Indentification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6604913" y="43434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543800" y="4158734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(Blue LED)</a:t>
            </a:r>
            <a:endParaRPr lang="de-DE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6592681" y="4804648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6592681" y="41148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543800" y="4619982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(Endstop D)</a:t>
            </a:r>
            <a:endParaRPr lang="de-DE" dirty="0"/>
          </a:p>
        </p:txBody>
      </p:sp>
      <p:sp>
        <p:nvSpPr>
          <p:cNvPr id="34" name="TextBox 33"/>
          <p:cNvSpPr txBox="1"/>
          <p:nvPr/>
        </p:nvSpPr>
        <p:spPr>
          <a:xfrm>
            <a:off x="7543800" y="38862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(Endstop C)</a:t>
            </a:r>
            <a:endParaRPr lang="de-DE" dirty="0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6604913" y="38862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6613358" y="36576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543800" y="345186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(Step D)</a:t>
            </a:r>
            <a:endParaRPr lang="de-DE" dirty="0"/>
          </a:p>
        </p:txBody>
      </p:sp>
      <p:sp>
        <p:nvSpPr>
          <p:cNvPr id="38" name="TextBox 37"/>
          <p:cNvSpPr txBox="1"/>
          <p:nvPr/>
        </p:nvSpPr>
        <p:spPr>
          <a:xfrm>
            <a:off x="7543800" y="36576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(Dir C)</a:t>
            </a:r>
            <a:endParaRPr lang="de-DE" dirty="0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6604913" y="45720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543800" y="4387334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mtClean="0"/>
              <a:t>Ctrl1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57572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</Words>
  <Application>Microsoft Office PowerPoint</Application>
  <PresentationFormat>On-screen Show (4:3)</PresentationFormat>
  <Paragraphs>19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reinhard</dc:creator>
  <cp:lastModifiedBy>reinhard</cp:lastModifiedBy>
  <cp:revision>9</cp:revision>
  <dcterms:created xsi:type="dcterms:W3CDTF">2006-08-16T00:00:00Z</dcterms:created>
  <dcterms:modified xsi:type="dcterms:W3CDTF">2024-05-16T16:08:07Z</dcterms:modified>
</cp:coreProperties>
</file>