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6200000">
            <a:off x="4019550" y="1581150"/>
            <a:ext cx="4724400" cy="3848100"/>
          </a:xfrm>
          <a:prstGeom prst="round2SameRect">
            <a:avLst>
              <a:gd name="adj1" fmla="val 5620"/>
              <a:gd name="adj2" fmla="val 0"/>
            </a:avLst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810000" y="1323472"/>
            <a:ext cx="1143000" cy="43796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 smtClean="0"/>
              <a:t>IO39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IO38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IO34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IO35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IO32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IO33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IO15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n.c.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n.c.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n.c.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IO22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IO21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327612"/>
            <a:ext cx="2819400" cy="43796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 smtClean="0"/>
              <a:t>Endstop A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Endstop B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Endstop C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Endstop D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Neopixel Inp.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TFT DC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TFT CS</a:t>
            </a:r>
          </a:p>
          <a:p>
            <a:pPr>
              <a:spcAft>
                <a:spcPts val="600"/>
              </a:spcAft>
            </a:pPr>
            <a:endParaRPr lang="de-DE" dirty="0" smtClean="0"/>
          </a:p>
          <a:p>
            <a:pPr>
              <a:spcAft>
                <a:spcPts val="600"/>
              </a:spcAft>
            </a:pPr>
            <a:endParaRPr lang="de-DE" dirty="0" smtClean="0"/>
          </a:p>
          <a:p>
            <a:pPr>
              <a:spcAft>
                <a:spcPts val="600"/>
              </a:spcAft>
            </a:pPr>
            <a:endParaRPr lang="de-DE" dirty="0" smtClean="0"/>
          </a:p>
          <a:p>
            <a:pPr>
              <a:spcAft>
                <a:spcPts val="600"/>
              </a:spcAft>
            </a:pPr>
            <a:r>
              <a:rPr lang="de-DE" dirty="0" smtClean="0"/>
              <a:t>TFT SCLK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TFT MOSI</a:t>
            </a:r>
          </a:p>
        </p:txBody>
      </p:sp>
      <p:sp>
        <p:nvSpPr>
          <p:cNvPr id="9" name="Oval 8"/>
          <p:cNvSpPr/>
          <p:nvPr/>
        </p:nvSpPr>
        <p:spPr>
          <a:xfrm>
            <a:off x="4572000" y="144780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4572000" y="175260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4572000" y="213360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4576011" y="243840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572000" y="2839453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4576011" y="3148264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4576011" y="3505199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4592054" y="388620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4592054" y="426720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4592054" y="457200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4592054" y="495300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4592054" y="5273842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/>
          <p:cNvSpPr txBox="1"/>
          <p:nvPr/>
        </p:nvSpPr>
        <p:spPr>
          <a:xfrm>
            <a:off x="2582779" y="3810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InterConn Board </a:t>
            </a:r>
            <a:r>
              <a:rPr lang="de-DE" sz="3200" b="1" dirty="0" smtClean="0"/>
              <a:t>Connections</a:t>
            </a:r>
            <a:endParaRPr lang="de-DE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1303355"/>
            <a:ext cx="2971800" cy="43796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y</a:t>
            </a:r>
            <a:r>
              <a:rPr lang="de-DE" dirty="0" smtClean="0"/>
              <a:t>ellow/orange</a:t>
            </a:r>
          </a:p>
          <a:p>
            <a:pPr>
              <a:spcAft>
                <a:spcPts val="600"/>
              </a:spcAft>
            </a:pPr>
            <a:r>
              <a:rPr lang="de-DE" dirty="0"/>
              <a:t>y</a:t>
            </a:r>
            <a:r>
              <a:rPr lang="de-DE" smtClean="0"/>
              <a:t>ellow/orange</a:t>
            </a:r>
            <a:endParaRPr lang="de-DE" dirty="0" smtClean="0"/>
          </a:p>
          <a:p>
            <a:pPr>
              <a:spcAft>
                <a:spcPts val="600"/>
              </a:spcAft>
            </a:pPr>
            <a:r>
              <a:rPr lang="de-DE" dirty="0" smtClean="0"/>
              <a:t>yellow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yellow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green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blue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orange</a:t>
            </a:r>
          </a:p>
          <a:p>
            <a:pPr>
              <a:spcAft>
                <a:spcPts val="600"/>
              </a:spcAft>
            </a:pPr>
            <a:endParaRPr lang="de-DE" dirty="0" smtClean="0"/>
          </a:p>
          <a:p>
            <a:pPr>
              <a:spcAft>
                <a:spcPts val="600"/>
              </a:spcAft>
            </a:pPr>
            <a:endParaRPr lang="de-DE" dirty="0" smtClean="0"/>
          </a:p>
          <a:p>
            <a:pPr>
              <a:spcAft>
                <a:spcPts val="600"/>
              </a:spcAft>
            </a:pPr>
            <a:endParaRPr lang="de-DE" dirty="0" smtClean="0"/>
          </a:p>
          <a:p>
            <a:pPr>
              <a:spcAft>
                <a:spcPts val="600"/>
              </a:spcAft>
            </a:pPr>
            <a:r>
              <a:rPr lang="de-DE" dirty="0"/>
              <a:t>v</a:t>
            </a:r>
            <a:r>
              <a:rPr lang="de-DE" dirty="0" smtClean="0"/>
              <a:t>iolett</a:t>
            </a:r>
          </a:p>
          <a:p>
            <a:pPr>
              <a:spcAft>
                <a:spcPts val="600"/>
              </a:spcAft>
            </a:pPr>
            <a:r>
              <a:rPr lang="de-DE" dirty="0"/>
              <a:t>g</a:t>
            </a:r>
            <a:r>
              <a:rPr lang="de-DE" dirty="0" smtClean="0"/>
              <a:t>reen</a:t>
            </a:r>
          </a:p>
        </p:txBody>
      </p:sp>
    </p:spTree>
    <p:extLst>
      <p:ext uri="{BB962C8B-B14F-4D97-AF65-F5344CB8AC3E}">
        <p14:creationId xmlns:p14="http://schemas.microsoft.com/office/powerpoint/2010/main" val="17691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</dc:creator>
  <cp:lastModifiedBy>reinhard</cp:lastModifiedBy>
  <cp:revision>7</cp:revision>
  <dcterms:created xsi:type="dcterms:W3CDTF">2006-08-16T00:00:00Z</dcterms:created>
  <dcterms:modified xsi:type="dcterms:W3CDTF">2024-01-12T17:14:39Z</dcterms:modified>
</cp:coreProperties>
</file>