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3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7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07C61-72C1-4B0F-B28F-4EAAE2D57413}" type="datetimeFigureOut">
              <a:rPr lang="en-GB" smtClean="0"/>
              <a:t>2024-03-07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zis 23">
            <a:extLst>
              <a:ext uri="{FF2B5EF4-FFF2-40B4-BE49-F238E27FC236}">
                <a16:creationId xmlns:a16="http://schemas.microsoft.com/office/drawing/2014/main" id="{9B483C67-E025-1323-E9C0-14A2F9BEA7AB}"/>
              </a:ext>
            </a:extLst>
          </p:cNvPr>
          <p:cNvSpPr/>
          <p:nvPr/>
        </p:nvSpPr>
        <p:spPr>
          <a:xfrm>
            <a:off x="523526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9541009-0D46-EB69-5710-4AF3319D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787" y="894918"/>
            <a:ext cx="6258425" cy="6848123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4278D2D1-E803-C4D2-E803-C20E6B4EABF4}"/>
              </a:ext>
            </a:extLst>
          </p:cNvPr>
          <p:cNvGrpSpPr/>
          <p:nvPr/>
        </p:nvGrpSpPr>
        <p:grpSpPr>
          <a:xfrm>
            <a:off x="111918" y="114798"/>
            <a:ext cx="681038" cy="681038"/>
            <a:chOff x="93367" y="84340"/>
            <a:chExt cx="784816" cy="784816"/>
          </a:xfrm>
        </p:grpSpPr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4D05EB3D-F5C7-B91F-EF3E-98E1C6F307AA}"/>
                </a:ext>
              </a:extLst>
            </p:cNvPr>
            <p:cNvSpPr/>
            <p:nvPr/>
          </p:nvSpPr>
          <p:spPr>
            <a:xfrm>
              <a:off x="93367" y="84340"/>
              <a:ext cx="784816" cy="7848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Ábra 10" descr="Balra mutató kalap körvonalas">
              <a:extLst>
                <a:ext uri="{FF2B5EF4-FFF2-40B4-BE49-F238E27FC236}">
                  <a16:creationId xmlns:a16="http://schemas.microsoft.com/office/drawing/2014/main" id="{35A9D2F8-6ECD-DE81-9235-01B67F88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0" y="133848"/>
              <a:ext cx="685800" cy="685800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E344F7-577F-7CEE-8953-E576A2C1594E}"/>
              </a:ext>
            </a:extLst>
          </p:cNvPr>
          <p:cNvSpPr txBox="1"/>
          <p:nvPr/>
        </p:nvSpPr>
        <p:spPr>
          <a:xfrm>
            <a:off x="876300" y="269886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Áldd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lelkem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Istened</a:t>
            </a:r>
            <a:endParaRPr lang="en-GB" sz="24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B62E2C5-5252-CB29-ED5A-908FB0B8CFEB}"/>
              </a:ext>
            </a:extLst>
          </p:cNvPr>
          <p:cNvGrpSpPr/>
          <p:nvPr/>
        </p:nvGrpSpPr>
        <p:grpSpPr>
          <a:xfrm>
            <a:off x="5287237" y="8409617"/>
            <a:ext cx="525912" cy="387250"/>
            <a:chOff x="5474448" y="178930"/>
            <a:chExt cx="1318539" cy="970892"/>
          </a:xfrm>
        </p:grpSpPr>
        <p:pic>
          <p:nvPicPr>
            <p:cNvPr id="16" name="Ábra 15" descr="Hangjegy egyszínű kitöltéssel">
              <a:extLst>
                <a:ext uri="{FF2B5EF4-FFF2-40B4-BE49-F238E27FC236}">
                  <a16:creationId xmlns:a16="http://schemas.microsoft.com/office/drawing/2014/main" id="{66CF23A9-D68C-FCB0-CB56-07C903AA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4448" y="178930"/>
              <a:ext cx="914400" cy="914400"/>
            </a:xfrm>
            <a:prstGeom prst="rect">
              <a:avLst/>
            </a:prstGeom>
          </p:spPr>
        </p:pic>
        <p:pic>
          <p:nvPicPr>
            <p:cNvPr id="20" name="Ábra 19" descr="Balra mutató kalap körvonalas">
              <a:extLst>
                <a:ext uri="{FF2B5EF4-FFF2-40B4-BE49-F238E27FC236}">
                  <a16:creationId xmlns:a16="http://schemas.microsoft.com/office/drawing/2014/main" id="{9139E15D-9653-1238-3B83-0F1CE5ED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197872" y="178930"/>
              <a:ext cx="595115" cy="595115"/>
            </a:xfrm>
            <a:prstGeom prst="rect">
              <a:avLst/>
            </a:prstGeom>
          </p:spPr>
        </p:pic>
        <p:pic>
          <p:nvPicPr>
            <p:cNvPr id="21" name="Ábra 20" descr="Balra mutató kalap körvonalas">
              <a:extLst>
                <a:ext uri="{FF2B5EF4-FFF2-40B4-BE49-F238E27FC236}">
                  <a16:creationId xmlns:a16="http://schemas.microsoft.com/office/drawing/2014/main" id="{43BF25AE-59C4-E080-898D-46DABC17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 flipV="1">
              <a:off x="6197872" y="554707"/>
              <a:ext cx="595115" cy="595115"/>
            </a:xfrm>
            <a:prstGeom prst="rect">
              <a:avLst/>
            </a:prstGeom>
          </p:spPr>
        </p:pic>
      </p:grpSp>
      <p:sp>
        <p:nvSpPr>
          <p:cNvPr id="26" name="Ellipszis 25">
            <a:extLst>
              <a:ext uri="{FF2B5EF4-FFF2-40B4-BE49-F238E27FC236}">
                <a16:creationId xmlns:a16="http://schemas.microsoft.com/office/drawing/2014/main" id="{0CA40597-F120-08FE-3016-D660D00702B7}"/>
              </a:ext>
            </a:extLst>
          </p:cNvPr>
          <p:cNvSpPr/>
          <p:nvPr/>
        </p:nvSpPr>
        <p:spPr>
          <a:xfrm>
            <a:off x="599247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lista</a:t>
            </a:r>
            <a:endParaRPr lang="en-GB" sz="1200" dirty="0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12A671B0-1734-8FEE-960D-65FD269C0B95}"/>
              </a:ext>
            </a:extLst>
          </p:cNvPr>
          <p:cNvSpPr/>
          <p:nvPr/>
        </p:nvSpPr>
        <p:spPr>
          <a:xfrm>
            <a:off x="447805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9" name="Ábra 28" descr="Ceruza egyszínű kitöltéssel">
            <a:extLst>
              <a:ext uri="{FF2B5EF4-FFF2-40B4-BE49-F238E27FC236}">
                <a16:creationId xmlns:a16="http://schemas.microsoft.com/office/drawing/2014/main" id="{40FB4597-2AE5-12D1-B6B5-6D89E8D25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95244" y="8366273"/>
            <a:ext cx="446656" cy="4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46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4</Words>
  <Application>Microsoft Office PowerPoint</Application>
  <PresentationFormat>Diavetítés a képernyőre (4:3 oldalarány)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Open Sans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Fodor András Benedek</dc:creator>
  <cp:lastModifiedBy>Fodor András Benedek</cp:lastModifiedBy>
  <cp:revision>1</cp:revision>
  <dcterms:created xsi:type="dcterms:W3CDTF">2024-03-07T20:00:54Z</dcterms:created>
  <dcterms:modified xsi:type="dcterms:W3CDTF">2024-03-08T14:03:22Z</dcterms:modified>
</cp:coreProperties>
</file>