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7" r:id="rId17"/>
    <p:sldId id="278" r:id="rId18"/>
    <p:sldId id="273" r:id="rId19"/>
    <p:sldId id="274" r:id="rId20"/>
    <p:sldId id="276" r:id="rId21"/>
    <p:sldId id="275" r:id="rId22"/>
    <p:sldId id="279" r:id="rId2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l oldal" id="{ACE89170-9DC2-4748-BBF8-4E91E1649EB1}">
          <p14:sldIdLst>
            <p14:sldId id="256"/>
          </p14:sldIdLst>
        </p14:section>
        <p14:section name="Betöltés oldal" id="{E2E6B390-698A-4562-B5DF-3B52E1C50CC7}">
          <p14:sldIdLst>
            <p14:sldId id="257"/>
          </p14:sldIdLst>
        </p14:section>
        <p14:section name="Hangnemszűrő" id="{2F2D6BAF-9197-4E51-B0D5-61C2A978E3AE}">
          <p14:sldIdLst>
            <p14:sldId id="262"/>
            <p14:sldId id="259"/>
            <p14:sldId id="267"/>
            <p14:sldId id="268"/>
            <p14:sldId id="258"/>
            <p14:sldId id="261"/>
            <p14:sldId id="263"/>
            <p14:sldId id="264"/>
            <p14:sldId id="265"/>
            <p14:sldId id="269"/>
            <p14:sldId id="270"/>
          </p14:sldIdLst>
        </p14:section>
        <p14:section name="Listák" id="{3DFF5D4D-F2B3-49BF-AFAA-29F6F0C0B7EC}">
          <p14:sldIdLst>
            <p14:sldId id="271"/>
            <p14:sldId id="272"/>
          </p14:sldIdLst>
        </p14:section>
        <p14:section name="Transzponálás" id="{ED8C9B65-8055-4196-B1AD-58F8D16189F5}">
          <p14:sldIdLst>
            <p14:sldId id="277"/>
            <p14:sldId id="278"/>
            <p14:sldId id="273"/>
            <p14:sldId id="274"/>
            <p14:sldId id="276"/>
            <p14:sldId id="275"/>
          </p14:sldIdLst>
        </p14:section>
        <p14:section name="Daltár kezelés" id="{EC1C798E-FB84-4ABE-8C36-3870264BF291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EB"/>
    <a:srgbClr val="263032"/>
    <a:srgbClr val="343B3C"/>
    <a:srgbClr val="354345"/>
    <a:srgbClr val="171D1E"/>
    <a:srgbClr val="BFC8CB"/>
    <a:srgbClr val="2C3132"/>
    <a:srgbClr val="C3A140"/>
    <a:srgbClr val="0F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54" y="-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1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2025-05-30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97E54-1172-D997-4F31-8B2EA013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19E10176-EA3F-A1F0-3AF4-625E9006565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5510BC6-6908-3DF6-F6AF-7DBD5310441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2A14C0-3311-13DF-BC42-B93645FC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31865AB-8C7C-A6E4-AE8C-A0C0ED24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8AE7630-1800-4FF2-7103-CC64DED2BF3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9613548-6C12-1AEC-021B-01B3F38E84B8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9EC0968-1821-1374-3B16-0141B224D76D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79C0E2F-4C06-3EB0-5F8E-AAC5921B53B4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F9925DE-771C-5773-AE42-97D82562BF33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C64F706C-BF3F-33EE-95D0-30705C952D47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5359F5DF-6240-ADC7-74B4-26CD14601150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34040ADA-7E37-B667-2DF5-EFCC3CDB5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6E8D159-634A-F5DD-52F9-2370775A1F77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D25C68D-C21C-C83D-BF7D-C609D09B6514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csak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3" name="Ábra 12" descr="Bezárás egyszínű kitöltéssel">
            <a:extLst>
              <a:ext uri="{FF2B5EF4-FFF2-40B4-BE49-F238E27FC236}">
                <a16:creationId xmlns:a16="http://schemas.microsoft.com/office/drawing/2014/main" id="{7196C2FD-FCC8-1FF2-EA8A-69A952361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D3CC631-F1DD-A2AD-6833-A3F73223B82F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BC8DBB-4D6A-A20A-9B71-38550DB8199C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0D59A06-0C05-F344-6D83-C7E8BC755FB2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8B1D0003-936E-1E7D-B76D-943EEEBED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921931" y="2986455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7D5C64F-F347-28C0-22A3-B38916DF4CF1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C-&lt;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&gt;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hozzáadása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85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E2CC-6783-3859-0824-2158E7CD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21A42B0-FA24-3293-F481-A5781A1C8F35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239D313-6CDC-39DA-0470-330F7B8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74F83DCA-992A-AEDA-5B72-7978D42A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4367652B-358C-B38A-ACA0-5786855CCDA5}"/>
              </a:ext>
            </a:extLst>
          </p:cNvPr>
          <p:cNvSpPr txBox="1"/>
          <p:nvPr/>
        </p:nvSpPr>
        <p:spPr>
          <a:xfrm>
            <a:off x="2365401" y="3802794"/>
            <a:ext cx="2219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9200E-FB1C-13B7-EDBC-ADC42387932D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7B5B4411-E044-CB3E-6E65-8DC99C316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6596F991-DA89-9914-4328-7E8426262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42C6847-CD30-4B76-5288-ED41EE803153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FCFCEDE7-ADF3-9193-3BD7-E562552133A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00FF942-B776-F1DC-DA6A-478889414E1A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2BD1586-D874-4C7B-4E65-34746862EB6A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40D708A2-7D86-B478-80B1-1F44870E761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779423B2-E5D1-EC08-A70A-169A0CB74C4A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BCD90420-54AA-525F-9DB7-128C8E21FD00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AD267911-D929-066F-040C-2669311CB807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3A772E58-9553-2DD9-BCD8-D33BB473C741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E504F73C-3771-3C5C-3682-1A185C4F5D89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9C6C2C3-9D16-F1A8-A021-45E5F452092B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9316228-BA41-F84B-6538-B4248848970B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9B8E6B-4E64-00FC-29BC-3A7477EA4ECA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C03A6F-A0E9-01B9-82F7-E473766E5B89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F1F658C-6F26-0E0A-5499-58545974A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1787970" y="2992137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48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4B30-DE28-90B6-3132-3F8271B0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CDF8EFB-3B74-C2DF-A6D9-A75F0220638F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74EB51A-4D52-DF85-7E38-2622133A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4D4723E-73C4-1787-CE70-A85ED5FC9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2AF996F3-27AB-80B2-BA12-C8CD8D446BBC}"/>
              </a:ext>
            </a:extLst>
          </p:cNvPr>
          <p:cNvSpPr txBox="1"/>
          <p:nvPr/>
        </p:nvSpPr>
        <p:spPr>
          <a:xfrm>
            <a:off x="1491930" y="3802794"/>
            <a:ext cx="3966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51B42F70-F53B-F3EB-7770-623FB326CA0E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3B6FEA3A-AE07-11CA-F467-56684E048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4838BEB1-40CB-65B0-0460-44A2567AA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869E673-B6DE-293C-2FC1-CF0E2DABFFB5}"/>
              </a:ext>
            </a:extLst>
          </p:cNvPr>
          <p:cNvSpPr/>
          <p:nvPr/>
        </p:nvSpPr>
        <p:spPr>
          <a:xfrm>
            <a:off x="428536" y="2217419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D-moll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5BC3665-DF44-EBBC-B93C-2C0CDF6E6238}"/>
              </a:ext>
            </a:extLst>
          </p:cNvPr>
          <p:cNvSpPr/>
          <p:nvPr/>
        </p:nvSpPr>
        <p:spPr>
          <a:xfrm>
            <a:off x="1571892" y="2217417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F-moll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93D45AC3-EA8B-1DEE-CE72-9F7F8FAC06CE}"/>
              </a:ext>
            </a:extLst>
          </p:cNvPr>
          <p:cNvSpPr/>
          <p:nvPr/>
        </p:nvSpPr>
        <p:spPr>
          <a:xfrm>
            <a:off x="2715248" y="2217415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H-moll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5D90B72-13EF-2393-C868-5CBF3623138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955D66C-F5D0-84E6-5520-872A2FD6F11D}"/>
              </a:ext>
            </a:extLst>
          </p:cNvPr>
          <p:cNvSpPr/>
          <p:nvPr/>
        </p:nvSpPr>
        <p:spPr>
          <a:xfrm>
            <a:off x="1253579" y="2754808"/>
            <a:ext cx="990321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AB608468-BF3A-962A-C773-B7AD4E0BDB90}"/>
              </a:ext>
            </a:extLst>
          </p:cNvPr>
          <p:cNvSpPr/>
          <p:nvPr/>
        </p:nvSpPr>
        <p:spPr>
          <a:xfrm>
            <a:off x="2321180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75A4340-5F14-7978-5FD0-7BF372AFAE1F}"/>
              </a:ext>
            </a:extLst>
          </p:cNvPr>
          <p:cNvSpPr/>
          <p:nvPr/>
        </p:nvSpPr>
        <p:spPr>
          <a:xfrm>
            <a:off x="3154122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F9F0828-3B88-D7A6-9E56-DCAC6102D322}"/>
              </a:ext>
            </a:extLst>
          </p:cNvPr>
          <p:cNvSpPr/>
          <p:nvPr/>
        </p:nvSpPr>
        <p:spPr>
          <a:xfrm>
            <a:off x="3987064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E771DD-393F-AFB9-F345-1B277B23AC11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8139D4C-3391-3E7B-B980-41E7C71C6E95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4D899A4-71A3-1F05-457F-388F3EBDB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2305401" y="2440893"/>
            <a:ext cx="414042" cy="414042"/>
          </a:xfrm>
          <a:prstGeom prst="rect">
            <a:avLst/>
          </a:prstGeom>
        </p:spPr>
      </p:pic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724BC151-1BCB-DC27-5AEA-04136CA8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337" y="2823671"/>
            <a:ext cx="233126" cy="233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33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85657-33F3-2B35-D09B-D5F8F82A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533B5A8-C599-C825-8ED7-DA44578C2CD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BE50FA3-CE45-1D1D-14FA-5B72B471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9BF35F-0FD7-DBF9-6D07-C69654C6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0D1C4028-F9F8-583C-42CA-C555F66EC2D8}"/>
              </a:ext>
            </a:extLst>
          </p:cNvPr>
          <p:cNvSpPr txBox="1"/>
          <p:nvPr/>
        </p:nvSpPr>
        <p:spPr>
          <a:xfrm>
            <a:off x="1837375" y="3802794"/>
            <a:ext cx="327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F-moll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35E896AC-29FD-D5BD-AE56-95E5490ECFCF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D839EADA-2DEC-A7E7-A1B9-8DA50CA88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80771098-CA49-1B32-34FE-AEB2612EE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C752AB35-F27E-A5E0-6428-F8EA92019D65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16139A7-6692-4BB0-7EFF-64DA9B55CD28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BDA37F5-EB59-4581-1D2D-5FF7FE819C26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519ED3B-AA56-1CF2-D719-E73DCEF507B9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AC5ACA9-4994-8D03-A9C9-967557095A2F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4BCC8A93-A997-030D-7A48-77984DBBB948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A4E6A00C-360B-901A-C86F-4C795CCF5432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D9F07E45-C556-BA66-76A9-048E3BF0129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A0FC5FF-A933-C5BD-69D4-B03166D1CB1C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86DD6DEE-6712-ED65-807F-2C89FF7282AD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7DDA11B-72FB-848E-30B7-CDA434EB7C94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6A69FAB-E584-30CD-470B-1F55B716095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677150-F735-61DF-A514-5FC8FFCF63B6}"/>
              </a:ext>
            </a:extLst>
          </p:cNvPr>
          <p:cNvSpPr/>
          <p:nvPr/>
        </p:nvSpPr>
        <p:spPr>
          <a:xfrm>
            <a:off x="2406824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F-moll</a:t>
            </a:r>
          </a:p>
        </p:txBody>
      </p:sp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272E4701-4242-389A-A57C-599F144C8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122" y="1660385"/>
            <a:ext cx="233126" cy="2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B9AE6-D5FF-44D0-F996-EE987E80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5B51FF30-737A-3C83-E40E-1B1D848E815B}"/>
              </a:ext>
            </a:extLst>
          </p:cNvPr>
          <p:cNvSpPr/>
          <p:nvPr/>
        </p:nvSpPr>
        <p:spPr>
          <a:xfrm>
            <a:off x="4702969" y="8016081"/>
            <a:ext cx="1752600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29F73EC-2EFC-4D43-193F-0D0069B0F1C9}"/>
              </a:ext>
            </a:extLst>
          </p:cNvPr>
          <p:cNvSpPr/>
          <p:nvPr/>
        </p:nvSpPr>
        <p:spPr>
          <a:xfrm>
            <a:off x="137160" y="982980"/>
            <a:ext cx="6515100" cy="731520"/>
          </a:xfrm>
          <a:prstGeom prst="roundRect">
            <a:avLst/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olyamatábra: Egyesítés 5">
            <a:extLst>
              <a:ext uri="{FF2B5EF4-FFF2-40B4-BE49-F238E27FC236}">
                <a16:creationId xmlns:a16="http://schemas.microsoft.com/office/drawing/2014/main" id="{3AF1E532-198A-90B6-A85E-4E5203050C83}"/>
              </a:ext>
            </a:extLst>
          </p:cNvPr>
          <p:cNvSpPr/>
          <p:nvPr/>
        </p:nvSpPr>
        <p:spPr>
          <a:xfrm>
            <a:off x="396875" y="1309122"/>
            <a:ext cx="274320" cy="149086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ABC165B-D3C9-3163-30BA-0C57BA423ADA}"/>
              </a:ext>
            </a:extLst>
          </p:cNvPr>
          <p:cNvSpPr/>
          <p:nvPr/>
        </p:nvSpPr>
        <p:spPr>
          <a:xfrm>
            <a:off x="784788" y="1163433"/>
            <a:ext cx="113896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Szűrők</a:t>
            </a:r>
            <a:endParaRPr lang="en-GB" sz="2400" dirty="0">
              <a:solidFill>
                <a:srgbClr val="BFC8CB"/>
              </a:solidFill>
            </a:endParaRPr>
          </a:p>
        </p:txBody>
      </p:sp>
      <p:pic>
        <p:nvPicPr>
          <p:cNvPr id="12" name="Ábra 11" descr="Nagyító egyszínű kitöltéssel">
            <a:extLst>
              <a:ext uri="{FF2B5EF4-FFF2-40B4-BE49-F238E27FC236}">
                <a16:creationId xmlns:a16="http://schemas.microsoft.com/office/drawing/2014/main" id="{9511ABD9-0CB2-FE1D-F949-C2F80038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" y="252039"/>
            <a:ext cx="417830" cy="41783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689976A-7E35-DB69-8E6B-A42CB7D70F32}"/>
              </a:ext>
            </a:extLst>
          </p:cNvPr>
          <p:cNvSpPr/>
          <p:nvPr/>
        </p:nvSpPr>
        <p:spPr>
          <a:xfrm>
            <a:off x="784788" y="273856"/>
            <a:ext cx="136151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Keresés</a:t>
            </a:r>
            <a:endParaRPr lang="en-GB" sz="2400" dirty="0">
              <a:solidFill>
                <a:srgbClr val="BFC8CB"/>
              </a:solidFill>
            </a:endParaRP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33499490-F862-08D1-6083-93FEAEA7913A}"/>
              </a:ext>
            </a:extLst>
          </p:cNvPr>
          <p:cNvCxnSpPr/>
          <p:nvPr/>
        </p:nvCxnSpPr>
        <p:spPr>
          <a:xfrm>
            <a:off x="222250" y="787400"/>
            <a:ext cx="6356350" cy="0"/>
          </a:xfrm>
          <a:prstGeom prst="line">
            <a:avLst/>
          </a:prstGeom>
          <a:ln>
            <a:solidFill>
              <a:srgbClr val="BFC8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BA30C63-EE49-4F18-166C-F09622229060}"/>
              </a:ext>
            </a:extLst>
          </p:cNvPr>
          <p:cNvSpPr/>
          <p:nvPr/>
        </p:nvSpPr>
        <p:spPr>
          <a:xfrm>
            <a:off x="385445" y="2125028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A6B8646-06CB-65C1-730E-9583D6AF28BC}"/>
              </a:ext>
            </a:extLst>
          </p:cNvPr>
          <p:cNvSpPr/>
          <p:nvPr/>
        </p:nvSpPr>
        <p:spPr>
          <a:xfrm>
            <a:off x="78478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897C1FC8-3013-B210-197C-899B0AAECCC1}"/>
              </a:ext>
            </a:extLst>
          </p:cNvPr>
          <p:cNvSpPr/>
          <p:nvPr/>
        </p:nvSpPr>
        <p:spPr>
          <a:xfrm>
            <a:off x="385445" y="2684145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EB25A446-4CA7-5879-BDB1-4AD2C3E61A16}"/>
              </a:ext>
            </a:extLst>
          </p:cNvPr>
          <p:cNvSpPr/>
          <p:nvPr/>
        </p:nvSpPr>
        <p:spPr>
          <a:xfrm>
            <a:off x="784788" y="2647428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CCF6F66E-3BEF-7FED-66AC-B1D887B0B620}"/>
              </a:ext>
            </a:extLst>
          </p:cNvPr>
          <p:cNvSpPr/>
          <p:nvPr/>
        </p:nvSpPr>
        <p:spPr>
          <a:xfrm>
            <a:off x="385445" y="3243262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ED2527D-9BC3-826E-1CAA-C82940077543}"/>
              </a:ext>
            </a:extLst>
          </p:cNvPr>
          <p:cNvSpPr/>
          <p:nvPr/>
        </p:nvSpPr>
        <p:spPr>
          <a:xfrm>
            <a:off x="784788" y="320654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0A664227-7F32-0696-FBFC-8EB57FD4F289}"/>
              </a:ext>
            </a:extLst>
          </p:cNvPr>
          <p:cNvSpPr/>
          <p:nvPr/>
        </p:nvSpPr>
        <p:spPr>
          <a:xfrm>
            <a:off x="385445" y="3802379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565F4F7A-408B-D5B2-729F-C760703B38E8}"/>
              </a:ext>
            </a:extLst>
          </p:cNvPr>
          <p:cNvSpPr/>
          <p:nvPr/>
        </p:nvSpPr>
        <p:spPr>
          <a:xfrm>
            <a:off x="784788" y="3765662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9FE14BD-9EF0-8D0B-20E3-833E17E9F626}"/>
              </a:ext>
            </a:extLst>
          </p:cNvPr>
          <p:cNvSpPr/>
          <p:nvPr/>
        </p:nvSpPr>
        <p:spPr>
          <a:xfrm>
            <a:off x="385445" y="4361496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1FDABFC0-25FF-86A6-73A8-630C722CC080}"/>
              </a:ext>
            </a:extLst>
          </p:cNvPr>
          <p:cNvSpPr/>
          <p:nvPr/>
        </p:nvSpPr>
        <p:spPr>
          <a:xfrm>
            <a:off x="784788" y="432477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E5A8C40E-9DE9-0A41-A5D4-AC0379686F83}"/>
              </a:ext>
            </a:extLst>
          </p:cNvPr>
          <p:cNvSpPr/>
          <p:nvPr/>
        </p:nvSpPr>
        <p:spPr>
          <a:xfrm>
            <a:off x="385445" y="4920613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F9D8FD90-25D6-FC07-493A-928E736E46B7}"/>
              </a:ext>
            </a:extLst>
          </p:cNvPr>
          <p:cNvSpPr/>
          <p:nvPr/>
        </p:nvSpPr>
        <p:spPr>
          <a:xfrm>
            <a:off x="784788" y="4883896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751E15C9-9E1A-A003-68A2-303877F38740}"/>
              </a:ext>
            </a:extLst>
          </p:cNvPr>
          <p:cNvSpPr/>
          <p:nvPr/>
        </p:nvSpPr>
        <p:spPr>
          <a:xfrm>
            <a:off x="385445" y="5479730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8CB6989-C0F0-8234-0070-A0CB05493C3D}"/>
              </a:ext>
            </a:extLst>
          </p:cNvPr>
          <p:cNvSpPr/>
          <p:nvPr/>
        </p:nvSpPr>
        <p:spPr>
          <a:xfrm>
            <a:off x="784788" y="544301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43" name="Kereszt 42">
            <a:extLst>
              <a:ext uri="{FF2B5EF4-FFF2-40B4-BE49-F238E27FC236}">
                <a16:creationId xmlns:a16="http://schemas.microsoft.com/office/drawing/2014/main" id="{DFE0A3A0-F801-C8EA-F6FC-8DDF018224D4}"/>
              </a:ext>
            </a:extLst>
          </p:cNvPr>
          <p:cNvSpPr/>
          <p:nvPr/>
        </p:nvSpPr>
        <p:spPr>
          <a:xfrm>
            <a:off x="4914900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E6A888A3-08FC-11CC-4D53-7643BC873D4B}"/>
              </a:ext>
            </a:extLst>
          </p:cNvPr>
          <p:cNvSpPr/>
          <p:nvPr/>
        </p:nvSpPr>
        <p:spPr>
          <a:xfrm>
            <a:off x="5181600" y="8171293"/>
            <a:ext cx="1288637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Új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0C941-FE56-0A84-248E-9219918F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F2B6C9D-782F-E88C-A288-EC64FA0255E0}"/>
              </a:ext>
            </a:extLst>
          </p:cNvPr>
          <p:cNvSpPr/>
          <p:nvPr/>
        </p:nvSpPr>
        <p:spPr>
          <a:xfrm>
            <a:off x="41679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27072-0355-58C7-BE21-D2AC8941D5B3}"/>
              </a:ext>
            </a:extLst>
          </p:cNvPr>
          <p:cNvSpPr/>
          <p:nvPr/>
        </p:nvSpPr>
        <p:spPr>
          <a:xfrm>
            <a:off x="416798" y="264309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2C345A1-A653-A315-006D-4EDDA6C56323}"/>
              </a:ext>
            </a:extLst>
          </p:cNvPr>
          <p:cNvSpPr/>
          <p:nvPr/>
        </p:nvSpPr>
        <p:spPr>
          <a:xfrm>
            <a:off x="416798" y="319788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9E674CD-AA64-D80C-F6E5-64E0F95E68D3}"/>
              </a:ext>
            </a:extLst>
          </p:cNvPr>
          <p:cNvSpPr/>
          <p:nvPr/>
        </p:nvSpPr>
        <p:spPr>
          <a:xfrm>
            <a:off x="416798" y="375266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8E8EAE3-4D85-7F57-E1AF-7B4AD65BA2D3}"/>
              </a:ext>
            </a:extLst>
          </p:cNvPr>
          <p:cNvSpPr/>
          <p:nvPr/>
        </p:nvSpPr>
        <p:spPr>
          <a:xfrm>
            <a:off x="416798" y="430745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9E4E78D-819F-9EEE-94CA-3BB34497A7CE}"/>
              </a:ext>
            </a:extLst>
          </p:cNvPr>
          <p:cNvSpPr/>
          <p:nvPr/>
        </p:nvSpPr>
        <p:spPr>
          <a:xfrm>
            <a:off x="416798" y="486224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4C3B44C-DF3E-08A4-E8C7-7EECF1177C06}"/>
              </a:ext>
            </a:extLst>
          </p:cNvPr>
          <p:cNvSpPr/>
          <p:nvPr/>
        </p:nvSpPr>
        <p:spPr>
          <a:xfrm>
            <a:off x="416798" y="541702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0B1377F-868A-BD3A-5C20-2159D693C034}"/>
              </a:ext>
            </a:extLst>
          </p:cNvPr>
          <p:cNvGrpSpPr/>
          <p:nvPr/>
        </p:nvGrpSpPr>
        <p:grpSpPr>
          <a:xfrm>
            <a:off x="6243558" y="2234326"/>
            <a:ext cx="197644" cy="78582"/>
            <a:chOff x="364331" y="2147888"/>
            <a:chExt cx="197644" cy="78582"/>
          </a:xfrm>
        </p:grpSpPr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50A03AC2-4653-16EA-8F6E-106694CCCC9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BBE022D4-EA7A-5BD6-EE8C-8E7B3131BA96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7526A3A-B3CD-F94C-75E3-BFDA197D833E}"/>
              </a:ext>
            </a:extLst>
          </p:cNvPr>
          <p:cNvGrpSpPr/>
          <p:nvPr/>
        </p:nvGrpSpPr>
        <p:grpSpPr>
          <a:xfrm>
            <a:off x="6243558" y="2789112"/>
            <a:ext cx="197644" cy="78582"/>
            <a:chOff x="364331" y="2147888"/>
            <a:chExt cx="197644" cy="78582"/>
          </a:xfrm>
        </p:grpSpPr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30A100AE-E7CF-AF58-AC66-C6402091704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8748A30-15EA-E3DD-9951-A88B7CB2A5F7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9163A9CA-F645-F0AB-9B78-8D7F010E33E2}"/>
              </a:ext>
            </a:extLst>
          </p:cNvPr>
          <p:cNvGrpSpPr/>
          <p:nvPr/>
        </p:nvGrpSpPr>
        <p:grpSpPr>
          <a:xfrm>
            <a:off x="6243558" y="3343898"/>
            <a:ext cx="197644" cy="78582"/>
            <a:chOff x="364331" y="2147888"/>
            <a:chExt cx="197644" cy="78582"/>
          </a:xfrm>
        </p:grpSpPr>
        <p:cxnSp>
          <p:nvCxnSpPr>
            <p:cNvPr id="25" name="Egyenes összekötő 24">
              <a:extLst>
                <a:ext uri="{FF2B5EF4-FFF2-40B4-BE49-F238E27FC236}">
                  <a16:creationId xmlns:a16="http://schemas.microsoft.com/office/drawing/2014/main" id="{EC022963-B06D-954E-599E-8545D64FFCEB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BB821823-8225-E070-A97F-A1EDE7FC4C0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E40A713-278A-0995-A63E-692B7E5368BC}"/>
              </a:ext>
            </a:extLst>
          </p:cNvPr>
          <p:cNvGrpSpPr/>
          <p:nvPr/>
        </p:nvGrpSpPr>
        <p:grpSpPr>
          <a:xfrm>
            <a:off x="6243558" y="3898684"/>
            <a:ext cx="197644" cy="78582"/>
            <a:chOff x="364331" y="2147888"/>
            <a:chExt cx="197644" cy="78582"/>
          </a:xfrm>
        </p:grpSpPr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A8C23567-5915-6A69-447A-ED79223CC88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E29CEEFA-000D-6A4A-DA68-E9748189DFD9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AA6EA41D-B386-42C8-7F64-7AA7D12082A7}"/>
              </a:ext>
            </a:extLst>
          </p:cNvPr>
          <p:cNvGrpSpPr/>
          <p:nvPr/>
        </p:nvGrpSpPr>
        <p:grpSpPr>
          <a:xfrm>
            <a:off x="6243558" y="4453470"/>
            <a:ext cx="197644" cy="78582"/>
            <a:chOff x="364331" y="2147888"/>
            <a:chExt cx="197644" cy="78582"/>
          </a:xfrm>
        </p:grpSpPr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B207ACC6-ACC5-2FC0-BC5B-04BC82D5B55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1F3CAC18-2B1F-41F7-07F1-314905E0AD0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CAFD24C0-66F7-CD33-6A31-4FDB91A8BB5D}"/>
              </a:ext>
            </a:extLst>
          </p:cNvPr>
          <p:cNvGrpSpPr/>
          <p:nvPr/>
        </p:nvGrpSpPr>
        <p:grpSpPr>
          <a:xfrm>
            <a:off x="6243558" y="5008256"/>
            <a:ext cx="197644" cy="78582"/>
            <a:chOff x="364331" y="2147888"/>
            <a:chExt cx="197644" cy="78582"/>
          </a:xfrm>
        </p:grpSpPr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871656AF-C054-7A5D-F9BF-4E4F37AD3824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48">
              <a:extLst>
                <a:ext uri="{FF2B5EF4-FFF2-40B4-BE49-F238E27FC236}">
                  <a16:creationId xmlns:a16="http://schemas.microsoft.com/office/drawing/2014/main" id="{979C6B31-CD37-D631-DEAE-37F28CBCFBB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38779967-C719-AC97-9E95-DB501C5F77D3}"/>
              </a:ext>
            </a:extLst>
          </p:cNvPr>
          <p:cNvGrpSpPr/>
          <p:nvPr/>
        </p:nvGrpSpPr>
        <p:grpSpPr>
          <a:xfrm>
            <a:off x="6243558" y="5563042"/>
            <a:ext cx="197644" cy="78582"/>
            <a:chOff x="364331" y="2147888"/>
            <a:chExt cx="197644" cy="78582"/>
          </a:xfrm>
        </p:grpSpPr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64CE424-3D2A-E7D7-4BE8-FB250BCABA12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5035C151-FC26-A4F6-3A66-83AB74192AB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églalap: lekerekített 52">
            <a:extLst>
              <a:ext uri="{FF2B5EF4-FFF2-40B4-BE49-F238E27FC236}">
                <a16:creationId xmlns:a16="http://schemas.microsoft.com/office/drawing/2014/main" id="{B21ECB52-EA06-1580-152B-909D078229D4}"/>
              </a:ext>
            </a:extLst>
          </p:cNvPr>
          <p:cNvSpPr/>
          <p:nvPr/>
        </p:nvSpPr>
        <p:spPr>
          <a:xfrm>
            <a:off x="3048000" y="8016081"/>
            <a:ext cx="3407569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54" name="Kereszt 53">
            <a:extLst>
              <a:ext uri="{FF2B5EF4-FFF2-40B4-BE49-F238E27FC236}">
                <a16:creationId xmlns:a16="http://schemas.microsoft.com/office/drawing/2014/main" id="{4937D8EC-345B-2E59-C23F-240247D54CB6}"/>
              </a:ext>
            </a:extLst>
          </p:cNvPr>
          <p:cNvSpPr/>
          <p:nvPr/>
        </p:nvSpPr>
        <p:spPr>
          <a:xfrm rot="18900000">
            <a:off x="3271249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22CAA2AB-FD35-4BFC-170C-023A6BF45947}"/>
              </a:ext>
            </a:extLst>
          </p:cNvPr>
          <p:cNvSpPr/>
          <p:nvPr/>
        </p:nvSpPr>
        <p:spPr>
          <a:xfrm>
            <a:off x="3537949" y="8171293"/>
            <a:ext cx="3078480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Énekek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hozzáadása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6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C0C24-D139-191B-7F0F-E1DB20E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A4D7782-BDF8-F6A8-A89E-D8C66B13E256}"/>
              </a:ext>
            </a:extLst>
          </p:cNvPr>
          <p:cNvSpPr/>
          <p:nvPr/>
        </p:nvSpPr>
        <p:spPr>
          <a:xfrm>
            <a:off x="4667250" y="7086599"/>
            <a:ext cx="1963115" cy="12715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B403D3C2-2766-977F-C660-D59E2D2B6A3D}"/>
              </a:ext>
            </a:extLst>
          </p:cNvPr>
          <p:cNvSpPr/>
          <p:nvPr/>
        </p:nvSpPr>
        <p:spPr>
          <a:xfrm>
            <a:off x="4767172" y="7507639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70683CE-99DE-F5D0-8606-A6BD58FCE4E3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DE4A52E-8F5F-AA12-7975-66156DDBB997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D7B8A91-BC3E-88B9-730B-75B60684F124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2AF6057-ECD2-174F-EFB2-8F46F5C37048}"/>
              </a:ext>
            </a:extLst>
          </p:cNvPr>
          <p:cNvSpPr txBox="1"/>
          <p:nvPr/>
        </p:nvSpPr>
        <p:spPr>
          <a:xfrm>
            <a:off x="2083024" y="8566428"/>
            <a:ext cx="119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Dalszöveg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759F45E-D055-58B9-29C5-B7E4E9B79CA3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CF0164C-909A-BC30-22CA-1EFBCDB536D3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AB11C3B0-A3EC-4962-F0E1-662250127A75}"/>
              </a:ext>
            </a:extLst>
          </p:cNvPr>
          <p:cNvSpPr/>
          <p:nvPr/>
        </p:nvSpPr>
        <p:spPr>
          <a:xfrm rot="2700000">
            <a:off x="559509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C6A32BE1-0530-2CC1-D0BD-5065AEBD98DF}"/>
              </a:ext>
            </a:extLst>
          </p:cNvPr>
          <p:cNvSpPr/>
          <p:nvPr/>
        </p:nvSpPr>
        <p:spPr>
          <a:xfrm rot="13500000">
            <a:off x="559509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9FF7731-C85E-7756-4955-C9BB9603B5F0}"/>
              </a:ext>
            </a:extLst>
          </p:cNvPr>
          <p:cNvSpPr txBox="1"/>
          <p:nvPr/>
        </p:nvSpPr>
        <p:spPr>
          <a:xfrm>
            <a:off x="4767172" y="713830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E579465-B231-C7B5-F96B-2766E5543512}"/>
              </a:ext>
            </a:extLst>
          </p:cNvPr>
          <p:cNvSpPr/>
          <p:nvPr/>
        </p:nvSpPr>
        <p:spPr>
          <a:xfrm>
            <a:off x="4767172" y="7901185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2BB6A859-5BED-0D55-ABE3-9CFAED50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601" y="7953141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FB92-A17D-235B-54E0-1B26BDE6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6F15E00-0510-AE27-69FD-9E5C9E184EFF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C8C0630-B8AC-0588-AD32-C4E45C6D313D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13D346-8E25-90F6-7A52-B73B59F34491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E7E691E-53E0-B6F4-FC8A-6D83E73E32D7}"/>
              </a:ext>
            </a:extLst>
          </p:cNvPr>
          <p:cNvSpPr txBox="1"/>
          <p:nvPr/>
        </p:nvSpPr>
        <p:spPr>
          <a:xfrm>
            <a:off x="2083024" y="8566428"/>
            <a:ext cx="119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Dalszöveg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8387917-99BD-618E-6AA3-AE6494A269E4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852A788-4573-7F08-2575-DF0EE735C297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A801F1B0-8EC3-395D-C3A1-33E90B68E112}"/>
              </a:ext>
            </a:extLst>
          </p:cNvPr>
          <p:cNvSpPr/>
          <p:nvPr/>
        </p:nvSpPr>
        <p:spPr>
          <a:xfrm>
            <a:off x="4323630" y="8301826"/>
            <a:ext cx="2204170" cy="264602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rgbClr val="BFC8CB"/>
                </a:solidFill>
              </a:rPr>
              <a:t>Nincs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más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elérhető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hangnem</a:t>
            </a:r>
            <a:r>
              <a:rPr lang="en-GB" sz="1200" dirty="0">
                <a:solidFill>
                  <a:srgbClr val="BFC8C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6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BFB8016-FBA4-6C08-F384-4DFC5F959B0D}"/>
              </a:ext>
            </a:extLst>
          </p:cNvPr>
          <p:cNvSpPr/>
          <p:nvPr/>
        </p:nvSpPr>
        <p:spPr>
          <a:xfrm>
            <a:off x="4667250" y="6057901"/>
            <a:ext cx="1963115" cy="2300288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FD2114DC-8E17-5358-4968-CEC685EAB78C}"/>
              </a:ext>
            </a:extLst>
          </p:cNvPr>
          <p:cNvSpPr/>
          <p:nvPr/>
        </p:nvSpPr>
        <p:spPr>
          <a:xfrm>
            <a:off x="4767172" y="6464615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552AF55-2C58-AD7F-B17E-FA06625F251C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4D8840-D410-235D-FB55-28A0EDD473DD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BD94FB6-C4AD-5ACC-A267-C443ABCE8218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CCB1532-039D-BD1F-647E-3FE06A51782E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806630E-11BE-2E3A-5C88-F27E0E306EB3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F86464BE-453B-568E-4448-0CBDF483BD0C}"/>
              </a:ext>
            </a:extLst>
          </p:cNvPr>
          <p:cNvSpPr/>
          <p:nvPr/>
        </p:nvSpPr>
        <p:spPr>
          <a:xfrm rot="2700000">
            <a:off x="559509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8003D748-71D8-D74A-8B61-C12F0FD1FECF}"/>
              </a:ext>
            </a:extLst>
          </p:cNvPr>
          <p:cNvSpPr/>
          <p:nvPr/>
        </p:nvSpPr>
        <p:spPr>
          <a:xfrm rot="13500000">
            <a:off x="559509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AF62E48-A72C-B31E-4BA7-1CF87D10E032}"/>
              </a:ext>
            </a:extLst>
          </p:cNvPr>
          <p:cNvSpPr txBox="1"/>
          <p:nvPr/>
        </p:nvSpPr>
        <p:spPr>
          <a:xfrm>
            <a:off x="4767172" y="60952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A903525-30FE-4EE5-2826-D4425E452BD7}"/>
              </a:ext>
            </a:extLst>
          </p:cNvPr>
          <p:cNvSpPr/>
          <p:nvPr/>
        </p:nvSpPr>
        <p:spPr>
          <a:xfrm>
            <a:off x="4767172" y="6858161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8BD1BF9-2357-C263-21B3-B65CBDBD5927}"/>
              </a:ext>
            </a:extLst>
          </p:cNvPr>
          <p:cNvCxnSpPr/>
          <p:nvPr/>
        </p:nvCxnSpPr>
        <p:spPr>
          <a:xfrm>
            <a:off x="5088051" y="7334565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5C7C7BC-8A27-9A5E-1844-F59B36B27931}"/>
              </a:ext>
            </a:extLst>
          </p:cNvPr>
          <p:cNvSpPr txBox="1"/>
          <p:nvPr/>
        </p:nvSpPr>
        <p:spPr>
          <a:xfrm>
            <a:off x="4767172" y="7402581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akkord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CD6AAAB7-B8FD-5CCB-AF33-9C2CF6B5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601" y="6910117"/>
            <a:ext cx="266700" cy="266700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FE99F49B-D00F-D3B3-61C8-8E218093BBD5}"/>
              </a:ext>
            </a:extLst>
          </p:cNvPr>
          <p:cNvSpPr txBox="1"/>
          <p:nvPr/>
        </p:nvSpPr>
        <p:spPr>
          <a:xfrm>
            <a:off x="5308021" y="7785971"/>
            <a:ext cx="6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BFC8CB"/>
                </a:solidFill>
              </a:rPr>
              <a:t>C-</a:t>
            </a:r>
            <a:r>
              <a:rPr lang="en-GB" sz="1400" dirty="0" err="1">
                <a:solidFill>
                  <a:srgbClr val="BFC8CB"/>
                </a:solidFill>
              </a:rPr>
              <a:t>dúr</a:t>
            </a:r>
            <a:endParaRPr lang="hu-HU" sz="1400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6EE5D36D-FB11-6961-9191-5F482F303EE3}"/>
              </a:ext>
            </a:extLst>
          </p:cNvPr>
          <p:cNvSpPr/>
          <p:nvPr/>
        </p:nvSpPr>
        <p:spPr>
          <a:xfrm>
            <a:off x="4836868" y="779590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9D25927-E9C2-A7B6-0A37-92CA7228BA12}"/>
              </a:ext>
            </a:extLst>
          </p:cNvPr>
          <p:cNvSpPr txBox="1"/>
          <p:nvPr/>
        </p:nvSpPr>
        <p:spPr>
          <a:xfrm>
            <a:off x="5483998" y="79798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BFC8CB"/>
                </a:solidFill>
              </a:rPr>
              <a:t>0</a:t>
            </a:r>
            <a:endParaRPr lang="hu-HU" sz="1400" b="1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995F7011-6E99-4FBF-6DCE-4415F824462E}"/>
              </a:ext>
            </a:extLst>
          </p:cNvPr>
          <p:cNvSpPr/>
          <p:nvPr/>
        </p:nvSpPr>
        <p:spPr>
          <a:xfrm rot="13500000">
            <a:off x="4978561" y="791303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8E7FFE2E-7F20-F49B-0A4C-6B5AE9CEE413}"/>
              </a:ext>
            </a:extLst>
          </p:cNvPr>
          <p:cNvSpPr/>
          <p:nvPr/>
        </p:nvSpPr>
        <p:spPr>
          <a:xfrm>
            <a:off x="5983963" y="779829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F92C637B-A491-27D3-BD43-FF5289880E9D}"/>
              </a:ext>
            </a:extLst>
          </p:cNvPr>
          <p:cNvSpPr/>
          <p:nvPr/>
        </p:nvSpPr>
        <p:spPr>
          <a:xfrm rot="2700000">
            <a:off x="6117456" y="797578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1674F9-0C72-5C93-F85F-1A18FDE678F4}"/>
              </a:ext>
            </a:extLst>
          </p:cNvPr>
          <p:cNvSpPr txBox="1"/>
          <p:nvPr/>
        </p:nvSpPr>
        <p:spPr>
          <a:xfrm>
            <a:off x="2083024" y="8566428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Akkord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6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45D0-FD22-B231-8E8B-D6ACB783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8C942283-5C26-FD4E-7285-D36E07EE1C06}"/>
              </a:ext>
            </a:extLst>
          </p:cNvPr>
          <p:cNvSpPr/>
          <p:nvPr/>
        </p:nvSpPr>
        <p:spPr>
          <a:xfrm>
            <a:off x="4667250" y="6362699"/>
            <a:ext cx="1963115" cy="19954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7DB104F-770E-9C0D-E8C0-3AEA12580A81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F709A1D-D12B-F7DE-622D-B481F9F7B263}"/>
              </a:ext>
            </a:extLst>
          </p:cNvPr>
          <p:cNvSpPr txBox="1"/>
          <p:nvPr/>
        </p:nvSpPr>
        <p:spPr>
          <a:xfrm>
            <a:off x="353140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F2550BD-6C59-4E7F-8B6A-78AD2EC9DA8B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827FCDF-A8C3-7882-B27F-FCFA90145721}"/>
              </a:ext>
            </a:extLst>
          </p:cNvPr>
          <p:cNvSpPr txBox="1"/>
          <p:nvPr/>
        </p:nvSpPr>
        <p:spPr>
          <a:xfrm>
            <a:off x="5522026" y="8566428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BFC8CB"/>
                </a:solidFill>
              </a:rPr>
              <a:t>D-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hu-HU" b="1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71AE04DA-A8EB-595E-95C7-9B5DC478114B}"/>
              </a:ext>
            </a:extLst>
          </p:cNvPr>
          <p:cNvSpPr/>
          <p:nvPr/>
        </p:nvSpPr>
        <p:spPr>
          <a:xfrm rot="2700000">
            <a:off x="532077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F24FC9A3-FB3C-39D4-C69D-2D6C6A66D238}"/>
              </a:ext>
            </a:extLst>
          </p:cNvPr>
          <p:cNvSpPr/>
          <p:nvPr/>
        </p:nvSpPr>
        <p:spPr>
          <a:xfrm rot="13500000">
            <a:off x="532077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51406D6-CA2D-5949-EFDE-EEB8E9BF783C}"/>
              </a:ext>
            </a:extLst>
          </p:cNvPr>
          <p:cNvSpPr txBox="1"/>
          <p:nvPr/>
        </p:nvSpPr>
        <p:spPr>
          <a:xfrm>
            <a:off x="4767172" y="6469131"/>
            <a:ext cx="17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transzponálás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7AB67EE-F2C6-1744-1692-A6421AE5572D}"/>
              </a:ext>
            </a:extLst>
          </p:cNvPr>
          <p:cNvSpPr txBox="1"/>
          <p:nvPr/>
        </p:nvSpPr>
        <p:spPr>
          <a:xfrm>
            <a:off x="5309271" y="685252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BFC8CB"/>
                </a:solidFill>
              </a:rPr>
              <a:t>D-</a:t>
            </a:r>
            <a:r>
              <a:rPr lang="en-GB" sz="1400" dirty="0" err="1">
                <a:solidFill>
                  <a:srgbClr val="BFC8CB"/>
                </a:solidFill>
              </a:rPr>
              <a:t>dúr</a:t>
            </a:r>
            <a:endParaRPr lang="hu-HU" sz="1400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D7179BA5-01D2-2E75-F75A-2B0BBBEA47BD}"/>
              </a:ext>
            </a:extLst>
          </p:cNvPr>
          <p:cNvSpPr/>
          <p:nvPr/>
        </p:nvSpPr>
        <p:spPr>
          <a:xfrm>
            <a:off x="4836868" y="686245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F31571-D238-2040-FBC9-6D17F438F621}"/>
              </a:ext>
            </a:extLst>
          </p:cNvPr>
          <p:cNvSpPr txBox="1"/>
          <p:nvPr/>
        </p:nvSpPr>
        <p:spPr>
          <a:xfrm>
            <a:off x="5483997" y="7046389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BFC8CB"/>
                </a:solidFill>
              </a:rPr>
              <a:t>2</a:t>
            </a:r>
            <a:endParaRPr lang="hu-HU" sz="1400" b="1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DF88078C-0E82-944A-1058-B6FB5A4D99C4}"/>
              </a:ext>
            </a:extLst>
          </p:cNvPr>
          <p:cNvSpPr/>
          <p:nvPr/>
        </p:nvSpPr>
        <p:spPr>
          <a:xfrm rot="13500000">
            <a:off x="4978561" y="697958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AF815E37-31EF-2956-9FA5-352C384D9C1C}"/>
              </a:ext>
            </a:extLst>
          </p:cNvPr>
          <p:cNvSpPr/>
          <p:nvPr/>
        </p:nvSpPr>
        <p:spPr>
          <a:xfrm>
            <a:off x="5983963" y="686484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688421BD-DDA8-CEAF-E05C-7698D4BBFFF5}"/>
              </a:ext>
            </a:extLst>
          </p:cNvPr>
          <p:cNvSpPr/>
          <p:nvPr/>
        </p:nvSpPr>
        <p:spPr>
          <a:xfrm rot="2700000">
            <a:off x="6117456" y="704233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4E410C-D09E-F8B5-45BF-EA2CCED92F9E}"/>
              </a:ext>
            </a:extLst>
          </p:cNvPr>
          <p:cNvSpPr txBox="1"/>
          <p:nvPr/>
        </p:nvSpPr>
        <p:spPr>
          <a:xfrm>
            <a:off x="4767172" y="7445586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>
                <a:solidFill>
                  <a:schemeClr val="bg2"/>
                </a:solidFill>
              </a:rPr>
              <a:t>capo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8B57313-0044-11A6-AC5F-9E8866CB8C5E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CCCA54D-3E2D-E47B-6C1A-FEF78E464BAD}"/>
              </a:ext>
            </a:extLst>
          </p:cNvPr>
          <p:cNvSpPr/>
          <p:nvPr/>
        </p:nvSpPr>
        <p:spPr>
          <a:xfrm>
            <a:off x="4836868" y="782113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-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3971AEC7-9764-6EF8-1B4F-B6225E1B8251}"/>
              </a:ext>
            </a:extLst>
          </p:cNvPr>
          <p:cNvSpPr/>
          <p:nvPr/>
        </p:nvSpPr>
        <p:spPr>
          <a:xfrm>
            <a:off x="5983963" y="782352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+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FABA2827-ACFC-5A5F-3F9C-C615524A5948}"/>
              </a:ext>
            </a:extLst>
          </p:cNvPr>
          <p:cNvSpPr/>
          <p:nvPr/>
        </p:nvSpPr>
        <p:spPr>
          <a:xfrm>
            <a:off x="2083024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Akkord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Ábra 6" descr="Vonalas nyíl: forgatás balra egyszínű kitöltéssel">
            <a:extLst>
              <a:ext uri="{FF2B5EF4-FFF2-40B4-BE49-F238E27FC236}">
                <a16:creationId xmlns:a16="http://schemas.microsoft.com/office/drawing/2014/main" id="{45516897-7FFF-9660-750D-6EA445CD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509" y="8562649"/>
            <a:ext cx="370614" cy="3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FC9508D7-F714-F898-6A1B-7A4B478BBAB6}"/>
              </a:ext>
            </a:extLst>
          </p:cNvPr>
          <p:cNvSpPr/>
          <p:nvPr/>
        </p:nvSpPr>
        <p:spPr>
          <a:xfrm>
            <a:off x="571500" y="1912442"/>
            <a:ext cx="5577840" cy="111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83FD146-8AE6-3451-F60C-0FF5D3A8A74A}"/>
              </a:ext>
            </a:extLst>
          </p:cNvPr>
          <p:cNvSpPr txBox="1"/>
          <p:nvPr/>
        </p:nvSpPr>
        <p:spPr>
          <a:xfrm>
            <a:off x="708660" y="2153954"/>
            <a:ext cx="482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Online </a:t>
            </a:r>
            <a:r>
              <a:rPr lang="en-GB" sz="3600" dirty="0" err="1">
                <a:solidFill>
                  <a:schemeClr val="bg1"/>
                </a:solidFill>
              </a:rPr>
              <a:t>tárak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letöltése</a:t>
            </a:r>
            <a:r>
              <a:rPr lang="en-GB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38C153-A287-4666-71B0-D53766CD440D}"/>
              </a:ext>
            </a:extLst>
          </p:cNvPr>
          <p:cNvSpPr txBox="1"/>
          <p:nvPr/>
        </p:nvSpPr>
        <p:spPr>
          <a:xfrm>
            <a:off x="1507352" y="3300710"/>
            <a:ext cx="3241593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Sófár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Teszt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Refisz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csecsy.hu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Benedek </a:t>
            </a:r>
            <a:r>
              <a:rPr lang="en-GB" sz="2800" dirty="0" err="1">
                <a:solidFill>
                  <a:schemeClr val="bg1"/>
                </a:solidFill>
              </a:rPr>
              <a:t>OpenSong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36072419-FBB2-513A-C001-E6569B90A297}"/>
              </a:ext>
            </a:extLst>
          </p:cNvPr>
          <p:cNvSpPr/>
          <p:nvPr/>
        </p:nvSpPr>
        <p:spPr>
          <a:xfrm rot="16200000">
            <a:off x="1019786" y="5450501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0A2764D6-D6BA-ECD0-B439-D95BFE5018FB}"/>
              </a:ext>
            </a:extLst>
          </p:cNvPr>
          <p:cNvSpPr/>
          <p:nvPr/>
        </p:nvSpPr>
        <p:spPr>
          <a:xfrm rot="3905854">
            <a:off x="1019786" y="6083913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" name="Ábra 16" descr="Pipa egyszínű kitöltéssel">
            <a:extLst>
              <a:ext uri="{FF2B5EF4-FFF2-40B4-BE49-F238E27FC236}">
                <a16:creationId xmlns:a16="http://schemas.microsoft.com/office/drawing/2014/main" id="{72EBFD47-3FEB-A4DC-266B-B44A5907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00" y="3499213"/>
            <a:ext cx="388572" cy="388572"/>
          </a:xfrm>
          <a:prstGeom prst="rect">
            <a:avLst/>
          </a:prstGeom>
        </p:spPr>
      </p:pic>
      <p:pic>
        <p:nvPicPr>
          <p:cNvPr id="18" name="Ábra 17" descr="Pipa egyszínű kitöltéssel">
            <a:extLst>
              <a:ext uri="{FF2B5EF4-FFF2-40B4-BE49-F238E27FC236}">
                <a16:creationId xmlns:a16="http://schemas.microsoft.com/office/drawing/2014/main" id="{13AB499F-0524-FCB7-32D2-D4CE9911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76" y="4144547"/>
            <a:ext cx="388572" cy="388572"/>
          </a:xfrm>
          <a:prstGeom prst="rect">
            <a:avLst/>
          </a:prstGeom>
        </p:spPr>
      </p:pic>
      <p:pic>
        <p:nvPicPr>
          <p:cNvPr id="19" name="Ábra 18" descr="Pipa egyszínű kitöltéssel">
            <a:extLst>
              <a:ext uri="{FF2B5EF4-FFF2-40B4-BE49-F238E27FC236}">
                <a16:creationId xmlns:a16="http://schemas.microsoft.com/office/drawing/2014/main" id="{27DD2D7C-F272-D6DC-85C2-28D3CF2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52" y="4789881"/>
            <a:ext cx="388572" cy="388572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9B119C1-848B-AE3C-0F5F-C1E6D6326147}"/>
              </a:ext>
            </a:extLst>
          </p:cNvPr>
          <p:cNvSpPr/>
          <p:nvPr/>
        </p:nvSpPr>
        <p:spPr>
          <a:xfrm>
            <a:off x="648970" y="2943826"/>
            <a:ext cx="4160520" cy="80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EBE0-E8F0-0AF1-B61E-3035602F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6FBA70B-C6B5-B22C-00F7-AEB42B5979A5}"/>
              </a:ext>
            </a:extLst>
          </p:cNvPr>
          <p:cNvSpPr/>
          <p:nvPr/>
        </p:nvSpPr>
        <p:spPr>
          <a:xfrm>
            <a:off x="4667250" y="6057901"/>
            <a:ext cx="1963115" cy="2300288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9497CCD-C780-5F74-5A48-19EDA8AE485F}"/>
              </a:ext>
            </a:extLst>
          </p:cNvPr>
          <p:cNvSpPr/>
          <p:nvPr/>
        </p:nvSpPr>
        <p:spPr>
          <a:xfrm>
            <a:off x="4767172" y="6464615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g#-moll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6514879-3A0F-46EB-F8DC-72266AEED653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87DADC1-CFD2-E4FF-8534-E6BF8F8EC8F6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EEB890-AB9B-74F0-D896-5D2A93640E8E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2FA4B7A-A6C0-F512-F455-4F124E0C957F}"/>
              </a:ext>
            </a:extLst>
          </p:cNvPr>
          <p:cNvSpPr txBox="1"/>
          <p:nvPr/>
        </p:nvSpPr>
        <p:spPr>
          <a:xfrm>
            <a:off x="2083024" y="8566428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Akkord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17F2D2-D89F-2D79-BA52-E9788A70CA7B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A3BF75-BF3A-9121-1B6A-A3256A47564F}"/>
              </a:ext>
            </a:extLst>
          </p:cNvPr>
          <p:cNvSpPr txBox="1"/>
          <p:nvPr/>
        </p:nvSpPr>
        <p:spPr>
          <a:xfrm>
            <a:off x="4767172" y="60952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C05CD95-DABE-0D74-563D-1222C5A26F04}"/>
              </a:ext>
            </a:extLst>
          </p:cNvPr>
          <p:cNvSpPr/>
          <p:nvPr/>
        </p:nvSpPr>
        <p:spPr>
          <a:xfrm>
            <a:off x="4767172" y="6858161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d#-moll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1FC35502-74D8-9201-D6B4-F05AA97ADC10}"/>
              </a:ext>
            </a:extLst>
          </p:cNvPr>
          <p:cNvCxnSpPr/>
          <p:nvPr/>
        </p:nvCxnSpPr>
        <p:spPr>
          <a:xfrm>
            <a:off x="5088051" y="7334565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D32DC2D-56DA-95D4-A5EE-4B12F57360AD}"/>
              </a:ext>
            </a:extLst>
          </p:cNvPr>
          <p:cNvSpPr txBox="1"/>
          <p:nvPr/>
        </p:nvSpPr>
        <p:spPr>
          <a:xfrm>
            <a:off x="4767172" y="7402581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akkord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6D440E40-30A3-B878-6D02-93D1FCCE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201" y="6910117"/>
            <a:ext cx="266700" cy="266700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76B6DF7-0643-6935-8863-EE84E5E17AD2}"/>
              </a:ext>
            </a:extLst>
          </p:cNvPr>
          <p:cNvSpPr/>
          <p:nvPr/>
        </p:nvSpPr>
        <p:spPr>
          <a:xfrm>
            <a:off x="4836868" y="779590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AE2E46C0-B12D-992A-3F80-04AA639CF8E2}"/>
              </a:ext>
            </a:extLst>
          </p:cNvPr>
          <p:cNvSpPr/>
          <p:nvPr/>
        </p:nvSpPr>
        <p:spPr>
          <a:xfrm rot="13500000">
            <a:off x="4978561" y="791303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5757968-84CD-CE14-6902-4DF98658C074}"/>
              </a:ext>
            </a:extLst>
          </p:cNvPr>
          <p:cNvSpPr/>
          <p:nvPr/>
        </p:nvSpPr>
        <p:spPr>
          <a:xfrm>
            <a:off x="5983963" y="779829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5175FFED-D7AC-39D5-7515-51DDCF51B1F3}"/>
              </a:ext>
            </a:extLst>
          </p:cNvPr>
          <p:cNvSpPr/>
          <p:nvPr/>
        </p:nvSpPr>
        <p:spPr>
          <a:xfrm rot="2700000">
            <a:off x="6117456" y="797578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Fél keret 2">
            <a:extLst>
              <a:ext uri="{FF2B5EF4-FFF2-40B4-BE49-F238E27FC236}">
                <a16:creationId xmlns:a16="http://schemas.microsoft.com/office/drawing/2014/main" id="{435B0359-686B-C450-395E-F27E015B8DC6}"/>
              </a:ext>
            </a:extLst>
          </p:cNvPr>
          <p:cNvSpPr/>
          <p:nvPr/>
        </p:nvSpPr>
        <p:spPr>
          <a:xfrm rot="2700000">
            <a:off x="4813245" y="8629891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Fél keret 7">
            <a:extLst>
              <a:ext uri="{FF2B5EF4-FFF2-40B4-BE49-F238E27FC236}">
                <a16:creationId xmlns:a16="http://schemas.microsoft.com/office/drawing/2014/main" id="{3477B9CC-8B57-55F8-024B-F4E984FB774E}"/>
              </a:ext>
            </a:extLst>
          </p:cNvPr>
          <p:cNvSpPr/>
          <p:nvPr/>
        </p:nvSpPr>
        <p:spPr>
          <a:xfrm rot="13500000">
            <a:off x="4813244" y="8734011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5181EB3-DB90-1AA2-04B1-ADF8DD761AD6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BFC8CB"/>
                </a:solidFill>
              </a:rPr>
              <a:t>0</a:t>
            </a:r>
            <a:endParaRPr lang="hu-HU" sz="2000" b="1" dirty="0">
              <a:solidFill>
                <a:srgbClr val="BFC8CB"/>
              </a:solidFill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ED2D996-7A72-9FCF-9857-08AEC25BF209}"/>
              </a:ext>
            </a:extLst>
          </p:cNvPr>
          <p:cNvSpPr txBox="1"/>
          <p:nvPr/>
        </p:nvSpPr>
        <p:spPr>
          <a:xfrm>
            <a:off x="4973751" y="8572055"/>
            <a:ext cx="16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g#-moll</a:t>
            </a:r>
          </a:p>
        </p:txBody>
      </p:sp>
    </p:spTree>
    <p:extLst>
      <p:ext uri="{BB962C8B-B14F-4D97-AF65-F5344CB8AC3E}">
        <p14:creationId xmlns:p14="http://schemas.microsoft.com/office/powerpoint/2010/main" val="214866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F96D-84E4-AD12-28F9-313039F9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48AD940-A397-B468-888E-803FC2348F40}"/>
              </a:ext>
            </a:extLst>
          </p:cNvPr>
          <p:cNvSpPr/>
          <p:nvPr/>
        </p:nvSpPr>
        <p:spPr>
          <a:xfrm>
            <a:off x="4667250" y="6362699"/>
            <a:ext cx="1963115" cy="19954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81AB15E-4AE8-99B1-D4E1-4B88BBD676CA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477DB94-04CF-24E9-8229-61FCEB6C981F}"/>
              </a:ext>
            </a:extLst>
          </p:cNvPr>
          <p:cNvSpPr txBox="1"/>
          <p:nvPr/>
        </p:nvSpPr>
        <p:spPr>
          <a:xfrm>
            <a:off x="353140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5CFF35-AA94-F775-AF53-7AFF39CDDE7C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A3F6D4-2D5D-C661-34C9-0DF128DF5BD7}"/>
              </a:ext>
            </a:extLst>
          </p:cNvPr>
          <p:cNvSpPr txBox="1"/>
          <p:nvPr/>
        </p:nvSpPr>
        <p:spPr>
          <a:xfrm>
            <a:off x="4986894" y="8566428"/>
            <a:ext cx="159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 err="1">
                <a:solidFill>
                  <a:srgbClr val="BFC8CB"/>
                </a:solidFill>
              </a:rPr>
              <a:t>transzponálás</a:t>
            </a:r>
            <a:endParaRPr lang="hu-HU" i="1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78F45743-43E9-1B9E-1C34-58FB851C4E60}"/>
              </a:ext>
            </a:extLst>
          </p:cNvPr>
          <p:cNvSpPr/>
          <p:nvPr/>
        </p:nvSpPr>
        <p:spPr>
          <a:xfrm rot="2700000">
            <a:off x="477594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E0E4696B-033B-909A-E449-18FF81599DF9}"/>
              </a:ext>
            </a:extLst>
          </p:cNvPr>
          <p:cNvSpPr/>
          <p:nvPr/>
        </p:nvSpPr>
        <p:spPr>
          <a:xfrm rot="13500000">
            <a:off x="477594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DAA5692-EC79-FD45-AAAC-8E17AC1E1C52}"/>
              </a:ext>
            </a:extLst>
          </p:cNvPr>
          <p:cNvSpPr txBox="1"/>
          <p:nvPr/>
        </p:nvSpPr>
        <p:spPr>
          <a:xfrm>
            <a:off x="4767172" y="6469131"/>
            <a:ext cx="17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transzponálás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6F87868-FB4F-5729-C988-574044138422}"/>
              </a:ext>
            </a:extLst>
          </p:cNvPr>
          <p:cNvSpPr/>
          <p:nvPr/>
        </p:nvSpPr>
        <p:spPr>
          <a:xfrm>
            <a:off x="4836868" y="686245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8C05531A-41DF-26DE-A223-EA9F0A4F8970}"/>
              </a:ext>
            </a:extLst>
          </p:cNvPr>
          <p:cNvSpPr/>
          <p:nvPr/>
        </p:nvSpPr>
        <p:spPr>
          <a:xfrm rot="13500000">
            <a:off x="4978561" y="697958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E1D89919-A727-30C0-724A-EC9DBA0D789C}"/>
              </a:ext>
            </a:extLst>
          </p:cNvPr>
          <p:cNvSpPr/>
          <p:nvPr/>
        </p:nvSpPr>
        <p:spPr>
          <a:xfrm>
            <a:off x="5983963" y="686484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F5A23B16-B86B-FF3F-CBA8-AFAD09A87287}"/>
              </a:ext>
            </a:extLst>
          </p:cNvPr>
          <p:cNvSpPr/>
          <p:nvPr/>
        </p:nvSpPr>
        <p:spPr>
          <a:xfrm rot="2700000">
            <a:off x="6117456" y="704233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48E0C55E-F5D0-F088-77AC-D9DC81D39234}"/>
              </a:ext>
            </a:extLst>
          </p:cNvPr>
          <p:cNvSpPr/>
          <p:nvPr/>
        </p:nvSpPr>
        <p:spPr>
          <a:xfrm>
            <a:off x="2083024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Akkord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FAB9B2-79CB-8FF1-2CB4-54468AD491E9}"/>
              </a:ext>
            </a:extLst>
          </p:cNvPr>
          <p:cNvSpPr txBox="1"/>
          <p:nvPr/>
        </p:nvSpPr>
        <p:spPr>
          <a:xfrm>
            <a:off x="4767172" y="7445586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>
                <a:solidFill>
                  <a:schemeClr val="bg2"/>
                </a:solidFill>
              </a:rPr>
              <a:t>capo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35CDEF2-FBD9-C838-CE52-BCA7277F0F5C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A1035F-03FE-2EFD-AB18-7EFA460DB5EA}"/>
              </a:ext>
            </a:extLst>
          </p:cNvPr>
          <p:cNvSpPr/>
          <p:nvPr/>
        </p:nvSpPr>
        <p:spPr>
          <a:xfrm>
            <a:off x="4836868" y="782113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-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8E938CC9-F354-E6DE-E91E-FE5A007FBD79}"/>
              </a:ext>
            </a:extLst>
          </p:cNvPr>
          <p:cNvSpPr/>
          <p:nvPr/>
        </p:nvSpPr>
        <p:spPr>
          <a:xfrm>
            <a:off x="5983963" y="782352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+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101A091-AA9F-737C-FBF2-ABCF22EB11A5}"/>
              </a:ext>
            </a:extLst>
          </p:cNvPr>
          <p:cNvSpPr txBox="1"/>
          <p:nvPr/>
        </p:nvSpPr>
        <p:spPr>
          <a:xfrm>
            <a:off x="5463961" y="687366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0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49C500B0-D2EC-BA23-6AD6-EAA1E9FED5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53000" y="0"/>
            <a:ext cx="1905000" cy="9144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D317C4-5CE4-9FB1-3C95-AEC45F77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6"/>
          <a:stretch/>
        </p:blipFill>
        <p:spPr>
          <a:xfrm>
            <a:off x="0" y="8458764"/>
            <a:ext cx="4953000" cy="6852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1EEDD65-82E7-BC4A-43B8-ABCA5969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919701" cy="4887686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86AD760E-61EF-90C0-C919-71782751D9C8}"/>
              </a:ext>
            </a:extLst>
          </p:cNvPr>
          <p:cNvSpPr txBox="1"/>
          <p:nvPr/>
        </p:nvSpPr>
        <p:spPr>
          <a:xfrm>
            <a:off x="57149" y="4974772"/>
            <a:ext cx="1151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DALTÁRAK</a:t>
            </a:r>
            <a:endParaRPr lang="hu-HU" sz="1600" b="1" dirty="0"/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EBC2897-D079-6739-55C1-CD7CC17709EB}"/>
              </a:ext>
            </a:extLst>
          </p:cNvPr>
          <p:cNvSpPr/>
          <p:nvPr/>
        </p:nvSpPr>
        <p:spPr>
          <a:xfrm>
            <a:off x="150346" y="5400412"/>
            <a:ext cx="4595826" cy="7935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65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4EEA802-86F9-607A-078F-8E6B011522C6}"/>
              </a:ext>
            </a:extLst>
          </p:cNvPr>
          <p:cNvSpPr/>
          <p:nvPr/>
        </p:nvSpPr>
        <p:spPr>
          <a:xfrm>
            <a:off x="150346" y="6363530"/>
            <a:ext cx="4595826" cy="7935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65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4" name="Kép 13" descr="A képen Betűtípus, embléma, szimbólum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EA80B6E-2475-5CB3-3068-856A829A2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" y="5448017"/>
            <a:ext cx="706910" cy="70691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A0B2ADAE-B90F-9439-68F9-0BC983EF87A0}"/>
              </a:ext>
            </a:extLst>
          </p:cNvPr>
          <p:cNvSpPr txBox="1"/>
          <p:nvPr/>
        </p:nvSpPr>
        <p:spPr>
          <a:xfrm>
            <a:off x="1000800" y="5495584"/>
            <a:ext cx="155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Sófár </a:t>
            </a:r>
            <a:r>
              <a:rPr lang="en-GB" dirty="0" err="1"/>
              <a:t>Kottatár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A0DED70-9B2B-E40C-3437-6931F2FD4988}"/>
              </a:ext>
            </a:extLst>
          </p:cNvPr>
          <p:cNvSpPr txBox="1"/>
          <p:nvPr/>
        </p:nvSpPr>
        <p:spPr>
          <a:xfrm>
            <a:off x="991998" y="578079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280 dal</a:t>
            </a:r>
            <a:endParaRPr lang="hu-HU" sz="1400" dirty="0"/>
          </a:p>
        </p:txBody>
      </p:sp>
      <p:sp>
        <p:nvSpPr>
          <p:cNvPr id="21" name="Nyíl: jobbra mutató 20">
            <a:extLst>
              <a:ext uri="{FF2B5EF4-FFF2-40B4-BE49-F238E27FC236}">
                <a16:creationId xmlns:a16="http://schemas.microsoft.com/office/drawing/2014/main" id="{CB27A13F-938C-FA07-FD2A-01B96D0472C0}"/>
              </a:ext>
            </a:extLst>
          </p:cNvPr>
          <p:cNvSpPr/>
          <p:nvPr/>
        </p:nvSpPr>
        <p:spPr>
          <a:xfrm>
            <a:off x="4304918" y="5689929"/>
            <a:ext cx="252296" cy="223086"/>
          </a:xfrm>
          <a:prstGeom prst="rightArrow">
            <a:avLst>
              <a:gd name="adj1" fmla="val 19558"/>
              <a:gd name="adj2" fmla="val 4308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12C5F34D-7774-D4E1-E855-C5C14B88D4EB}"/>
              </a:ext>
            </a:extLst>
          </p:cNvPr>
          <p:cNvSpPr/>
          <p:nvPr/>
        </p:nvSpPr>
        <p:spPr>
          <a:xfrm>
            <a:off x="4304918" y="6648767"/>
            <a:ext cx="252296" cy="223086"/>
          </a:xfrm>
          <a:prstGeom prst="rightArrow">
            <a:avLst>
              <a:gd name="adj1" fmla="val 19558"/>
              <a:gd name="adj2" fmla="val 4308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5D76233B-58A7-DA24-62FA-641143F0E7B4}"/>
              </a:ext>
            </a:extLst>
          </p:cNvPr>
          <p:cNvSpPr/>
          <p:nvPr/>
        </p:nvSpPr>
        <p:spPr>
          <a:xfrm>
            <a:off x="150346" y="7320220"/>
            <a:ext cx="4595826" cy="7935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65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9AE61AA6-7F34-F556-F27F-63DEC8A1DDF3}"/>
              </a:ext>
            </a:extLst>
          </p:cNvPr>
          <p:cNvSpPr/>
          <p:nvPr/>
        </p:nvSpPr>
        <p:spPr>
          <a:xfrm>
            <a:off x="0" y="7899400"/>
            <a:ext cx="4953000" cy="559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07040CC-4E04-94EC-C34C-B8967C22606D}"/>
              </a:ext>
            </a:extLst>
          </p:cNvPr>
          <p:cNvSpPr txBox="1"/>
          <p:nvPr/>
        </p:nvSpPr>
        <p:spPr>
          <a:xfrm>
            <a:off x="2614630" y="8033864"/>
            <a:ext cx="1683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err="1"/>
              <a:t>Összes</a:t>
            </a:r>
            <a:r>
              <a:rPr lang="en-GB" sz="1600" b="1" dirty="0"/>
              <a:t> (750) dal</a:t>
            </a:r>
            <a:endParaRPr lang="hu-HU" sz="1600" b="1" dirty="0"/>
          </a:p>
        </p:txBody>
      </p:sp>
      <p:sp>
        <p:nvSpPr>
          <p:cNvPr id="20" name="Nyíl: jobbra mutató 19">
            <a:extLst>
              <a:ext uri="{FF2B5EF4-FFF2-40B4-BE49-F238E27FC236}">
                <a16:creationId xmlns:a16="http://schemas.microsoft.com/office/drawing/2014/main" id="{3B01BA0C-9DFD-65D5-8D03-5EE12FD933BB}"/>
              </a:ext>
            </a:extLst>
          </p:cNvPr>
          <p:cNvSpPr/>
          <p:nvPr/>
        </p:nvSpPr>
        <p:spPr>
          <a:xfrm>
            <a:off x="4293342" y="8091598"/>
            <a:ext cx="252296" cy="223086"/>
          </a:xfrm>
          <a:prstGeom prst="rightArrow">
            <a:avLst>
              <a:gd name="adj1" fmla="val 19558"/>
              <a:gd name="adj2" fmla="val 4308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0" name="Ábra 29">
            <a:extLst>
              <a:ext uri="{FF2B5EF4-FFF2-40B4-BE49-F238E27FC236}">
                <a16:creationId xmlns:a16="http://schemas.microsoft.com/office/drawing/2014/main" id="{B6C93D2B-7994-88AC-AFC5-1E4695A5F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7728" y="6584301"/>
            <a:ext cx="342517" cy="342517"/>
          </a:xfrm>
          <a:prstGeom prst="rect">
            <a:avLst/>
          </a:prstGeom>
        </p:spPr>
      </p:pic>
      <p:pic>
        <p:nvPicPr>
          <p:cNvPr id="32" name="Ábra 31">
            <a:extLst>
              <a:ext uri="{FF2B5EF4-FFF2-40B4-BE49-F238E27FC236}">
                <a16:creationId xmlns:a16="http://schemas.microsoft.com/office/drawing/2014/main" id="{8117241E-E321-F200-6AAE-E5E1DDB59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87729" y="5629996"/>
            <a:ext cx="342517" cy="342517"/>
          </a:xfrm>
          <a:prstGeom prst="rect">
            <a:avLst/>
          </a:prstGeom>
        </p:spPr>
      </p:pic>
      <p:pic>
        <p:nvPicPr>
          <p:cNvPr id="38" name="Ábra 37">
            <a:extLst>
              <a:ext uri="{FF2B5EF4-FFF2-40B4-BE49-F238E27FC236}">
                <a16:creationId xmlns:a16="http://schemas.microsoft.com/office/drawing/2014/main" id="{69B09457-24CE-3BF7-F4B7-1D36E49740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4702" y="6478754"/>
            <a:ext cx="481742" cy="588796"/>
          </a:xfrm>
          <a:prstGeom prst="rect">
            <a:avLst/>
          </a:prstGeom>
        </p:spPr>
      </p:pic>
      <p:pic>
        <p:nvPicPr>
          <p:cNvPr id="16" name="Kép 15" descr="A képen Betűtípus, Grafika, embléma, tipográf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8ACABFB-EF87-CB2A-BD33-3072C60423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1" y="7579833"/>
            <a:ext cx="642124" cy="376330"/>
          </a:xfrm>
          <a:prstGeom prst="rect">
            <a:avLst/>
          </a:prstGeom>
        </p:spPr>
      </p:pic>
      <p:sp>
        <p:nvSpPr>
          <p:cNvPr id="33" name="Szövegdoboz 32">
            <a:extLst>
              <a:ext uri="{FF2B5EF4-FFF2-40B4-BE49-F238E27FC236}">
                <a16:creationId xmlns:a16="http://schemas.microsoft.com/office/drawing/2014/main" id="{B4A7E842-7790-8B44-79EA-BE9378E6DB38}"/>
              </a:ext>
            </a:extLst>
          </p:cNvPr>
          <p:cNvSpPr txBox="1"/>
          <p:nvPr/>
        </p:nvSpPr>
        <p:spPr>
          <a:xfrm>
            <a:off x="1000800" y="7452826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Refisz</a:t>
            </a:r>
            <a:r>
              <a:rPr lang="en-GB" dirty="0"/>
              <a:t> </a:t>
            </a:r>
            <a:r>
              <a:rPr lang="en-GB" dirty="0" err="1"/>
              <a:t>Kottatár</a:t>
            </a:r>
            <a:endParaRPr lang="hu-HU" dirty="0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D6BAB8D6-51FF-F13E-383B-82D88C5FC4E7}"/>
              </a:ext>
            </a:extLst>
          </p:cNvPr>
          <p:cNvSpPr txBox="1"/>
          <p:nvPr/>
        </p:nvSpPr>
        <p:spPr>
          <a:xfrm>
            <a:off x="991998" y="7706466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150 dal</a:t>
            </a:r>
            <a:endParaRPr lang="hu-HU" sz="1400" dirty="0"/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AD0947B6-8FFC-DB89-E443-76D29586E2C6}"/>
              </a:ext>
            </a:extLst>
          </p:cNvPr>
          <p:cNvSpPr txBox="1"/>
          <p:nvPr/>
        </p:nvSpPr>
        <p:spPr>
          <a:xfrm>
            <a:off x="1000800" y="644792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csecsy.hu </a:t>
            </a:r>
            <a:r>
              <a:rPr lang="en-GB" dirty="0" err="1"/>
              <a:t>énekek</a:t>
            </a:r>
            <a:endParaRPr lang="hu-HU" dirty="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59F61C71-BD53-A55E-171D-3A3677ED5C4A}"/>
              </a:ext>
            </a:extLst>
          </p:cNvPr>
          <p:cNvSpPr txBox="1"/>
          <p:nvPr/>
        </p:nvSpPr>
        <p:spPr>
          <a:xfrm>
            <a:off x="991998" y="6733139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250 dal</a:t>
            </a:r>
            <a:endParaRPr lang="hu-HU" sz="1400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AE10408-CA57-A105-8D21-EF5B703AD37A}"/>
              </a:ext>
            </a:extLst>
          </p:cNvPr>
          <p:cNvSpPr txBox="1"/>
          <p:nvPr/>
        </p:nvSpPr>
        <p:spPr>
          <a:xfrm>
            <a:off x="2938062" y="4985610"/>
            <a:ext cx="1873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Ne </a:t>
            </a:r>
            <a:r>
              <a:rPr lang="en-GB" sz="1600" dirty="0" err="1"/>
              <a:t>mutassa</a:t>
            </a:r>
            <a:r>
              <a:rPr lang="en-GB" sz="1600" dirty="0"/>
              <a:t> </a:t>
            </a:r>
            <a:r>
              <a:rPr lang="en-GB" sz="1600" dirty="0" err="1"/>
              <a:t>többet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64601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46094-1D4E-19EC-3C27-6E43AE9D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4A1E2D9-0E15-6CE8-71A7-B655DDB09E1B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EB08860-C4A8-AFF9-F5A5-63C1FD1DDD8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EA0FF5E-A33A-5B66-B63F-AE85EFDF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37BFD52-3D76-849D-F678-87A65A7E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84024A9-1A76-274A-F0F4-815C2303F7D6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93AA2C5-FDE7-0DD7-E820-593D722B3F7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4689C8E4-3A82-8D8A-D922-1789B9AC041D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59248A0-D343-6F72-FB48-A42473F0CE0F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6E9630C-EE9B-204C-A3E0-5D0BE51823A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2603C1-E3A4-CF52-CF91-3721BFE37D23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E7D6686-D82B-9E92-D251-1AB971F31DC3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395ABDF-B9D8-465F-E5E5-9145680F43CF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B001314-ABC1-552F-7502-2C77F495D8BF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4D9C3A2F-7743-7F28-DA82-BCF76C38FDE2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4CB34BEE-E85E-E3DE-0B0B-2FBA18B863C2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A907138-FEFC-4AEC-91C6-EA8B45EC1FA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AF85947-0B0B-5265-2AFD-D125C4B46F35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B84BA453-42C8-D445-1D77-BF68E0841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887505A-CF3E-CC70-E4A6-BDA6BB7750B5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E3A184-45F4-747D-48D9-1E5E3BCD4AAE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5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AEA2-2903-5ED7-55F1-B9E6FD2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6B461F0-C265-7927-2A24-F5593D3E970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C4AEE9C-3BBB-7949-551F-7CBE5FF80333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A9E143-9BFB-E954-D6E1-DE31D0AD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97A47D6-4D35-D1ED-0430-D7E80C1A7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E63B56-9679-DA40-5052-783941BA661F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6DA1E2E3-7E7B-A2B9-ECC3-2C29D5F7A995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A71EEF89-840B-3939-C572-26C240E98036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EB440A95-6B66-3B6A-CD87-BB4E897F9645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9E2A4BC4-E7C0-1E78-1836-0F70BE3B761F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2D2F8EE-BBA4-B764-894E-AB462E97C316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4A90985C-4095-7AEE-141E-B5ACF9143AA1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7A937449-B0BF-09F2-7903-E02AD9B6F8CA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8FB845DF-CBB2-D6B5-20F7-BE6BEE0109E0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3079D49-0C92-A8F4-C083-4885B8CE1C4B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105ACE87-80E2-64E9-4777-65DD90FB5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D1B1B3E-4908-EC39-6524-24670507E5CC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7E99DAFB-A0C5-2615-2499-FC49E2AB7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520191" y="2454744"/>
            <a:ext cx="414042" cy="41404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76CBEF-3AEC-A891-B410-1D2E76D84A73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71ABE6B-FF39-4805-1FB3-108C7A094BF4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8" name="Ábra 27" descr="Bezárás egyszínű kitöltéssel">
            <a:extLst>
              <a:ext uri="{FF2B5EF4-FFF2-40B4-BE49-F238E27FC236}">
                <a16:creationId xmlns:a16="http://schemas.microsoft.com/office/drawing/2014/main" id="{6D1A4D22-42F0-C254-D207-04F3FD1BF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68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7F8A-8406-790D-7E13-E36BB2AF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AC4E956-A771-F606-B581-357A2B2E60A7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E11C6E6-A328-A513-37A3-192B5BCC576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41A912-CEA2-D4B0-C25B-489CA20A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5752183B-95CB-38E0-4DEF-AA971F16D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A883971-38EB-482F-1C55-309773922174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D6E0016-5AC5-15C6-1FF2-97166BAC869D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028C893-105E-FFA3-B9D4-E662F7EAAA29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D79AAE6-11D4-77B8-7FAD-7B84BC92FECB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337583B-5A7D-3346-AAED-14756644A9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FB6C2D6-902B-9552-5B2D-B6DB40648908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62C9B8D-FE69-8867-5285-8BB629130543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FC559278-D19F-14B4-4666-F68D01F8C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5120C51-210D-B401-0D70-53FE6FBCDD90}"/>
              </a:ext>
            </a:extLst>
          </p:cNvPr>
          <p:cNvSpPr txBox="1"/>
          <p:nvPr/>
        </p:nvSpPr>
        <p:spPr>
          <a:xfrm>
            <a:off x="2189736" y="3802794"/>
            <a:ext cx="257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37E5B4-D200-E85C-1D70-62D4C3A4644D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655A6FD-C613-5413-4A2A-15C2A4C78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3553B998-1AC7-08BA-A576-E2014E3D76F2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450C269C-4C6B-1891-CA06-26C8F29CCC80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A8C83AB-1F22-13C1-9C98-941FAE2FB046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0808C308-34B1-E2CC-97F4-8E00F7566087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78EF869-AFD6-8844-C5D1-6E781448B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955028" y="2974126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453961-F763-EA4F-2083-664945C35D78}"/>
              </a:ext>
            </a:extLst>
          </p:cNvPr>
          <p:cNvSpPr txBox="1"/>
          <p:nvPr/>
        </p:nvSpPr>
        <p:spPr>
          <a:xfrm>
            <a:off x="2995195" y="2507579"/>
            <a:ext cx="379195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vagy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A79FF19A-4A8B-E032-D702-E6CB3CC5F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11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998D-11FE-AD9B-A911-609B075D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B101D54-E85F-287A-ED41-495394C6E98C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D8DCE61-4DAB-267A-59CF-4D4A92BE42F6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CC15904-E7C8-01D1-931C-B853EE13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F6A4569E-68E0-7036-D2B9-F9752266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EBACAF-CD5F-046B-94C3-7445C50F222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BF5F392-8EAE-AC9B-2192-AEF128F4462F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C7C9566-A1C5-F58B-EFF5-EF485E9B3DF7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B97ADD0-8044-2C15-7C8A-C311314C216C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05CEF93-F19C-53AD-A9E3-A07B062A07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EA64217-7DAB-8DF1-F2A0-92732E0285A1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3EE0AB15-0664-355B-DEBF-9D15F43CBF1A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68C5AC7C-64BF-B002-9BC8-B65C265D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C71ACD-83C0-5117-7962-2611807A899D}"/>
              </a:ext>
            </a:extLst>
          </p:cNvPr>
          <p:cNvSpPr txBox="1"/>
          <p:nvPr/>
        </p:nvSpPr>
        <p:spPr>
          <a:xfrm>
            <a:off x="1457971" y="3802794"/>
            <a:ext cx="403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és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977294B-5A39-AE82-3415-A62F461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C94E50-CA1C-8676-F01A-DF79A7F2EDDF}"/>
              </a:ext>
            </a:extLst>
          </p:cNvPr>
          <p:cNvSpPr/>
          <p:nvPr/>
        </p:nvSpPr>
        <p:spPr>
          <a:xfrm>
            <a:off x="147455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C861F386-3779-4E7B-7FDC-9412ED72F1B5}"/>
              </a:ext>
            </a:extLst>
          </p:cNvPr>
          <p:cNvSpPr/>
          <p:nvPr/>
        </p:nvSpPr>
        <p:spPr>
          <a:xfrm>
            <a:off x="230750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D137C234-6B99-A54D-34BD-476769F3DAAB}"/>
              </a:ext>
            </a:extLst>
          </p:cNvPr>
          <p:cNvSpPr/>
          <p:nvPr/>
        </p:nvSpPr>
        <p:spPr>
          <a:xfrm>
            <a:off x="314044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4C1CB16F-8160-02FC-1272-4F523E7A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866B902-30EC-883D-2DD7-8845D7183610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2" name="Ábra 21" descr="Pipa egyszínű kitöltéssel">
            <a:extLst>
              <a:ext uri="{FF2B5EF4-FFF2-40B4-BE49-F238E27FC236}">
                <a16:creationId xmlns:a16="http://schemas.microsoft.com/office/drawing/2014/main" id="{CE0C4967-E340-8828-C4A8-6B73E5DA8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46768057-4285-A0FF-7EF5-0B46BC94C4E3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EF78805-8C3C-E2B6-31CC-EC0BB9F1A872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D94C1B0-A16B-7400-858A-955D1A008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6134513" y="1723275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4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C27D551-27B0-C881-F4E3-D6D806194F28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AB488D9-1DD9-357F-F99C-40A838DCF16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4FA321-FF41-C921-1CB7-0D5BD1C3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0D4707EE-06F0-5D1C-0C51-AC0D0F51D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CA93931-955F-1572-1DBB-C1580B1D2865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D5B59A6-F564-3251-0F8C-C29FFD15FD3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36BCE07-B5DA-EE8F-A872-819BE37C0708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27E0EEE5-A86E-3352-8E59-F6F45775746C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61D7C58-910B-3D11-0D75-DBA8331CDB6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FC96427E-5F75-A4C9-D553-C478011FAAEB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176053D-C068-9136-FAC9-67C4E61FA867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022A274-C8DB-E898-EFD4-215E8A6811B4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516F4357-8953-2D53-5C4D-1AFF280C67F8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8BFF628-F432-E087-FB06-589D5E543F85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C768B5-005C-60CD-6E3A-E15182192813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FD49C87-1DA4-1F7A-2EEA-49490E228A8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B2BC3C1-B0F8-FC77-F948-164CDBC6093E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Kurzor egyszínű kitöltéssel">
            <a:extLst>
              <a:ext uri="{FF2B5EF4-FFF2-40B4-BE49-F238E27FC236}">
                <a16:creationId xmlns:a16="http://schemas.microsoft.com/office/drawing/2014/main" id="{E2C9654E-748A-488D-D9F0-0B9507C4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921932" y="2990683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12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B28F-6A20-38F7-F723-0D65D617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C731DC1-D15A-DEA4-3FED-394A24E8391D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8993038-CDA7-D8C4-E458-96A428C998B3}"/>
              </a:ext>
            </a:extLst>
          </p:cNvPr>
          <p:cNvSpPr/>
          <p:nvPr/>
        </p:nvSpPr>
        <p:spPr>
          <a:xfrm>
            <a:off x="428536" y="2217421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7BBD1AF-0D43-DFC6-EC03-1912E43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203E72C4-43D3-1C8D-F2BE-715A10D7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9EFEFF8-4B8E-15B7-7738-720E0928B21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137C7110-851E-046B-571B-5D563EB94F12}"/>
              </a:ext>
            </a:extLst>
          </p:cNvPr>
          <p:cNvSpPr/>
          <p:nvPr/>
        </p:nvSpPr>
        <p:spPr>
          <a:xfrm>
            <a:off x="1529539" y="2217418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D4F8B3F-1F93-F112-A5AF-6D752DAF53D0}"/>
              </a:ext>
            </a:extLst>
          </p:cNvPr>
          <p:cNvSpPr/>
          <p:nvPr/>
        </p:nvSpPr>
        <p:spPr>
          <a:xfrm>
            <a:off x="2630542" y="2217415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B12FE6F-673C-9AFE-C0C3-F3DC3874789E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E84AA0D7-C64C-E73F-F4C7-318F050A44C9}"/>
              </a:ext>
            </a:extLst>
          </p:cNvPr>
          <p:cNvSpPr/>
          <p:nvPr/>
        </p:nvSpPr>
        <p:spPr>
          <a:xfrm>
            <a:off x="148167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D6F9895-6CE2-B88A-5E58-9AE508BCC2B8}"/>
              </a:ext>
            </a:extLst>
          </p:cNvPr>
          <p:cNvSpPr/>
          <p:nvPr/>
        </p:nvSpPr>
        <p:spPr>
          <a:xfrm>
            <a:off x="231461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867E1A8F-B3E4-D178-629F-F4C447550999}"/>
              </a:ext>
            </a:extLst>
          </p:cNvPr>
          <p:cNvSpPr/>
          <p:nvPr/>
        </p:nvSpPr>
        <p:spPr>
          <a:xfrm>
            <a:off x="3147555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51E956D-2B09-59F5-52C9-1D4A1853EA4C}"/>
              </a:ext>
            </a:extLst>
          </p:cNvPr>
          <p:cNvSpPr/>
          <p:nvPr/>
        </p:nvSpPr>
        <p:spPr>
          <a:xfrm>
            <a:off x="3980497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C822532-96ED-98C4-CA76-829B9491D8AB}"/>
              </a:ext>
            </a:extLst>
          </p:cNvPr>
          <p:cNvSpPr txBox="1"/>
          <p:nvPr/>
        </p:nvSpPr>
        <p:spPr>
          <a:xfrm>
            <a:off x="2517393" y="380279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Pipa egyszínű kitöltéssel">
            <a:extLst>
              <a:ext uri="{FF2B5EF4-FFF2-40B4-BE49-F238E27FC236}">
                <a16:creationId xmlns:a16="http://schemas.microsoft.com/office/drawing/2014/main" id="{29CB42A3-EA50-C9FF-55D2-835DBAA71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F917783F-7C6B-80E2-CFD8-4658959C2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144115" y="3005952"/>
            <a:ext cx="414042" cy="41404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D213B5B-9688-6674-B77B-941CCD4743EB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Dúr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8F3D482-55E7-C515-0C5E-3D0BDBD82CCD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2" name="Ábra 11" descr="Bezárás egyszínű kitöltéssel">
            <a:extLst>
              <a:ext uri="{FF2B5EF4-FFF2-40B4-BE49-F238E27FC236}">
                <a16:creationId xmlns:a16="http://schemas.microsoft.com/office/drawing/2014/main" id="{3F5097B9-584D-4491-C655-319B4661D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34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711F9-E0FF-3686-D26C-996FE5CA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DD9A037-24A7-B191-8751-C8B309FA9C4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7E8912B-4F4E-47AA-ACEE-E135B9D5B238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71171E-2B54-6C1A-76DD-7F37796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893A00-3EBF-BA06-CBA7-30C9678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F78F4D-9BE2-D4AA-9E33-4238D4C2D51E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04BB57E9-DFC9-987C-B06F-9F9B8EC9C31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C57CACA-99FA-0907-F1A4-BFA9C52D125E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C61A537-BA27-AA76-446E-15B61E49F511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7F58FDEE-3AE0-872F-D389-C64A1A2CEF56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66051C79-86A9-C8B0-EE90-80EADB94B40D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7D7F30D-B0E3-D153-A4C7-7D300322FF3C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09EDC23-B4CE-8CAB-B091-650DC05FE36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946055C4-6438-CE3A-B2D6-C86AA745CEAA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BB2EC472-9686-522E-F53F-E494D5E6C5F3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AE464A7-825B-D2B9-C337-912F98F980E5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B4E6DD7-C5E4-D1A4-54C2-1D5A1EB52084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C0E1C2F-2FD1-C330-DFB4-AA125BF4304A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459A67F0-D604-7477-07BA-3C3C78EA3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74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3334</TotalTime>
  <Words>432</Words>
  <Application>Microsoft Office PowerPoint</Application>
  <PresentationFormat>Diavetítés a képernyőre (4:3 oldalarány)</PresentationFormat>
  <Paragraphs>248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Open Sans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7</cp:revision>
  <dcterms:created xsi:type="dcterms:W3CDTF">2024-03-07T20:00:54Z</dcterms:created>
  <dcterms:modified xsi:type="dcterms:W3CDTF">2025-05-30T11:50:51Z</dcterms:modified>
</cp:coreProperties>
</file>