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39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2024-10-07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2024-10-07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3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2024-10-07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46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2024-10-07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13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2024-10-07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2024-10-07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47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2024-10-07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66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2024-10-07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56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2024-10-07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36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2024-10-07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92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2024-10-07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79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07C61-72C1-4B0F-B28F-4EAAE2D57413}" type="datetimeFigureOut">
              <a:rPr lang="en-GB" smtClean="0"/>
              <a:t>2024-10-07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06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zis 23">
            <a:extLst>
              <a:ext uri="{FF2B5EF4-FFF2-40B4-BE49-F238E27FC236}">
                <a16:creationId xmlns:a16="http://schemas.microsoft.com/office/drawing/2014/main" id="{9B483C67-E025-1323-E9C0-14A2F9BEA7AB}"/>
              </a:ext>
            </a:extLst>
          </p:cNvPr>
          <p:cNvSpPr/>
          <p:nvPr/>
        </p:nvSpPr>
        <p:spPr>
          <a:xfrm>
            <a:off x="5235263" y="8249082"/>
            <a:ext cx="681038" cy="68103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9541009-0D46-EB69-5710-4AF3319D1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787" y="894918"/>
            <a:ext cx="6258425" cy="6848123"/>
          </a:xfrm>
          <a:prstGeom prst="rect">
            <a:avLst/>
          </a:prstGeom>
        </p:spPr>
      </p:pic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4278D2D1-E803-C4D2-E803-C20E6B4EABF4}"/>
              </a:ext>
            </a:extLst>
          </p:cNvPr>
          <p:cNvGrpSpPr/>
          <p:nvPr/>
        </p:nvGrpSpPr>
        <p:grpSpPr>
          <a:xfrm>
            <a:off x="111918" y="114798"/>
            <a:ext cx="681038" cy="681038"/>
            <a:chOff x="93367" y="84340"/>
            <a:chExt cx="784816" cy="784816"/>
          </a:xfrm>
        </p:grpSpPr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4D05EB3D-F5C7-B91F-EF3E-98E1C6F307AA}"/>
                </a:ext>
              </a:extLst>
            </p:cNvPr>
            <p:cNvSpPr/>
            <p:nvPr/>
          </p:nvSpPr>
          <p:spPr>
            <a:xfrm>
              <a:off x="93367" y="84340"/>
              <a:ext cx="784816" cy="78481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1" name="Ábra 10" descr="Balra mutató kalap körvonalas">
              <a:extLst>
                <a:ext uri="{FF2B5EF4-FFF2-40B4-BE49-F238E27FC236}">
                  <a16:creationId xmlns:a16="http://schemas.microsoft.com/office/drawing/2014/main" id="{35A9D2F8-6ECD-DE81-9235-01B67F881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0" y="133848"/>
              <a:ext cx="685800" cy="685800"/>
            </a:xfrm>
            <a:prstGeom prst="rect">
              <a:avLst/>
            </a:prstGeom>
          </p:spPr>
        </p:pic>
      </p:grp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50E344F7-577F-7CEE-8953-E576A2C1594E}"/>
              </a:ext>
            </a:extLst>
          </p:cNvPr>
          <p:cNvSpPr txBox="1"/>
          <p:nvPr/>
        </p:nvSpPr>
        <p:spPr>
          <a:xfrm>
            <a:off x="876300" y="269886"/>
            <a:ext cx="323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Áldd</a:t>
            </a:r>
            <a:r>
              <a:rPr lang="en-GB" sz="24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24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lelkem</a:t>
            </a:r>
            <a:r>
              <a:rPr lang="en-GB" sz="24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24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Istened</a:t>
            </a:r>
            <a:endParaRPr lang="en-GB" sz="24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7B62E2C5-5252-CB29-ED5A-908FB0B8CFEB}"/>
              </a:ext>
            </a:extLst>
          </p:cNvPr>
          <p:cNvGrpSpPr/>
          <p:nvPr/>
        </p:nvGrpSpPr>
        <p:grpSpPr>
          <a:xfrm>
            <a:off x="5287237" y="8409617"/>
            <a:ext cx="525912" cy="387250"/>
            <a:chOff x="5474448" y="178930"/>
            <a:chExt cx="1318539" cy="970892"/>
          </a:xfrm>
        </p:grpSpPr>
        <p:pic>
          <p:nvPicPr>
            <p:cNvPr id="16" name="Ábra 15" descr="Hangjegy egyszínű kitöltéssel">
              <a:extLst>
                <a:ext uri="{FF2B5EF4-FFF2-40B4-BE49-F238E27FC236}">
                  <a16:creationId xmlns:a16="http://schemas.microsoft.com/office/drawing/2014/main" id="{66CF23A9-D68C-FCB0-CB56-07C903AA5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4448" y="178930"/>
              <a:ext cx="914400" cy="914400"/>
            </a:xfrm>
            <a:prstGeom prst="rect">
              <a:avLst/>
            </a:prstGeom>
          </p:spPr>
        </p:pic>
        <p:pic>
          <p:nvPicPr>
            <p:cNvPr id="20" name="Ábra 19" descr="Balra mutató kalap körvonalas">
              <a:extLst>
                <a:ext uri="{FF2B5EF4-FFF2-40B4-BE49-F238E27FC236}">
                  <a16:creationId xmlns:a16="http://schemas.microsoft.com/office/drawing/2014/main" id="{9139E15D-9653-1238-3B83-0F1CE5ED5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6197872" y="178930"/>
              <a:ext cx="595115" cy="595115"/>
            </a:xfrm>
            <a:prstGeom prst="rect">
              <a:avLst/>
            </a:prstGeom>
          </p:spPr>
        </p:pic>
        <p:pic>
          <p:nvPicPr>
            <p:cNvPr id="21" name="Ábra 20" descr="Balra mutató kalap körvonalas">
              <a:extLst>
                <a:ext uri="{FF2B5EF4-FFF2-40B4-BE49-F238E27FC236}">
                  <a16:creationId xmlns:a16="http://schemas.microsoft.com/office/drawing/2014/main" id="{43BF25AE-59C4-E080-898D-46DABC177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 flipV="1">
              <a:off x="6197872" y="554707"/>
              <a:ext cx="595115" cy="595115"/>
            </a:xfrm>
            <a:prstGeom prst="rect">
              <a:avLst/>
            </a:prstGeom>
          </p:spPr>
        </p:pic>
      </p:grpSp>
      <p:sp>
        <p:nvSpPr>
          <p:cNvPr id="26" name="Ellipszis 25">
            <a:extLst>
              <a:ext uri="{FF2B5EF4-FFF2-40B4-BE49-F238E27FC236}">
                <a16:creationId xmlns:a16="http://schemas.microsoft.com/office/drawing/2014/main" id="{0CA40597-F120-08FE-3016-D660D00702B7}"/>
              </a:ext>
            </a:extLst>
          </p:cNvPr>
          <p:cNvSpPr/>
          <p:nvPr/>
        </p:nvSpPr>
        <p:spPr>
          <a:xfrm>
            <a:off x="5992473" y="8249082"/>
            <a:ext cx="681038" cy="68103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lista</a:t>
            </a:r>
            <a:endParaRPr lang="en-GB" sz="1200" dirty="0"/>
          </a:p>
        </p:txBody>
      </p:sp>
      <p:sp>
        <p:nvSpPr>
          <p:cNvPr id="27" name="Ellipszis 26">
            <a:extLst>
              <a:ext uri="{FF2B5EF4-FFF2-40B4-BE49-F238E27FC236}">
                <a16:creationId xmlns:a16="http://schemas.microsoft.com/office/drawing/2014/main" id="{12A671B0-1734-8FEE-960D-65FD269C0B95}"/>
              </a:ext>
            </a:extLst>
          </p:cNvPr>
          <p:cNvSpPr/>
          <p:nvPr/>
        </p:nvSpPr>
        <p:spPr>
          <a:xfrm>
            <a:off x="4478053" y="8249082"/>
            <a:ext cx="681038" cy="68103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pic>
        <p:nvPicPr>
          <p:cNvPr id="29" name="Ábra 28" descr="Ceruza egyszínű kitöltéssel">
            <a:extLst>
              <a:ext uri="{FF2B5EF4-FFF2-40B4-BE49-F238E27FC236}">
                <a16:creationId xmlns:a16="http://schemas.microsoft.com/office/drawing/2014/main" id="{40FB4597-2AE5-12D1-B6B5-6D89E8D25E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95244" y="8366273"/>
            <a:ext cx="446656" cy="44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7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FC9508D7-F714-F898-6A1B-7A4B478BBAB6}"/>
              </a:ext>
            </a:extLst>
          </p:cNvPr>
          <p:cNvSpPr/>
          <p:nvPr/>
        </p:nvSpPr>
        <p:spPr>
          <a:xfrm>
            <a:off x="571500" y="1912442"/>
            <a:ext cx="5577840" cy="11148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583FD146-8AE6-3451-F60C-0FF5D3A8A74A}"/>
              </a:ext>
            </a:extLst>
          </p:cNvPr>
          <p:cNvSpPr txBox="1"/>
          <p:nvPr/>
        </p:nvSpPr>
        <p:spPr>
          <a:xfrm>
            <a:off x="708660" y="2153954"/>
            <a:ext cx="482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Online </a:t>
            </a:r>
            <a:r>
              <a:rPr lang="en-GB" sz="3600" dirty="0" err="1">
                <a:solidFill>
                  <a:schemeClr val="bg1"/>
                </a:solidFill>
              </a:rPr>
              <a:t>tárak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letöltése</a:t>
            </a:r>
            <a:r>
              <a:rPr lang="en-GB" sz="36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938C153-A287-4666-71B0-D53766CD440D}"/>
              </a:ext>
            </a:extLst>
          </p:cNvPr>
          <p:cNvSpPr txBox="1"/>
          <p:nvPr/>
        </p:nvSpPr>
        <p:spPr>
          <a:xfrm>
            <a:off x="1507352" y="3300710"/>
            <a:ext cx="3241593" cy="3261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 err="1">
                <a:solidFill>
                  <a:schemeClr val="bg1"/>
                </a:solidFill>
              </a:rPr>
              <a:t>Sófár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Kottatár</a:t>
            </a:r>
            <a:endParaRPr lang="en-GB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dirty="0" err="1">
                <a:solidFill>
                  <a:schemeClr val="bg1"/>
                </a:solidFill>
              </a:rPr>
              <a:t>Teszt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Tár</a:t>
            </a:r>
            <a:endParaRPr lang="en-GB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dirty="0" err="1">
                <a:solidFill>
                  <a:schemeClr val="bg1"/>
                </a:solidFill>
              </a:rPr>
              <a:t>Refisz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Kottatár</a:t>
            </a:r>
            <a:endParaRPr lang="en-GB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</a:rPr>
              <a:t>csecsy.hu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</a:rPr>
              <a:t>Benedek </a:t>
            </a:r>
            <a:r>
              <a:rPr lang="en-GB" sz="2800" dirty="0" err="1">
                <a:solidFill>
                  <a:schemeClr val="bg1"/>
                </a:solidFill>
              </a:rPr>
              <a:t>OpenSong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4" name="Szabadkézi sokszög: alakzat 13">
            <a:extLst>
              <a:ext uri="{FF2B5EF4-FFF2-40B4-BE49-F238E27FC236}">
                <a16:creationId xmlns:a16="http://schemas.microsoft.com/office/drawing/2014/main" id="{36072419-FBB2-513A-C001-E6569B90A297}"/>
              </a:ext>
            </a:extLst>
          </p:cNvPr>
          <p:cNvSpPr/>
          <p:nvPr/>
        </p:nvSpPr>
        <p:spPr>
          <a:xfrm rot="16200000">
            <a:off x="1019786" y="5450501"/>
            <a:ext cx="322600" cy="322600"/>
          </a:xfrm>
          <a:custGeom>
            <a:avLst/>
            <a:gdLst>
              <a:gd name="connsiteX0" fmla="*/ 285750 w 571500"/>
              <a:gd name="connsiteY0" fmla="*/ 0 h 571500"/>
              <a:gd name="connsiteX1" fmla="*/ 285750 w 571500"/>
              <a:gd name="connsiteY1" fmla="*/ 142875 h 571500"/>
              <a:gd name="connsiteX2" fmla="*/ 142875 w 571500"/>
              <a:gd name="connsiteY2" fmla="*/ 285750 h 571500"/>
              <a:gd name="connsiteX3" fmla="*/ 285750 w 571500"/>
              <a:gd name="connsiteY3" fmla="*/ 428625 h 571500"/>
              <a:gd name="connsiteX4" fmla="*/ 428625 w 571500"/>
              <a:gd name="connsiteY4" fmla="*/ 285750 h 571500"/>
              <a:gd name="connsiteX5" fmla="*/ 571500 w 571500"/>
              <a:gd name="connsiteY5" fmla="*/ 285750 h 571500"/>
              <a:gd name="connsiteX6" fmla="*/ 285750 w 571500"/>
              <a:gd name="connsiteY6" fmla="*/ 571500 h 571500"/>
              <a:gd name="connsiteX7" fmla="*/ 0 w 571500"/>
              <a:gd name="connsiteY7" fmla="*/ 285750 h 571500"/>
              <a:gd name="connsiteX8" fmla="*/ 285750 w 571500"/>
              <a:gd name="connsiteY8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1500" h="571500">
                <a:moveTo>
                  <a:pt x="285750" y="0"/>
                </a:moveTo>
                <a:lnTo>
                  <a:pt x="285750" y="142875"/>
                </a:lnTo>
                <a:cubicBezTo>
                  <a:pt x="206842" y="142875"/>
                  <a:pt x="142875" y="206842"/>
                  <a:pt x="142875" y="285750"/>
                </a:cubicBezTo>
                <a:cubicBezTo>
                  <a:pt x="142875" y="364658"/>
                  <a:pt x="206842" y="428625"/>
                  <a:pt x="285750" y="428625"/>
                </a:cubicBezTo>
                <a:cubicBezTo>
                  <a:pt x="364658" y="428625"/>
                  <a:pt x="428625" y="364658"/>
                  <a:pt x="428625" y="285750"/>
                </a:cubicBezTo>
                <a:lnTo>
                  <a:pt x="571500" y="285750"/>
                </a:lnTo>
                <a:cubicBezTo>
                  <a:pt x="571500" y="443565"/>
                  <a:pt x="443565" y="571500"/>
                  <a:pt x="285750" y="571500"/>
                </a:cubicBezTo>
                <a:cubicBezTo>
                  <a:pt x="127935" y="571500"/>
                  <a:pt x="0" y="443565"/>
                  <a:pt x="0" y="285750"/>
                </a:cubicBezTo>
                <a:cubicBezTo>
                  <a:pt x="0" y="127935"/>
                  <a:pt x="127935" y="0"/>
                  <a:pt x="28575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Szabadkézi sokszög: alakzat 14">
            <a:extLst>
              <a:ext uri="{FF2B5EF4-FFF2-40B4-BE49-F238E27FC236}">
                <a16:creationId xmlns:a16="http://schemas.microsoft.com/office/drawing/2014/main" id="{0A2764D6-D6BA-ECD0-B439-D95BFE5018FB}"/>
              </a:ext>
            </a:extLst>
          </p:cNvPr>
          <p:cNvSpPr/>
          <p:nvPr/>
        </p:nvSpPr>
        <p:spPr>
          <a:xfrm rot="3905854">
            <a:off x="1019786" y="6083913"/>
            <a:ext cx="322600" cy="322600"/>
          </a:xfrm>
          <a:custGeom>
            <a:avLst/>
            <a:gdLst>
              <a:gd name="connsiteX0" fmla="*/ 285750 w 571500"/>
              <a:gd name="connsiteY0" fmla="*/ 0 h 571500"/>
              <a:gd name="connsiteX1" fmla="*/ 285750 w 571500"/>
              <a:gd name="connsiteY1" fmla="*/ 142875 h 571500"/>
              <a:gd name="connsiteX2" fmla="*/ 142875 w 571500"/>
              <a:gd name="connsiteY2" fmla="*/ 285750 h 571500"/>
              <a:gd name="connsiteX3" fmla="*/ 285750 w 571500"/>
              <a:gd name="connsiteY3" fmla="*/ 428625 h 571500"/>
              <a:gd name="connsiteX4" fmla="*/ 428625 w 571500"/>
              <a:gd name="connsiteY4" fmla="*/ 285750 h 571500"/>
              <a:gd name="connsiteX5" fmla="*/ 571500 w 571500"/>
              <a:gd name="connsiteY5" fmla="*/ 285750 h 571500"/>
              <a:gd name="connsiteX6" fmla="*/ 285750 w 571500"/>
              <a:gd name="connsiteY6" fmla="*/ 571500 h 571500"/>
              <a:gd name="connsiteX7" fmla="*/ 0 w 571500"/>
              <a:gd name="connsiteY7" fmla="*/ 285750 h 571500"/>
              <a:gd name="connsiteX8" fmla="*/ 285750 w 571500"/>
              <a:gd name="connsiteY8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1500" h="571500">
                <a:moveTo>
                  <a:pt x="285750" y="0"/>
                </a:moveTo>
                <a:lnTo>
                  <a:pt x="285750" y="142875"/>
                </a:lnTo>
                <a:cubicBezTo>
                  <a:pt x="206842" y="142875"/>
                  <a:pt x="142875" y="206842"/>
                  <a:pt x="142875" y="285750"/>
                </a:cubicBezTo>
                <a:cubicBezTo>
                  <a:pt x="142875" y="364658"/>
                  <a:pt x="206842" y="428625"/>
                  <a:pt x="285750" y="428625"/>
                </a:cubicBezTo>
                <a:cubicBezTo>
                  <a:pt x="364658" y="428625"/>
                  <a:pt x="428625" y="364658"/>
                  <a:pt x="428625" y="285750"/>
                </a:cubicBezTo>
                <a:lnTo>
                  <a:pt x="571500" y="285750"/>
                </a:lnTo>
                <a:cubicBezTo>
                  <a:pt x="571500" y="443565"/>
                  <a:pt x="443565" y="571500"/>
                  <a:pt x="285750" y="571500"/>
                </a:cubicBezTo>
                <a:cubicBezTo>
                  <a:pt x="127935" y="571500"/>
                  <a:pt x="0" y="443565"/>
                  <a:pt x="0" y="285750"/>
                </a:cubicBezTo>
                <a:cubicBezTo>
                  <a:pt x="0" y="127935"/>
                  <a:pt x="127935" y="0"/>
                  <a:pt x="28575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7" name="Ábra 16" descr="Pipa egyszínű kitöltéssel">
            <a:extLst>
              <a:ext uri="{FF2B5EF4-FFF2-40B4-BE49-F238E27FC236}">
                <a16:creationId xmlns:a16="http://schemas.microsoft.com/office/drawing/2014/main" id="{72EBFD47-3FEB-A4DC-266B-B44A5907C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800" y="3499213"/>
            <a:ext cx="388572" cy="388572"/>
          </a:xfrm>
          <a:prstGeom prst="rect">
            <a:avLst/>
          </a:prstGeom>
        </p:spPr>
      </p:pic>
      <p:pic>
        <p:nvPicPr>
          <p:cNvPr id="18" name="Ábra 17" descr="Pipa egyszínű kitöltéssel">
            <a:extLst>
              <a:ext uri="{FF2B5EF4-FFF2-40B4-BE49-F238E27FC236}">
                <a16:creationId xmlns:a16="http://schemas.microsoft.com/office/drawing/2014/main" id="{13AB499F-0524-FCB7-32D2-D4CE99112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276" y="4144547"/>
            <a:ext cx="388572" cy="388572"/>
          </a:xfrm>
          <a:prstGeom prst="rect">
            <a:avLst/>
          </a:prstGeom>
        </p:spPr>
      </p:pic>
      <p:pic>
        <p:nvPicPr>
          <p:cNvPr id="19" name="Ábra 18" descr="Pipa egyszínű kitöltéssel">
            <a:extLst>
              <a:ext uri="{FF2B5EF4-FFF2-40B4-BE49-F238E27FC236}">
                <a16:creationId xmlns:a16="http://schemas.microsoft.com/office/drawing/2014/main" id="{27DD2D7C-F272-D6DC-85C2-28D3CF2CA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752" y="4789881"/>
            <a:ext cx="388572" cy="388572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09B119C1-848B-AE3C-0F5F-C1E6D6326147}"/>
              </a:ext>
            </a:extLst>
          </p:cNvPr>
          <p:cNvSpPr/>
          <p:nvPr/>
        </p:nvSpPr>
        <p:spPr>
          <a:xfrm>
            <a:off x="648970" y="2943826"/>
            <a:ext cx="4160520" cy="806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46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1091</TotalTime>
  <Words>19</Words>
  <Application>Microsoft Office PowerPoint</Application>
  <PresentationFormat>Diavetítés a képernyőre (4:3 oldalarány)</PresentationFormat>
  <Paragraphs>8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Open Sans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Fodor András Benedek</dc:creator>
  <cp:lastModifiedBy>Fodor András Benedek</cp:lastModifiedBy>
  <cp:revision>2</cp:revision>
  <dcterms:created xsi:type="dcterms:W3CDTF">2024-03-07T20:00:54Z</dcterms:created>
  <dcterms:modified xsi:type="dcterms:W3CDTF">2024-10-07T19:47:54Z</dcterms:modified>
</cp:coreProperties>
</file>