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9" r:id="rId5"/>
    <p:sldId id="267" r:id="rId6"/>
    <p:sldId id="268" r:id="rId7"/>
    <p:sldId id="258" r:id="rId8"/>
    <p:sldId id="261" r:id="rId9"/>
    <p:sldId id="263" r:id="rId10"/>
    <p:sldId id="264" r:id="rId11"/>
    <p:sldId id="265" r:id="rId12"/>
    <p:sldId id="269" r:id="rId13"/>
    <p:sldId id="270" r:id="rId14"/>
    <p:sldId id="271" r:id="rId15"/>
    <p:sldId id="272" r:id="rId16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l oldal" id="{ACE89170-9DC2-4748-BBF8-4E91E1649EB1}">
          <p14:sldIdLst>
            <p14:sldId id="256"/>
          </p14:sldIdLst>
        </p14:section>
        <p14:section name="Betöltés oldal" id="{E2E6B390-698A-4562-B5DF-3B52E1C50CC7}">
          <p14:sldIdLst>
            <p14:sldId id="257"/>
          </p14:sldIdLst>
        </p14:section>
        <p14:section name="Hangnemszűrő" id="{2F2D6BAF-9197-4E51-B0D5-61C2A978E3AE}">
          <p14:sldIdLst>
            <p14:sldId id="262"/>
            <p14:sldId id="259"/>
            <p14:sldId id="267"/>
            <p14:sldId id="268"/>
            <p14:sldId id="258"/>
            <p14:sldId id="261"/>
            <p14:sldId id="263"/>
            <p14:sldId id="264"/>
            <p14:sldId id="265"/>
            <p14:sldId id="269"/>
            <p14:sldId id="270"/>
          </p14:sldIdLst>
        </p14:section>
        <p14:section name="Listák" id="{3DFF5D4D-F2B3-49BF-AFAA-29F6F0C0B7EC}">
          <p14:sldIdLst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5EB"/>
    <a:srgbClr val="C3A140"/>
    <a:srgbClr val="BFC8CB"/>
    <a:srgbClr val="2C3132"/>
    <a:srgbClr val="0F1416"/>
    <a:srgbClr val="171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221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2024-11-22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7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2024-11-22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30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2024-11-22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46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2024-11-22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13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2024-11-22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2024-11-22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47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2024-11-22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665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2024-11-22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56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2024-11-22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6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2024-11-22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92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07C61-72C1-4B0F-B28F-4EAAE2D57413}" type="datetimeFigureOut">
              <a:rPr lang="en-GB" smtClean="0"/>
              <a:t>2024-11-22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9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4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07C61-72C1-4B0F-B28F-4EAAE2D57413}" type="datetimeFigureOut">
              <a:rPr lang="en-GB" smtClean="0"/>
              <a:t>2024-11-22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3C622-C736-4851-B304-48D621FA05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06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11" Type="http://schemas.openxmlformats.org/officeDocument/2006/relationships/image" Target="../media/image16.svg"/><Relationship Id="rId5" Type="http://schemas.openxmlformats.org/officeDocument/2006/relationships/image" Target="../media/image14.svg"/><Relationship Id="rId10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8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7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zis 23">
            <a:extLst>
              <a:ext uri="{FF2B5EF4-FFF2-40B4-BE49-F238E27FC236}">
                <a16:creationId xmlns:a16="http://schemas.microsoft.com/office/drawing/2014/main" id="{9B483C67-E025-1323-E9C0-14A2F9BEA7AB}"/>
              </a:ext>
            </a:extLst>
          </p:cNvPr>
          <p:cNvSpPr/>
          <p:nvPr/>
        </p:nvSpPr>
        <p:spPr>
          <a:xfrm>
            <a:off x="5235263" y="8249082"/>
            <a:ext cx="681038" cy="6810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99541009-0D46-EB69-5710-4AF3319D1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9787" y="894918"/>
            <a:ext cx="6258425" cy="6848123"/>
          </a:xfrm>
          <a:prstGeom prst="rect">
            <a:avLst/>
          </a:prstGeom>
        </p:spPr>
      </p:pic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4278D2D1-E803-C4D2-E803-C20E6B4EABF4}"/>
              </a:ext>
            </a:extLst>
          </p:cNvPr>
          <p:cNvGrpSpPr/>
          <p:nvPr/>
        </p:nvGrpSpPr>
        <p:grpSpPr>
          <a:xfrm>
            <a:off x="111918" y="114798"/>
            <a:ext cx="681038" cy="681038"/>
            <a:chOff x="93367" y="84340"/>
            <a:chExt cx="784816" cy="784816"/>
          </a:xfrm>
        </p:grpSpPr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4D05EB3D-F5C7-B91F-EF3E-98E1C6F307AA}"/>
                </a:ext>
              </a:extLst>
            </p:cNvPr>
            <p:cNvSpPr/>
            <p:nvPr/>
          </p:nvSpPr>
          <p:spPr>
            <a:xfrm>
              <a:off x="93367" y="84340"/>
              <a:ext cx="784816" cy="78481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1" name="Ábra 10" descr="Balra mutató kalap körvonalas">
              <a:extLst>
                <a:ext uri="{FF2B5EF4-FFF2-40B4-BE49-F238E27FC236}">
                  <a16:creationId xmlns:a16="http://schemas.microsoft.com/office/drawing/2014/main" id="{35A9D2F8-6ECD-DE81-9235-01B67F881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250" y="133848"/>
              <a:ext cx="685800" cy="685800"/>
            </a:xfrm>
            <a:prstGeom prst="rect">
              <a:avLst/>
            </a:prstGeom>
          </p:spPr>
        </p:pic>
      </p:grp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50E344F7-577F-7CEE-8953-E576A2C1594E}"/>
              </a:ext>
            </a:extLst>
          </p:cNvPr>
          <p:cNvSpPr txBox="1"/>
          <p:nvPr/>
        </p:nvSpPr>
        <p:spPr>
          <a:xfrm>
            <a:off x="876300" y="269886"/>
            <a:ext cx="3235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Áldd</a:t>
            </a:r>
            <a:r>
              <a:rPr lang="en-GB" sz="24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lelkem</a:t>
            </a:r>
            <a:r>
              <a:rPr lang="en-GB" sz="24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GB" sz="2400" b="1" dirty="0" err="1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Istened</a:t>
            </a:r>
            <a:endParaRPr lang="en-GB" sz="2400" b="1" dirty="0">
              <a:solidFill>
                <a:schemeClr val="bg1"/>
              </a:solidFill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7B62E2C5-5252-CB29-ED5A-908FB0B8CFEB}"/>
              </a:ext>
            </a:extLst>
          </p:cNvPr>
          <p:cNvGrpSpPr/>
          <p:nvPr/>
        </p:nvGrpSpPr>
        <p:grpSpPr>
          <a:xfrm>
            <a:off x="5287237" y="8409617"/>
            <a:ext cx="525912" cy="387250"/>
            <a:chOff x="5474448" y="178930"/>
            <a:chExt cx="1318539" cy="970892"/>
          </a:xfrm>
        </p:grpSpPr>
        <p:pic>
          <p:nvPicPr>
            <p:cNvPr id="16" name="Ábra 15" descr="Hangjegy egyszínű kitöltéssel">
              <a:extLst>
                <a:ext uri="{FF2B5EF4-FFF2-40B4-BE49-F238E27FC236}">
                  <a16:creationId xmlns:a16="http://schemas.microsoft.com/office/drawing/2014/main" id="{66CF23A9-D68C-FCB0-CB56-07C903AA5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4448" y="178930"/>
              <a:ext cx="914400" cy="914400"/>
            </a:xfrm>
            <a:prstGeom prst="rect">
              <a:avLst/>
            </a:prstGeom>
          </p:spPr>
        </p:pic>
        <p:pic>
          <p:nvPicPr>
            <p:cNvPr id="20" name="Ábra 19" descr="Balra mutató kalap körvonalas">
              <a:extLst>
                <a:ext uri="{FF2B5EF4-FFF2-40B4-BE49-F238E27FC236}">
                  <a16:creationId xmlns:a16="http://schemas.microsoft.com/office/drawing/2014/main" id="{9139E15D-9653-1238-3B83-0F1CE5ED5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197872" y="178930"/>
              <a:ext cx="595115" cy="595115"/>
            </a:xfrm>
            <a:prstGeom prst="rect">
              <a:avLst/>
            </a:prstGeom>
          </p:spPr>
        </p:pic>
        <p:pic>
          <p:nvPicPr>
            <p:cNvPr id="21" name="Ábra 20" descr="Balra mutató kalap körvonalas">
              <a:extLst>
                <a:ext uri="{FF2B5EF4-FFF2-40B4-BE49-F238E27FC236}">
                  <a16:creationId xmlns:a16="http://schemas.microsoft.com/office/drawing/2014/main" id="{43BF25AE-59C4-E080-898D-46DABC177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 flipV="1">
              <a:off x="6197872" y="554707"/>
              <a:ext cx="595115" cy="595115"/>
            </a:xfrm>
            <a:prstGeom prst="rect">
              <a:avLst/>
            </a:prstGeom>
          </p:spPr>
        </p:pic>
      </p:grpSp>
      <p:sp>
        <p:nvSpPr>
          <p:cNvPr id="26" name="Ellipszis 25">
            <a:extLst>
              <a:ext uri="{FF2B5EF4-FFF2-40B4-BE49-F238E27FC236}">
                <a16:creationId xmlns:a16="http://schemas.microsoft.com/office/drawing/2014/main" id="{0CA40597-F120-08FE-3016-D660D00702B7}"/>
              </a:ext>
            </a:extLst>
          </p:cNvPr>
          <p:cNvSpPr/>
          <p:nvPr/>
        </p:nvSpPr>
        <p:spPr>
          <a:xfrm>
            <a:off x="5992473" y="8249082"/>
            <a:ext cx="681038" cy="6810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lista</a:t>
            </a:r>
            <a:endParaRPr lang="en-GB" sz="1200" dirty="0"/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12A671B0-1734-8FEE-960D-65FD269C0B95}"/>
              </a:ext>
            </a:extLst>
          </p:cNvPr>
          <p:cNvSpPr/>
          <p:nvPr/>
        </p:nvSpPr>
        <p:spPr>
          <a:xfrm>
            <a:off x="4478053" y="8249082"/>
            <a:ext cx="681038" cy="68103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/>
          </a:p>
        </p:txBody>
      </p:sp>
      <p:pic>
        <p:nvPicPr>
          <p:cNvPr id="29" name="Ábra 28" descr="Ceruza egyszínű kitöltéssel">
            <a:extLst>
              <a:ext uri="{FF2B5EF4-FFF2-40B4-BE49-F238E27FC236}">
                <a16:creationId xmlns:a16="http://schemas.microsoft.com/office/drawing/2014/main" id="{40FB4597-2AE5-12D1-B6B5-6D89E8D25E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95244" y="8366273"/>
            <a:ext cx="446656" cy="44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074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97E54-1172-D997-4F31-8B2EA0130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19E10176-EA3F-A1F0-3AF4-625E90065656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5510BC6-6908-3DF6-F6AF-7DBD53104418}"/>
              </a:ext>
            </a:extLst>
          </p:cNvPr>
          <p:cNvSpPr/>
          <p:nvPr/>
        </p:nvSpPr>
        <p:spPr>
          <a:xfrm>
            <a:off x="428536" y="2217421"/>
            <a:ext cx="733514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92A14C0-3311-13DF-BC42-B93645FC9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C31865AB-8C7C-A6E4-AE8C-A0C0ED24C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98AE7630-1800-4FF2-7103-CC64DED2BF38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19613548-6C12-1AEC-021B-01B3F38E84B8}"/>
              </a:ext>
            </a:extLst>
          </p:cNvPr>
          <p:cNvSpPr/>
          <p:nvPr/>
        </p:nvSpPr>
        <p:spPr>
          <a:xfrm>
            <a:off x="1253579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59EC0968-1821-1374-3B16-0141B224D76D}"/>
              </a:ext>
            </a:extLst>
          </p:cNvPr>
          <p:cNvSpPr/>
          <p:nvPr/>
        </p:nvSpPr>
        <p:spPr>
          <a:xfrm>
            <a:off x="1825257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579C0E2F-4C06-3EB0-5F8E-AAC5921B53B4}"/>
              </a:ext>
            </a:extLst>
          </p:cNvPr>
          <p:cNvSpPr/>
          <p:nvPr/>
        </p:nvSpPr>
        <p:spPr>
          <a:xfrm>
            <a:off x="2396935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0F9925DE-771C-5773-AE42-97D82562BF33}"/>
              </a:ext>
            </a:extLst>
          </p:cNvPr>
          <p:cNvSpPr/>
          <p:nvPr/>
        </p:nvSpPr>
        <p:spPr>
          <a:xfrm>
            <a:off x="2968613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C64F706C-BF3F-33EE-95D0-30705C952D47}"/>
              </a:ext>
            </a:extLst>
          </p:cNvPr>
          <p:cNvSpPr/>
          <p:nvPr/>
        </p:nvSpPr>
        <p:spPr>
          <a:xfrm>
            <a:off x="3540291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5359F5DF-6240-ADC7-74B4-26CD14601150}"/>
              </a:ext>
            </a:extLst>
          </p:cNvPr>
          <p:cNvSpPr/>
          <p:nvPr/>
        </p:nvSpPr>
        <p:spPr>
          <a:xfrm>
            <a:off x="4111969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pic>
        <p:nvPicPr>
          <p:cNvPr id="2" name="Ábra 1" descr="Pipa egyszínű kitöltéssel">
            <a:extLst>
              <a:ext uri="{FF2B5EF4-FFF2-40B4-BE49-F238E27FC236}">
                <a16:creationId xmlns:a16="http://schemas.microsoft.com/office/drawing/2014/main" id="{34040ADA-7E37-B667-2DF5-EFCC3CDB56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300019"/>
            <a:ext cx="233126" cy="23312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56E8D159-634A-F5DD-52F9-2370775A1F77}"/>
              </a:ext>
            </a:extLst>
          </p:cNvPr>
          <p:cNvSpPr txBox="1"/>
          <p:nvPr/>
        </p:nvSpPr>
        <p:spPr>
          <a:xfrm>
            <a:off x="2555861" y="3802794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 </a:t>
            </a:r>
            <a:r>
              <a:rPr lang="en-GB" sz="1600" i="1" dirty="0" err="1">
                <a:solidFill>
                  <a:srgbClr val="BFC8CB"/>
                </a:solidFill>
              </a:rPr>
              <a:t>alaphangú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D25C68D-C21C-C83D-BF7D-C609D09B6514}"/>
              </a:ext>
            </a:extLst>
          </p:cNvPr>
          <p:cNvSpPr txBox="1"/>
          <p:nvPr/>
        </p:nvSpPr>
        <p:spPr>
          <a:xfrm>
            <a:off x="3116731" y="1970186"/>
            <a:ext cx="3670416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Katt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: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További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csak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alaphangra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szűrők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13" name="Ábra 12" descr="Bezárás egyszínű kitöltéssel">
            <a:extLst>
              <a:ext uri="{FF2B5EF4-FFF2-40B4-BE49-F238E27FC236}">
                <a16:creationId xmlns:a16="http://schemas.microsoft.com/office/drawing/2014/main" id="{7196C2FD-FCC8-1FF2-EA8A-69A9523618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1D3CC631-F1DD-A2AD-6833-A3F73223B82F}"/>
              </a:ext>
            </a:extLst>
          </p:cNvPr>
          <p:cNvSpPr/>
          <p:nvPr/>
        </p:nvSpPr>
        <p:spPr>
          <a:xfrm>
            <a:off x="420637" y="2754808"/>
            <a:ext cx="872639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54BC8DBB-4D6A-A20A-9B71-38550DB8199C}"/>
              </a:ext>
            </a:extLst>
          </p:cNvPr>
          <p:cNvSpPr/>
          <p:nvPr/>
        </p:nvSpPr>
        <p:spPr>
          <a:xfrm>
            <a:off x="1377861" y="2754808"/>
            <a:ext cx="872639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90D59A06-0C05-F344-6D83-C7E8BC755FB2}"/>
              </a:ext>
            </a:extLst>
          </p:cNvPr>
          <p:cNvSpPr/>
          <p:nvPr/>
        </p:nvSpPr>
        <p:spPr>
          <a:xfrm>
            <a:off x="2340807" y="2754808"/>
            <a:ext cx="125550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8B1D0003-936E-1E7D-B76D-943EEEBED6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33592">
            <a:off x="921931" y="2986455"/>
            <a:ext cx="414042" cy="414042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E7D5C64F-F347-28C0-22A3-B38916DF4CF1}"/>
              </a:ext>
            </a:extLst>
          </p:cNvPr>
          <p:cNvSpPr txBox="1"/>
          <p:nvPr/>
        </p:nvSpPr>
        <p:spPr>
          <a:xfrm>
            <a:off x="3116731" y="2507579"/>
            <a:ext cx="3670416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Katt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: C-&lt;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&gt;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szűrő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hozzáadása</a:t>
            </a:r>
            <a:endParaRPr lang="en-GB" sz="1600" i="1" dirty="0">
              <a:solidFill>
                <a:srgbClr val="BFC8C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6858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7E2CC-6783-3859-0824-2158E7CD2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21A42B0-FA24-3293-F481-A5781A1C8F35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A239D313-6CDC-39DA-0470-330F7B89B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74F83DCA-992A-AEDA-5B72-7978D42A7E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25" name="Szövegdoboz 24">
            <a:extLst>
              <a:ext uri="{FF2B5EF4-FFF2-40B4-BE49-F238E27FC236}">
                <a16:creationId xmlns:a16="http://schemas.microsoft.com/office/drawing/2014/main" id="{4367652B-358C-B38A-ACA0-5786855CCDA5}"/>
              </a:ext>
            </a:extLst>
          </p:cNvPr>
          <p:cNvSpPr txBox="1"/>
          <p:nvPr/>
        </p:nvSpPr>
        <p:spPr>
          <a:xfrm>
            <a:off x="2365401" y="3802794"/>
            <a:ext cx="22199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C-</a:t>
            </a:r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hangnemű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D609200E-FB1C-13B7-EDBC-ADC42387932D}"/>
              </a:ext>
            </a:extLst>
          </p:cNvPr>
          <p:cNvSpPr/>
          <p:nvPr/>
        </p:nvSpPr>
        <p:spPr>
          <a:xfrm>
            <a:off x="1134038" y="1577787"/>
            <a:ext cx="1138962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Pipa egyszínű kitöltéssel">
            <a:extLst>
              <a:ext uri="{FF2B5EF4-FFF2-40B4-BE49-F238E27FC236}">
                <a16:creationId xmlns:a16="http://schemas.microsoft.com/office/drawing/2014/main" id="{7B5B4411-E044-CB3E-6E65-8DC99C3169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6595" y="1660385"/>
            <a:ext cx="233126" cy="233126"/>
          </a:xfrm>
          <a:prstGeom prst="rect">
            <a:avLst/>
          </a:prstGeom>
        </p:spPr>
      </p:pic>
      <p:pic>
        <p:nvPicPr>
          <p:cNvPr id="8" name="Ábra 7" descr="Bezárás egyszínű kitöltéssel">
            <a:extLst>
              <a:ext uri="{FF2B5EF4-FFF2-40B4-BE49-F238E27FC236}">
                <a16:creationId xmlns:a16="http://schemas.microsoft.com/office/drawing/2014/main" id="{6596F991-DA89-9914-4328-7E8426262C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F42C6847-CD30-4B76-5288-ED41EE803153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FCFCEDE7-ADF3-9193-3BD7-E562552133AD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200FF942-B776-F1DC-DA6A-478889414E1A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C2BD1586-D874-4C7B-4E65-34746862EB6A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40D708A2-7D86-B478-80B1-1F44870E761B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779423B2-E5D1-EC08-A70A-169A0CB74C4A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BCD90420-54AA-525F-9DB7-128C8E21FD00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AD267911-D929-066F-040C-2669311CB807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3A772E58-9553-2DD9-BCD8-D33BB473C741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E504F73C-3771-3C5C-3682-1A185C4F5D89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79C6C2C3-9D16-F1A8-A021-45E5F452092B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F9316228-BA41-F84B-6538-B4248848970B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F9B8E6B-4E64-00FC-29BC-3A7477EA4ECA}"/>
              </a:ext>
            </a:extLst>
          </p:cNvPr>
          <p:cNvSpPr txBox="1"/>
          <p:nvPr/>
        </p:nvSpPr>
        <p:spPr>
          <a:xfrm>
            <a:off x="3404769" y="1970186"/>
            <a:ext cx="338237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8C03A6F-A0E9-01B9-82F7-E473766E5B89}"/>
              </a:ext>
            </a:extLst>
          </p:cNvPr>
          <p:cNvSpPr txBox="1"/>
          <p:nvPr/>
        </p:nvSpPr>
        <p:spPr>
          <a:xfrm>
            <a:off x="3404769" y="2507579"/>
            <a:ext cx="338237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Kurzor egyszínű kitöltéssel">
            <a:extLst>
              <a:ext uri="{FF2B5EF4-FFF2-40B4-BE49-F238E27FC236}">
                <a16:creationId xmlns:a16="http://schemas.microsoft.com/office/drawing/2014/main" id="{FF1F658C-6F26-0E0A-5499-58545974AA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33592">
            <a:off x="1787970" y="2992137"/>
            <a:ext cx="414042" cy="414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9484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C4B30-DE28-90B6-3132-3F8271B06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CDF8EFB-3B74-C2DF-A6D9-A75F0220638F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74EB51A-4D52-DF85-7E38-2622133A4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84D4723E-73C4-1787-CE70-A85ED5FC9E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25" name="Szövegdoboz 24">
            <a:extLst>
              <a:ext uri="{FF2B5EF4-FFF2-40B4-BE49-F238E27FC236}">
                <a16:creationId xmlns:a16="http://schemas.microsoft.com/office/drawing/2014/main" id="{2AF996F3-27AB-80B2-BA12-C8CD8D446BBC}"/>
              </a:ext>
            </a:extLst>
          </p:cNvPr>
          <p:cNvSpPr txBox="1"/>
          <p:nvPr/>
        </p:nvSpPr>
        <p:spPr>
          <a:xfrm>
            <a:off x="1491930" y="3802794"/>
            <a:ext cx="39668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C-</a:t>
            </a:r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hangnemű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vagy</a:t>
            </a:r>
            <a:r>
              <a:rPr lang="en-GB" sz="1600" i="1" dirty="0">
                <a:solidFill>
                  <a:srgbClr val="BFC8CB"/>
                </a:solidFill>
              </a:rPr>
              <a:t> moll </a:t>
            </a:r>
            <a:r>
              <a:rPr lang="en-GB" sz="1600" i="1" dirty="0" err="1">
                <a:solidFill>
                  <a:srgbClr val="BFC8CB"/>
                </a:solidFill>
              </a:rPr>
              <a:t>hangsorú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51B42F70-F53B-F3EB-7770-623FB326CA0E}"/>
              </a:ext>
            </a:extLst>
          </p:cNvPr>
          <p:cNvSpPr/>
          <p:nvPr/>
        </p:nvSpPr>
        <p:spPr>
          <a:xfrm>
            <a:off x="1134038" y="1577787"/>
            <a:ext cx="1138962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Pipa egyszínű kitöltéssel">
            <a:extLst>
              <a:ext uri="{FF2B5EF4-FFF2-40B4-BE49-F238E27FC236}">
                <a16:creationId xmlns:a16="http://schemas.microsoft.com/office/drawing/2014/main" id="{3B6FEA3A-AE07-11CA-F467-56684E048E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36595" y="1660385"/>
            <a:ext cx="233126" cy="233126"/>
          </a:xfrm>
          <a:prstGeom prst="rect">
            <a:avLst/>
          </a:prstGeom>
        </p:spPr>
      </p:pic>
      <p:pic>
        <p:nvPicPr>
          <p:cNvPr id="8" name="Ábra 7" descr="Bezárás egyszínű kitöltéssel">
            <a:extLst>
              <a:ext uri="{FF2B5EF4-FFF2-40B4-BE49-F238E27FC236}">
                <a16:creationId xmlns:a16="http://schemas.microsoft.com/office/drawing/2014/main" id="{4838BEB1-40CB-65B0-0460-44A2567AA2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2869E673-B6DE-293C-2FC1-CF0E2DABFFB5}"/>
              </a:ext>
            </a:extLst>
          </p:cNvPr>
          <p:cNvSpPr/>
          <p:nvPr/>
        </p:nvSpPr>
        <p:spPr>
          <a:xfrm>
            <a:off x="428536" y="2217419"/>
            <a:ext cx="1003312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D-moll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C5BC3665-DF44-EBBC-B93C-2C0CDF6E6238}"/>
              </a:ext>
            </a:extLst>
          </p:cNvPr>
          <p:cNvSpPr/>
          <p:nvPr/>
        </p:nvSpPr>
        <p:spPr>
          <a:xfrm>
            <a:off x="1571892" y="2217417"/>
            <a:ext cx="1003312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F-moll</a:t>
            </a: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93D45AC3-EA8B-1DEE-CE72-9F7F8FAC06CE}"/>
              </a:ext>
            </a:extLst>
          </p:cNvPr>
          <p:cNvSpPr/>
          <p:nvPr/>
        </p:nvSpPr>
        <p:spPr>
          <a:xfrm>
            <a:off x="2715248" y="2217415"/>
            <a:ext cx="1003312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H-moll</a:t>
            </a: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95D90B72-13EF-2393-C868-5CBF36231385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E955D66C-F5D0-84E6-5520-872A2FD6F11D}"/>
              </a:ext>
            </a:extLst>
          </p:cNvPr>
          <p:cNvSpPr/>
          <p:nvPr/>
        </p:nvSpPr>
        <p:spPr>
          <a:xfrm>
            <a:off x="1253579" y="2754808"/>
            <a:ext cx="990321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moll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AB608468-BF3A-962A-C773-B7AD4E0BDB90}"/>
              </a:ext>
            </a:extLst>
          </p:cNvPr>
          <p:cNvSpPr/>
          <p:nvPr/>
        </p:nvSpPr>
        <p:spPr>
          <a:xfrm>
            <a:off x="2321180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875A4340-5F14-7978-5FD0-7BF372AFAE1F}"/>
              </a:ext>
            </a:extLst>
          </p:cNvPr>
          <p:cNvSpPr/>
          <p:nvPr/>
        </p:nvSpPr>
        <p:spPr>
          <a:xfrm>
            <a:off x="3154122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CF9F0828-3B88-D7A6-9E56-DCAC6102D322}"/>
              </a:ext>
            </a:extLst>
          </p:cNvPr>
          <p:cNvSpPr/>
          <p:nvPr/>
        </p:nvSpPr>
        <p:spPr>
          <a:xfrm>
            <a:off x="3987064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AFE771DD-393F-AFB9-F345-1B277B23AC11}"/>
              </a:ext>
            </a:extLst>
          </p:cNvPr>
          <p:cNvSpPr txBox="1"/>
          <p:nvPr/>
        </p:nvSpPr>
        <p:spPr>
          <a:xfrm>
            <a:off x="3404769" y="1970186"/>
            <a:ext cx="338237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moll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hangsorral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08139D4C-3391-3E7B-B980-41E7C71C6E95}"/>
              </a:ext>
            </a:extLst>
          </p:cNvPr>
          <p:cNvSpPr txBox="1"/>
          <p:nvPr/>
        </p:nvSpPr>
        <p:spPr>
          <a:xfrm>
            <a:off x="3404769" y="2507579"/>
            <a:ext cx="3382377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Kurzor egyszínű kitöltéssel">
            <a:extLst>
              <a:ext uri="{FF2B5EF4-FFF2-40B4-BE49-F238E27FC236}">
                <a16:creationId xmlns:a16="http://schemas.microsoft.com/office/drawing/2014/main" id="{F4D899A4-71A3-1F05-457F-388F3EBDBA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33592">
            <a:off x="2305401" y="2440893"/>
            <a:ext cx="414042" cy="414042"/>
          </a:xfrm>
          <a:prstGeom prst="rect">
            <a:avLst/>
          </a:prstGeom>
        </p:spPr>
      </p:pic>
      <p:pic>
        <p:nvPicPr>
          <p:cNvPr id="5" name="Ábra 4" descr="Pipa egyszínű kitöltéssel">
            <a:extLst>
              <a:ext uri="{FF2B5EF4-FFF2-40B4-BE49-F238E27FC236}">
                <a16:creationId xmlns:a16="http://schemas.microsoft.com/office/drawing/2014/main" id="{724BC151-1BCB-DC27-5AEA-04136CA844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7337" y="2823671"/>
            <a:ext cx="233126" cy="23312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73331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85657-33F3-2B35-D09B-D5F8F82A2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B533B5A8-C599-C825-8ED7-DA44578C2CD1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BE50FA3-CE45-1D1D-14FA-5B72B471B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AE9BF35F-0FD7-DBF9-6D07-C69654C6A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25" name="Szövegdoboz 24">
            <a:extLst>
              <a:ext uri="{FF2B5EF4-FFF2-40B4-BE49-F238E27FC236}">
                <a16:creationId xmlns:a16="http://schemas.microsoft.com/office/drawing/2014/main" id="{0D1C4028-F9F8-583C-42CA-C555F66EC2D8}"/>
              </a:ext>
            </a:extLst>
          </p:cNvPr>
          <p:cNvSpPr txBox="1"/>
          <p:nvPr/>
        </p:nvSpPr>
        <p:spPr>
          <a:xfrm>
            <a:off x="1837375" y="3802794"/>
            <a:ext cx="3275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C-</a:t>
            </a:r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vagy</a:t>
            </a:r>
            <a:r>
              <a:rPr lang="en-GB" sz="1600" i="1" dirty="0">
                <a:solidFill>
                  <a:srgbClr val="BFC8CB"/>
                </a:solidFill>
              </a:rPr>
              <a:t> F-moll </a:t>
            </a:r>
            <a:r>
              <a:rPr lang="en-GB" sz="1600" i="1" dirty="0" err="1">
                <a:solidFill>
                  <a:srgbClr val="BFC8CB"/>
                </a:solidFill>
              </a:rPr>
              <a:t>hangnemű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35E896AC-29FD-D5BD-AE56-95E5490ECFCF}"/>
              </a:ext>
            </a:extLst>
          </p:cNvPr>
          <p:cNvSpPr/>
          <p:nvPr/>
        </p:nvSpPr>
        <p:spPr>
          <a:xfrm>
            <a:off x="1134038" y="1577787"/>
            <a:ext cx="1138962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Pipa egyszínű kitöltéssel">
            <a:extLst>
              <a:ext uri="{FF2B5EF4-FFF2-40B4-BE49-F238E27FC236}">
                <a16:creationId xmlns:a16="http://schemas.microsoft.com/office/drawing/2014/main" id="{D839EADA-2DEC-A7E7-A1B9-8DA50CA888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6595" y="1660385"/>
            <a:ext cx="233126" cy="233126"/>
          </a:xfrm>
          <a:prstGeom prst="rect">
            <a:avLst/>
          </a:prstGeom>
        </p:spPr>
      </p:pic>
      <p:pic>
        <p:nvPicPr>
          <p:cNvPr id="8" name="Ábra 7" descr="Bezárás egyszínű kitöltéssel">
            <a:extLst>
              <a:ext uri="{FF2B5EF4-FFF2-40B4-BE49-F238E27FC236}">
                <a16:creationId xmlns:a16="http://schemas.microsoft.com/office/drawing/2014/main" id="{80771098-CA49-1B32-34FE-AEB2612EE6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C752AB35-F27E-A5E0-6428-F8EA92019D65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D16139A7-6692-4BB0-7EFF-64DA9B55CD28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27" name="Téglalap: lekerekített 26">
            <a:extLst>
              <a:ext uri="{FF2B5EF4-FFF2-40B4-BE49-F238E27FC236}">
                <a16:creationId xmlns:a16="http://schemas.microsoft.com/office/drawing/2014/main" id="{BBDA37F5-EB59-4581-1D2D-5FF7FE819C26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28" name="Téglalap: lekerekített 27">
            <a:extLst>
              <a:ext uri="{FF2B5EF4-FFF2-40B4-BE49-F238E27FC236}">
                <a16:creationId xmlns:a16="http://schemas.microsoft.com/office/drawing/2014/main" id="{D519ED3B-AA56-1CF2-D719-E73DCEF507B9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7AC5ACA9-4994-8D03-A9C9-967557095A2F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4BCC8A93-A997-030D-7A48-77984DBBB948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A4E6A00C-360B-901A-C86F-4C795CCF5432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D9F07E45-C556-BA66-76A9-048E3BF01295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EA0FC5FF-A933-C5BD-69D4-B03166D1CB1C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86DD6DEE-6712-ED65-807F-2C89FF7282AD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77DDA11B-72FB-848E-30B7-CDA434EB7C94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46A69FAB-E584-30CD-470B-1F55B716095A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19677150-F735-61DF-A514-5FC8FFCF63B6}"/>
              </a:ext>
            </a:extLst>
          </p:cNvPr>
          <p:cNvSpPr/>
          <p:nvPr/>
        </p:nvSpPr>
        <p:spPr>
          <a:xfrm>
            <a:off x="2406824" y="1577787"/>
            <a:ext cx="1138962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F-moll</a:t>
            </a:r>
          </a:p>
        </p:txBody>
      </p:sp>
      <p:pic>
        <p:nvPicPr>
          <p:cNvPr id="10" name="Ábra 9" descr="Pipa egyszínű kitöltéssel">
            <a:extLst>
              <a:ext uri="{FF2B5EF4-FFF2-40B4-BE49-F238E27FC236}">
                <a16:creationId xmlns:a16="http://schemas.microsoft.com/office/drawing/2014/main" id="{272E4701-4242-389A-A57C-599F144C84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82122" y="1660385"/>
            <a:ext cx="233126" cy="23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28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B9AE6-D5FF-44D0-F996-EE987E800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églalap: lekerekített 43">
            <a:extLst>
              <a:ext uri="{FF2B5EF4-FFF2-40B4-BE49-F238E27FC236}">
                <a16:creationId xmlns:a16="http://schemas.microsoft.com/office/drawing/2014/main" id="{5B51FF30-737A-3C83-E40E-1B1D848E815B}"/>
              </a:ext>
            </a:extLst>
          </p:cNvPr>
          <p:cNvSpPr/>
          <p:nvPr/>
        </p:nvSpPr>
        <p:spPr>
          <a:xfrm>
            <a:off x="4702969" y="8016081"/>
            <a:ext cx="1752600" cy="68103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200"/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229F73EC-2EFC-4D43-193F-0D0069B0F1C9}"/>
              </a:ext>
            </a:extLst>
          </p:cNvPr>
          <p:cNvSpPr/>
          <p:nvPr/>
        </p:nvSpPr>
        <p:spPr>
          <a:xfrm>
            <a:off x="137160" y="982980"/>
            <a:ext cx="6515100" cy="731520"/>
          </a:xfrm>
          <a:prstGeom prst="roundRect">
            <a:avLst/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Folyamatábra: Egyesítés 5">
            <a:extLst>
              <a:ext uri="{FF2B5EF4-FFF2-40B4-BE49-F238E27FC236}">
                <a16:creationId xmlns:a16="http://schemas.microsoft.com/office/drawing/2014/main" id="{3AF1E532-198A-90B6-A85E-4E5203050C83}"/>
              </a:ext>
            </a:extLst>
          </p:cNvPr>
          <p:cNvSpPr/>
          <p:nvPr/>
        </p:nvSpPr>
        <p:spPr>
          <a:xfrm>
            <a:off x="396875" y="1309122"/>
            <a:ext cx="274320" cy="149086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lekerekített 6">
            <a:extLst>
              <a:ext uri="{FF2B5EF4-FFF2-40B4-BE49-F238E27FC236}">
                <a16:creationId xmlns:a16="http://schemas.microsoft.com/office/drawing/2014/main" id="{BABC165B-D3C9-3163-30BA-0C57BA423ADA}"/>
              </a:ext>
            </a:extLst>
          </p:cNvPr>
          <p:cNvSpPr/>
          <p:nvPr/>
        </p:nvSpPr>
        <p:spPr>
          <a:xfrm>
            <a:off x="784788" y="1163433"/>
            <a:ext cx="1138962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rgbClr val="BFC8CB"/>
                </a:solidFill>
              </a:rPr>
              <a:t>Szűrők</a:t>
            </a:r>
            <a:endParaRPr lang="en-GB" sz="2400" dirty="0">
              <a:solidFill>
                <a:srgbClr val="BFC8CB"/>
              </a:solidFill>
            </a:endParaRPr>
          </a:p>
        </p:txBody>
      </p:sp>
      <p:pic>
        <p:nvPicPr>
          <p:cNvPr id="12" name="Ábra 11" descr="Nagyító egyszínű kitöltéssel">
            <a:extLst>
              <a:ext uri="{FF2B5EF4-FFF2-40B4-BE49-F238E27FC236}">
                <a16:creationId xmlns:a16="http://schemas.microsoft.com/office/drawing/2014/main" id="{9511ABD9-0CB2-FE1D-F949-C2F80038D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120" y="252039"/>
            <a:ext cx="417830" cy="417830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7689976A-7E35-DB69-8E6B-A42CB7D70F32}"/>
              </a:ext>
            </a:extLst>
          </p:cNvPr>
          <p:cNvSpPr/>
          <p:nvPr/>
        </p:nvSpPr>
        <p:spPr>
          <a:xfrm>
            <a:off x="784788" y="273856"/>
            <a:ext cx="1361512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rgbClr val="BFC8CB"/>
                </a:solidFill>
              </a:rPr>
              <a:t>Keresés</a:t>
            </a:r>
            <a:endParaRPr lang="en-GB" sz="2400" dirty="0">
              <a:solidFill>
                <a:srgbClr val="BFC8CB"/>
              </a:solidFill>
            </a:endParaRPr>
          </a:p>
        </p:txBody>
      </p: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33499490-F862-08D1-6083-93FEAEA7913A}"/>
              </a:ext>
            </a:extLst>
          </p:cNvPr>
          <p:cNvCxnSpPr/>
          <p:nvPr/>
        </p:nvCxnSpPr>
        <p:spPr>
          <a:xfrm>
            <a:off x="222250" y="787400"/>
            <a:ext cx="6356350" cy="0"/>
          </a:xfrm>
          <a:prstGeom prst="line">
            <a:avLst/>
          </a:prstGeom>
          <a:ln>
            <a:solidFill>
              <a:srgbClr val="BFC8C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6BA30C63-EE49-4F18-166C-F09622229060}"/>
              </a:ext>
            </a:extLst>
          </p:cNvPr>
          <p:cNvSpPr/>
          <p:nvPr/>
        </p:nvSpPr>
        <p:spPr>
          <a:xfrm>
            <a:off x="385445" y="2125028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1A6B8646-06CB-65C1-730E-9583D6AF28BC}"/>
              </a:ext>
            </a:extLst>
          </p:cNvPr>
          <p:cNvSpPr/>
          <p:nvPr/>
        </p:nvSpPr>
        <p:spPr>
          <a:xfrm>
            <a:off x="784788" y="2088311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29" name="Téglalap: lekerekített 28">
            <a:extLst>
              <a:ext uri="{FF2B5EF4-FFF2-40B4-BE49-F238E27FC236}">
                <a16:creationId xmlns:a16="http://schemas.microsoft.com/office/drawing/2014/main" id="{897C1FC8-3013-B210-197C-899B0AAECCC1}"/>
              </a:ext>
            </a:extLst>
          </p:cNvPr>
          <p:cNvSpPr/>
          <p:nvPr/>
        </p:nvSpPr>
        <p:spPr>
          <a:xfrm>
            <a:off x="385445" y="2684145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Téglalap: lekerekített 29">
            <a:extLst>
              <a:ext uri="{FF2B5EF4-FFF2-40B4-BE49-F238E27FC236}">
                <a16:creationId xmlns:a16="http://schemas.microsoft.com/office/drawing/2014/main" id="{EB25A446-4CA7-5879-BDB1-4AD2C3E61A16}"/>
              </a:ext>
            </a:extLst>
          </p:cNvPr>
          <p:cNvSpPr/>
          <p:nvPr/>
        </p:nvSpPr>
        <p:spPr>
          <a:xfrm>
            <a:off x="784788" y="2647428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31" name="Téglalap: lekerekített 30">
            <a:extLst>
              <a:ext uri="{FF2B5EF4-FFF2-40B4-BE49-F238E27FC236}">
                <a16:creationId xmlns:a16="http://schemas.microsoft.com/office/drawing/2014/main" id="{CCF6F66E-3BEF-7FED-66AC-B1D887B0B620}"/>
              </a:ext>
            </a:extLst>
          </p:cNvPr>
          <p:cNvSpPr/>
          <p:nvPr/>
        </p:nvSpPr>
        <p:spPr>
          <a:xfrm>
            <a:off x="385445" y="3243262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églalap: lekerekített 31">
            <a:extLst>
              <a:ext uri="{FF2B5EF4-FFF2-40B4-BE49-F238E27FC236}">
                <a16:creationId xmlns:a16="http://schemas.microsoft.com/office/drawing/2014/main" id="{3ED2527D-9BC3-826E-1CAA-C82940077543}"/>
              </a:ext>
            </a:extLst>
          </p:cNvPr>
          <p:cNvSpPr/>
          <p:nvPr/>
        </p:nvSpPr>
        <p:spPr>
          <a:xfrm>
            <a:off x="784788" y="3206545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33" name="Téglalap: lekerekített 32">
            <a:extLst>
              <a:ext uri="{FF2B5EF4-FFF2-40B4-BE49-F238E27FC236}">
                <a16:creationId xmlns:a16="http://schemas.microsoft.com/office/drawing/2014/main" id="{0A664227-7F32-0696-FBFC-8EB57FD4F289}"/>
              </a:ext>
            </a:extLst>
          </p:cNvPr>
          <p:cNvSpPr/>
          <p:nvPr/>
        </p:nvSpPr>
        <p:spPr>
          <a:xfrm>
            <a:off x="385445" y="3802379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565F4F7A-408B-D5B2-729F-C760703B38E8}"/>
              </a:ext>
            </a:extLst>
          </p:cNvPr>
          <p:cNvSpPr/>
          <p:nvPr/>
        </p:nvSpPr>
        <p:spPr>
          <a:xfrm>
            <a:off x="784788" y="3765662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35" name="Téglalap: lekerekített 34">
            <a:extLst>
              <a:ext uri="{FF2B5EF4-FFF2-40B4-BE49-F238E27FC236}">
                <a16:creationId xmlns:a16="http://schemas.microsoft.com/office/drawing/2014/main" id="{F9FE14BD-9EF0-8D0B-20E3-833E17E9F626}"/>
              </a:ext>
            </a:extLst>
          </p:cNvPr>
          <p:cNvSpPr/>
          <p:nvPr/>
        </p:nvSpPr>
        <p:spPr>
          <a:xfrm>
            <a:off x="385445" y="4361496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églalap: lekerekített 35">
            <a:extLst>
              <a:ext uri="{FF2B5EF4-FFF2-40B4-BE49-F238E27FC236}">
                <a16:creationId xmlns:a16="http://schemas.microsoft.com/office/drawing/2014/main" id="{1FDABFC0-25FF-86A6-73A8-630C722CC080}"/>
              </a:ext>
            </a:extLst>
          </p:cNvPr>
          <p:cNvSpPr/>
          <p:nvPr/>
        </p:nvSpPr>
        <p:spPr>
          <a:xfrm>
            <a:off x="784788" y="4324779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37" name="Téglalap: lekerekített 36">
            <a:extLst>
              <a:ext uri="{FF2B5EF4-FFF2-40B4-BE49-F238E27FC236}">
                <a16:creationId xmlns:a16="http://schemas.microsoft.com/office/drawing/2014/main" id="{E5A8C40E-9DE9-0A41-A5D4-AC0379686F83}"/>
              </a:ext>
            </a:extLst>
          </p:cNvPr>
          <p:cNvSpPr/>
          <p:nvPr/>
        </p:nvSpPr>
        <p:spPr>
          <a:xfrm>
            <a:off x="385445" y="4920613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: lekerekített 37">
            <a:extLst>
              <a:ext uri="{FF2B5EF4-FFF2-40B4-BE49-F238E27FC236}">
                <a16:creationId xmlns:a16="http://schemas.microsoft.com/office/drawing/2014/main" id="{F9D8FD90-25D6-FC07-493A-928E736E46B7}"/>
              </a:ext>
            </a:extLst>
          </p:cNvPr>
          <p:cNvSpPr/>
          <p:nvPr/>
        </p:nvSpPr>
        <p:spPr>
          <a:xfrm>
            <a:off x="784788" y="4883896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39" name="Téglalap: lekerekített 38">
            <a:extLst>
              <a:ext uri="{FF2B5EF4-FFF2-40B4-BE49-F238E27FC236}">
                <a16:creationId xmlns:a16="http://schemas.microsoft.com/office/drawing/2014/main" id="{751E15C9-9E1A-A003-68A2-303877F38740}"/>
              </a:ext>
            </a:extLst>
          </p:cNvPr>
          <p:cNvSpPr/>
          <p:nvPr/>
        </p:nvSpPr>
        <p:spPr>
          <a:xfrm>
            <a:off x="385445" y="5479730"/>
            <a:ext cx="297180" cy="297180"/>
          </a:xfrm>
          <a:prstGeom prst="roundRect">
            <a:avLst/>
          </a:prstGeom>
          <a:noFill/>
          <a:ln w="38100">
            <a:solidFill>
              <a:srgbClr val="BFC8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Téglalap: lekerekített 39">
            <a:extLst>
              <a:ext uri="{FF2B5EF4-FFF2-40B4-BE49-F238E27FC236}">
                <a16:creationId xmlns:a16="http://schemas.microsoft.com/office/drawing/2014/main" id="{38CB6989-C0F0-8234-0070-A0CB05493C3D}"/>
              </a:ext>
            </a:extLst>
          </p:cNvPr>
          <p:cNvSpPr/>
          <p:nvPr/>
        </p:nvSpPr>
        <p:spPr>
          <a:xfrm>
            <a:off x="784788" y="5443013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Első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43" name="Kereszt 42">
            <a:extLst>
              <a:ext uri="{FF2B5EF4-FFF2-40B4-BE49-F238E27FC236}">
                <a16:creationId xmlns:a16="http://schemas.microsoft.com/office/drawing/2014/main" id="{DFE0A3A0-F801-C8EA-F6FC-8DDF018224D4}"/>
              </a:ext>
            </a:extLst>
          </p:cNvPr>
          <p:cNvSpPr/>
          <p:nvPr/>
        </p:nvSpPr>
        <p:spPr>
          <a:xfrm>
            <a:off x="4914900" y="8223250"/>
            <a:ext cx="266700" cy="266700"/>
          </a:xfrm>
          <a:prstGeom prst="plus">
            <a:avLst>
              <a:gd name="adj" fmla="val 45454"/>
            </a:avLst>
          </a:prstGeom>
          <a:solidFill>
            <a:srgbClr val="C3A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Téglalap: lekerekített 44">
            <a:extLst>
              <a:ext uri="{FF2B5EF4-FFF2-40B4-BE49-F238E27FC236}">
                <a16:creationId xmlns:a16="http://schemas.microsoft.com/office/drawing/2014/main" id="{E6A888A3-08FC-11CC-4D53-7643BC873D4B}"/>
              </a:ext>
            </a:extLst>
          </p:cNvPr>
          <p:cNvSpPr/>
          <p:nvPr/>
        </p:nvSpPr>
        <p:spPr>
          <a:xfrm>
            <a:off x="5181600" y="8171293"/>
            <a:ext cx="1288637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Új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lista</a:t>
            </a:r>
            <a:endParaRPr lang="en-GB" sz="2400" dirty="0">
              <a:solidFill>
                <a:srgbClr val="BFC8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09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0C941-FE56-0A84-248E-9219918FB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1F2B6C9D-782F-E88C-A288-EC64FA0255E0}"/>
              </a:ext>
            </a:extLst>
          </p:cNvPr>
          <p:cNvSpPr/>
          <p:nvPr/>
        </p:nvSpPr>
        <p:spPr>
          <a:xfrm>
            <a:off x="416798" y="2088311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2" name="Téglalap: lekerekített 1">
            <a:extLst>
              <a:ext uri="{FF2B5EF4-FFF2-40B4-BE49-F238E27FC236}">
                <a16:creationId xmlns:a16="http://schemas.microsoft.com/office/drawing/2014/main" id="{D6027072-0355-58C7-BE21-D2AC8941D5B3}"/>
              </a:ext>
            </a:extLst>
          </p:cNvPr>
          <p:cNvSpPr/>
          <p:nvPr/>
        </p:nvSpPr>
        <p:spPr>
          <a:xfrm>
            <a:off x="416798" y="2643097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3" name="Téglalap: lekerekített 2">
            <a:extLst>
              <a:ext uri="{FF2B5EF4-FFF2-40B4-BE49-F238E27FC236}">
                <a16:creationId xmlns:a16="http://schemas.microsoft.com/office/drawing/2014/main" id="{E2C345A1-A653-A315-006D-4EDDA6C56323}"/>
              </a:ext>
            </a:extLst>
          </p:cNvPr>
          <p:cNvSpPr/>
          <p:nvPr/>
        </p:nvSpPr>
        <p:spPr>
          <a:xfrm>
            <a:off x="416798" y="3197883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9E674CD-AA64-D80C-F6E5-64E0F95E68D3}"/>
              </a:ext>
            </a:extLst>
          </p:cNvPr>
          <p:cNvSpPr/>
          <p:nvPr/>
        </p:nvSpPr>
        <p:spPr>
          <a:xfrm>
            <a:off x="416798" y="3752669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28E8EAE3-4D85-7F57-E1AF-7B4AD65BA2D3}"/>
              </a:ext>
            </a:extLst>
          </p:cNvPr>
          <p:cNvSpPr/>
          <p:nvPr/>
        </p:nvSpPr>
        <p:spPr>
          <a:xfrm>
            <a:off x="416798" y="4307455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59E4E78D-819F-9EEE-94CA-3BB34497A7CE}"/>
              </a:ext>
            </a:extLst>
          </p:cNvPr>
          <p:cNvSpPr/>
          <p:nvPr/>
        </p:nvSpPr>
        <p:spPr>
          <a:xfrm>
            <a:off x="416798" y="4862241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14C3B44C-DF3E-08A4-E8C7-7EECF1177C06}"/>
              </a:ext>
            </a:extLst>
          </p:cNvPr>
          <p:cNvSpPr/>
          <p:nvPr/>
        </p:nvSpPr>
        <p:spPr>
          <a:xfrm>
            <a:off x="416798" y="5417027"/>
            <a:ext cx="2854451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Szép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ének</a:t>
            </a:r>
            <a:endParaRPr lang="en-GB" sz="2400" dirty="0">
              <a:solidFill>
                <a:srgbClr val="BFC8CB"/>
              </a:solidFill>
            </a:endParaRPr>
          </a:p>
        </p:txBody>
      </p: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E0B1377F-868A-BD3A-5C20-2159D693C034}"/>
              </a:ext>
            </a:extLst>
          </p:cNvPr>
          <p:cNvGrpSpPr/>
          <p:nvPr/>
        </p:nvGrpSpPr>
        <p:grpSpPr>
          <a:xfrm>
            <a:off x="6243558" y="2234326"/>
            <a:ext cx="197644" cy="78582"/>
            <a:chOff x="364331" y="2147888"/>
            <a:chExt cx="197644" cy="78582"/>
          </a:xfrm>
        </p:grpSpPr>
        <p:cxnSp>
          <p:nvCxnSpPr>
            <p:cNvPr id="15" name="Egyenes összekötő 14">
              <a:extLst>
                <a:ext uri="{FF2B5EF4-FFF2-40B4-BE49-F238E27FC236}">
                  <a16:creationId xmlns:a16="http://schemas.microsoft.com/office/drawing/2014/main" id="{50A03AC2-4653-16EA-8F6E-106694CCCC95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15">
              <a:extLst>
                <a:ext uri="{FF2B5EF4-FFF2-40B4-BE49-F238E27FC236}">
                  <a16:creationId xmlns:a16="http://schemas.microsoft.com/office/drawing/2014/main" id="{BBE022D4-EA7A-5BD6-EE8C-8E7B3131BA96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C7526A3A-B3CD-F94C-75E3-BFDA197D833E}"/>
              </a:ext>
            </a:extLst>
          </p:cNvPr>
          <p:cNvGrpSpPr/>
          <p:nvPr/>
        </p:nvGrpSpPr>
        <p:grpSpPr>
          <a:xfrm>
            <a:off x="6243558" y="2789112"/>
            <a:ext cx="197644" cy="78582"/>
            <a:chOff x="364331" y="2147888"/>
            <a:chExt cx="197644" cy="78582"/>
          </a:xfrm>
        </p:grpSpPr>
        <p:cxnSp>
          <p:nvCxnSpPr>
            <p:cNvPr id="19" name="Egyenes összekötő 18">
              <a:extLst>
                <a:ext uri="{FF2B5EF4-FFF2-40B4-BE49-F238E27FC236}">
                  <a16:creationId xmlns:a16="http://schemas.microsoft.com/office/drawing/2014/main" id="{30A100AE-E7CF-AF58-AC66-C64020917045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gyenes összekötő 19">
              <a:extLst>
                <a:ext uri="{FF2B5EF4-FFF2-40B4-BE49-F238E27FC236}">
                  <a16:creationId xmlns:a16="http://schemas.microsoft.com/office/drawing/2014/main" id="{E8748A30-15EA-E3DD-9951-A88B7CB2A5F7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Csoportba foglalás 21">
            <a:extLst>
              <a:ext uri="{FF2B5EF4-FFF2-40B4-BE49-F238E27FC236}">
                <a16:creationId xmlns:a16="http://schemas.microsoft.com/office/drawing/2014/main" id="{9163A9CA-F645-F0AB-9B78-8D7F010E33E2}"/>
              </a:ext>
            </a:extLst>
          </p:cNvPr>
          <p:cNvGrpSpPr/>
          <p:nvPr/>
        </p:nvGrpSpPr>
        <p:grpSpPr>
          <a:xfrm>
            <a:off x="6243558" y="3343898"/>
            <a:ext cx="197644" cy="78582"/>
            <a:chOff x="364331" y="2147888"/>
            <a:chExt cx="197644" cy="78582"/>
          </a:xfrm>
        </p:grpSpPr>
        <p:cxnSp>
          <p:nvCxnSpPr>
            <p:cNvPr id="25" name="Egyenes összekötő 24">
              <a:extLst>
                <a:ext uri="{FF2B5EF4-FFF2-40B4-BE49-F238E27FC236}">
                  <a16:creationId xmlns:a16="http://schemas.microsoft.com/office/drawing/2014/main" id="{EC022963-B06D-954E-599E-8545D64FFCEB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gyenes összekötő 25">
              <a:extLst>
                <a:ext uri="{FF2B5EF4-FFF2-40B4-BE49-F238E27FC236}">
                  <a16:creationId xmlns:a16="http://schemas.microsoft.com/office/drawing/2014/main" id="{BB821823-8225-E070-A97F-A1EDE7FC4C0F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Csoportba foglalás 26">
            <a:extLst>
              <a:ext uri="{FF2B5EF4-FFF2-40B4-BE49-F238E27FC236}">
                <a16:creationId xmlns:a16="http://schemas.microsoft.com/office/drawing/2014/main" id="{4E40A713-278A-0995-A63E-692B7E5368BC}"/>
              </a:ext>
            </a:extLst>
          </p:cNvPr>
          <p:cNvGrpSpPr/>
          <p:nvPr/>
        </p:nvGrpSpPr>
        <p:grpSpPr>
          <a:xfrm>
            <a:off x="6243558" y="3898684"/>
            <a:ext cx="197644" cy="78582"/>
            <a:chOff x="364331" y="2147888"/>
            <a:chExt cx="197644" cy="78582"/>
          </a:xfrm>
        </p:grpSpPr>
        <p:cxnSp>
          <p:nvCxnSpPr>
            <p:cNvPr id="28" name="Egyenes összekötő 27">
              <a:extLst>
                <a:ext uri="{FF2B5EF4-FFF2-40B4-BE49-F238E27FC236}">
                  <a16:creationId xmlns:a16="http://schemas.microsoft.com/office/drawing/2014/main" id="{A8C23567-5915-6A69-447A-ED79223CC88A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gyenes összekötő 41">
              <a:extLst>
                <a:ext uri="{FF2B5EF4-FFF2-40B4-BE49-F238E27FC236}">
                  <a16:creationId xmlns:a16="http://schemas.microsoft.com/office/drawing/2014/main" id="{E29CEEFA-000D-6A4A-DA68-E9748189DFD9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Csoportba foglalás 43">
            <a:extLst>
              <a:ext uri="{FF2B5EF4-FFF2-40B4-BE49-F238E27FC236}">
                <a16:creationId xmlns:a16="http://schemas.microsoft.com/office/drawing/2014/main" id="{AA6EA41D-B386-42C8-7F64-7AA7D12082A7}"/>
              </a:ext>
            </a:extLst>
          </p:cNvPr>
          <p:cNvGrpSpPr/>
          <p:nvPr/>
        </p:nvGrpSpPr>
        <p:grpSpPr>
          <a:xfrm>
            <a:off x="6243558" y="4453470"/>
            <a:ext cx="197644" cy="78582"/>
            <a:chOff x="364331" y="2147888"/>
            <a:chExt cx="197644" cy="78582"/>
          </a:xfrm>
        </p:grpSpPr>
        <p:cxnSp>
          <p:nvCxnSpPr>
            <p:cNvPr id="45" name="Egyenes összekötő 44">
              <a:extLst>
                <a:ext uri="{FF2B5EF4-FFF2-40B4-BE49-F238E27FC236}">
                  <a16:creationId xmlns:a16="http://schemas.microsoft.com/office/drawing/2014/main" id="{B207ACC6-ACC5-2FC0-BC5B-04BC82D5B55A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gyenes összekötő 45">
              <a:extLst>
                <a:ext uri="{FF2B5EF4-FFF2-40B4-BE49-F238E27FC236}">
                  <a16:creationId xmlns:a16="http://schemas.microsoft.com/office/drawing/2014/main" id="{1F3CAC18-2B1F-41F7-07F1-314905E0AD0B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Csoportba foglalás 46">
            <a:extLst>
              <a:ext uri="{FF2B5EF4-FFF2-40B4-BE49-F238E27FC236}">
                <a16:creationId xmlns:a16="http://schemas.microsoft.com/office/drawing/2014/main" id="{CAFD24C0-66F7-CD33-6A31-4FDB91A8BB5D}"/>
              </a:ext>
            </a:extLst>
          </p:cNvPr>
          <p:cNvGrpSpPr/>
          <p:nvPr/>
        </p:nvGrpSpPr>
        <p:grpSpPr>
          <a:xfrm>
            <a:off x="6243558" y="5008256"/>
            <a:ext cx="197644" cy="78582"/>
            <a:chOff x="364331" y="2147888"/>
            <a:chExt cx="197644" cy="78582"/>
          </a:xfrm>
        </p:grpSpPr>
        <p:cxnSp>
          <p:nvCxnSpPr>
            <p:cNvPr id="48" name="Egyenes összekötő 47">
              <a:extLst>
                <a:ext uri="{FF2B5EF4-FFF2-40B4-BE49-F238E27FC236}">
                  <a16:creationId xmlns:a16="http://schemas.microsoft.com/office/drawing/2014/main" id="{871656AF-C054-7A5D-F9BF-4E4F37AD3824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gyenes összekötő 48">
              <a:extLst>
                <a:ext uri="{FF2B5EF4-FFF2-40B4-BE49-F238E27FC236}">
                  <a16:creationId xmlns:a16="http://schemas.microsoft.com/office/drawing/2014/main" id="{979C6B31-CD37-D631-DEAE-37F28CBCFBBB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Csoportba foglalás 49">
            <a:extLst>
              <a:ext uri="{FF2B5EF4-FFF2-40B4-BE49-F238E27FC236}">
                <a16:creationId xmlns:a16="http://schemas.microsoft.com/office/drawing/2014/main" id="{38779967-C719-AC97-9E95-DB501C5F77D3}"/>
              </a:ext>
            </a:extLst>
          </p:cNvPr>
          <p:cNvGrpSpPr/>
          <p:nvPr/>
        </p:nvGrpSpPr>
        <p:grpSpPr>
          <a:xfrm>
            <a:off x="6243558" y="5563042"/>
            <a:ext cx="197644" cy="78582"/>
            <a:chOff x="364331" y="2147888"/>
            <a:chExt cx="197644" cy="78582"/>
          </a:xfrm>
        </p:grpSpPr>
        <p:cxnSp>
          <p:nvCxnSpPr>
            <p:cNvPr id="51" name="Egyenes összekötő 50">
              <a:extLst>
                <a:ext uri="{FF2B5EF4-FFF2-40B4-BE49-F238E27FC236}">
                  <a16:creationId xmlns:a16="http://schemas.microsoft.com/office/drawing/2014/main" id="{064CE424-3D2A-E7D7-4BE8-FB250BCABA12}"/>
                </a:ext>
              </a:extLst>
            </p:cNvPr>
            <p:cNvCxnSpPr/>
            <p:nvPr/>
          </p:nvCxnSpPr>
          <p:spPr>
            <a:xfrm>
              <a:off x="364331" y="2147888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5035C151-FC26-A4F6-3A66-83AB74192ABF}"/>
                </a:ext>
              </a:extLst>
            </p:cNvPr>
            <p:cNvCxnSpPr/>
            <p:nvPr/>
          </p:nvCxnSpPr>
          <p:spPr>
            <a:xfrm>
              <a:off x="364331" y="2226470"/>
              <a:ext cx="197644" cy="0"/>
            </a:xfrm>
            <a:prstGeom prst="line">
              <a:avLst/>
            </a:prstGeom>
            <a:ln>
              <a:solidFill>
                <a:srgbClr val="CBE5E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églalap: lekerekített 52">
            <a:extLst>
              <a:ext uri="{FF2B5EF4-FFF2-40B4-BE49-F238E27FC236}">
                <a16:creationId xmlns:a16="http://schemas.microsoft.com/office/drawing/2014/main" id="{B21ECB52-EA06-1580-152B-909D078229D4}"/>
              </a:ext>
            </a:extLst>
          </p:cNvPr>
          <p:cNvSpPr/>
          <p:nvPr/>
        </p:nvSpPr>
        <p:spPr>
          <a:xfrm>
            <a:off x="3048000" y="8016081"/>
            <a:ext cx="3407569" cy="68103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200"/>
          </a:p>
        </p:txBody>
      </p:sp>
      <p:sp>
        <p:nvSpPr>
          <p:cNvPr id="54" name="Kereszt 53">
            <a:extLst>
              <a:ext uri="{FF2B5EF4-FFF2-40B4-BE49-F238E27FC236}">
                <a16:creationId xmlns:a16="http://schemas.microsoft.com/office/drawing/2014/main" id="{4937D8EC-345B-2E59-C23F-240247D54CB6}"/>
              </a:ext>
            </a:extLst>
          </p:cNvPr>
          <p:cNvSpPr/>
          <p:nvPr/>
        </p:nvSpPr>
        <p:spPr>
          <a:xfrm rot="18900000">
            <a:off x="3271249" y="8223250"/>
            <a:ext cx="266700" cy="266700"/>
          </a:xfrm>
          <a:prstGeom prst="plus">
            <a:avLst>
              <a:gd name="adj" fmla="val 45454"/>
            </a:avLst>
          </a:prstGeom>
          <a:solidFill>
            <a:srgbClr val="C3A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5" name="Téglalap: lekerekített 54">
            <a:extLst>
              <a:ext uri="{FF2B5EF4-FFF2-40B4-BE49-F238E27FC236}">
                <a16:creationId xmlns:a16="http://schemas.microsoft.com/office/drawing/2014/main" id="{22CAA2AB-FD35-4BFC-170C-023A6BF45947}"/>
              </a:ext>
            </a:extLst>
          </p:cNvPr>
          <p:cNvSpPr/>
          <p:nvPr/>
        </p:nvSpPr>
        <p:spPr>
          <a:xfrm>
            <a:off x="3537949" y="8171293"/>
            <a:ext cx="3078480" cy="370613"/>
          </a:xfrm>
          <a:prstGeom prst="roundRect">
            <a:avLst/>
          </a:prstGeom>
          <a:noFill/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rgbClr val="BFC8CB"/>
                </a:solidFill>
              </a:rPr>
              <a:t>Énekek</a:t>
            </a:r>
            <a:r>
              <a:rPr lang="en-GB" sz="2400" dirty="0">
                <a:solidFill>
                  <a:srgbClr val="BFC8CB"/>
                </a:solidFill>
              </a:rPr>
              <a:t> </a:t>
            </a:r>
            <a:r>
              <a:rPr lang="en-GB" sz="2400" dirty="0" err="1">
                <a:solidFill>
                  <a:srgbClr val="BFC8CB"/>
                </a:solidFill>
              </a:rPr>
              <a:t>hozzáadása</a:t>
            </a:r>
            <a:endParaRPr lang="en-GB" sz="2400" dirty="0">
              <a:solidFill>
                <a:srgbClr val="BFC8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36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FC9508D7-F714-F898-6A1B-7A4B478BBAB6}"/>
              </a:ext>
            </a:extLst>
          </p:cNvPr>
          <p:cNvSpPr/>
          <p:nvPr/>
        </p:nvSpPr>
        <p:spPr>
          <a:xfrm>
            <a:off x="571500" y="1912442"/>
            <a:ext cx="5577840" cy="11148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83FD146-8AE6-3451-F60C-0FF5D3A8A74A}"/>
              </a:ext>
            </a:extLst>
          </p:cNvPr>
          <p:cNvSpPr txBox="1"/>
          <p:nvPr/>
        </p:nvSpPr>
        <p:spPr>
          <a:xfrm>
            <a:off x="708660" y="2153954"/>
            <a:ext cx="4821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Online </a:t>
            </a:r>
            <a:r>
              <a:rPr lang="en-GB" sz="3600" dirty="0" err="1">
                <a:solidFill>
                  <a:schemeClr val="bg1"/>
                </a:solidFill>
              </a:rPr>
              <a:t>tárak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  <a:r>
              <a:rPr lang="en-GB" sz="3600" dirty="0" err="1">
                <a:solidFill>
                  <a:schemeClr val="bg1"/>
                </a:solidFill>
              </a:rPr>
              <a:t>letöltése</a:t>
            </a:r>
            <a:r>
              <a:rPr lang="en-GB" sz="36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938C153-A287-4666-71B0-D53766CD440D}"/>
              </a:ext>
            </a:extLst>
          </p:cNvPr>
          <p:cNvSpPr txBox="1"/>
          <p:nvPr/>
        </p:nvSpPr>
        <p:spPr>
          <a:xfrm>
            <a:off x="1507352" y="3300710"/>
            <a:ext cx="3241593" cy="32618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800" dirty="0" err="1">
                <a:solidFill>
                  <a:schemeClr val="bg1"/>
                </a:solidFill>
              </a:rPr>
              <a:t>Sófár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Kottatár</a:t>
            </a:r>
            <a:endParaRPr lang="en-GB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dirty="0" err="1">
                <a:solidFill>
                  <a:schemeClr val="bg1"/>
                </a:solidFill>
              </a:rPr>
              <a:t>Teszt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Tár</a:t>
            </a:r>
            <a:endParaRPr lang="en-GB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dirty="0" err="1">
                <a:solidFill>
                  <a:schemeClr val="bg1"/>
                </a:solidFill>
              </a:rPr>
              <a:t>Refisz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  <a:r>
              <a:rPr lang="en-GB" sz="2800" dirty="0" err="1">
                <a:solidFill>
                  <a:schemeClr val="bg1"/>
                </a:solidFill>
              </a:rPr>
              <a:t>Kottatár</a:t>
            </a:r>
            <a:endParaRPr lang="en-GB" sz="28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</a:rPr>
              <a:t>csecsy.hu</a:t>
            </a:r>
          </a:p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bg1"/>
                </a:solidFill>
              </a:rPr>
              <a:t>Benedek </a:t>
            </a:r>
            <a:r>
              <a:rPr lang="en-GB" sz="2800" dirty="0" err="1">
                <a:solidFill>
                  <a:schemeClr val="bg1"/>
                </a:solidFill>
              </a:rPr>
              <a:t>OpenSong</a:t>
            </a:r>
            <a:endParaRPr lang="en-GB" sz="2800" dirty="0">
              <a:solidFill>
                <a:schemeClr val="bg1"/>
              </a:solidFill>
            </a:endParaRPr>
          </a:p>
        </p:txBody>
      </p:sp>
      <p:sp>
        <p:nvSpPr>
          <p:cNvPr id="14" name="Szabadkézi sokszög: alakzat 13">
            <a:extLst>
              <a:ext uri="{FF2B5EF4-FFF2-40B4-BE49-F238E27FC236}">
                <a16:creationId xmlns:a16="http://schemas.microsoft.com/office/drawing/2014/main" id="{36072419-FBB2-513A-C001-E6569B90A297}"/>
              </a:ext>
            </a:extLst>
          </p:cNvPr>
          <p:cNvSpPr/>
          <p:nvPr/>
        </p:nvSpPr>
        <p:spPr>
          <a:xfrm rot="16200000">
            <a:off x="1019786" y="5450501"/>
            <a:ext cx="322600" cy="322600"/>
          </a:xfrm>
          <a:custGeom>
            <a:avLst/>
            <a:gdLst>
              <a:gd name="connsiteX0" fmla="*/ 285750 w 571500"/>
              <a:gd name="connsiteY0" fmla="*/ 0 h 571500"/>
              <a:gd name="connsiteX1" fmla="*/ 285750 w 571500"/>
              <a:gd name="connsiteY1" fmla="*/ 142875 h 571500"/>
              <a:gd name="connsiteX2" fmla="*/ 142875 w 571500"/>
              <a:gd name="connsiteY2" fmla="*/ 285750 h 571500"/>
              <a:gd name="connsiteX3" fmla="*/ 285750 w 571500"/>
              <a:gd name="connsiteY3" fmla="*/ 428625 h 571500"/>
              <a:gd name="connsiteX4" fmla="*/ 428625 w 571500"/>
              <a:gd name="connsiteY4" fmla="*/ 285750 h 571500"/>
              <a:gd name="connsiteX5" fmla="*/ 571500 w 571500"/>
              <a:gd name="connsiteY5" fmla="*/ 285750 h 571500"/>
              <a:gd name="connsiteX6" fmla="*/ 285750 w 571500"/>
              <a:gd name="connsiteY6" fmla="*/ 571500 h 571500"/>
              <a:gd name="connsiteX7" fmla="*/ 0 w 571500"/>
              <a:gd name="connsiteY7" fmla="*/ 285750 h 571500"/>
              <a:gd name="connsiteX8" fmla="*/ 285750 w 571500"/>
              <a:gd name="connsiteY8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500" h="571500">
                <a:moveTo>
                  <a:pt x="285750" y="0"/>
                </a:moveTo>
                <a:lnTo>
                  <a:pt x="285750" y="142875"/>
                </a:lnTo>
                <a:cubicBezTo>
                  <a:pt x="206842" y="142875"/>
                  <a:pt x="142875" y="206842"/>
                  <a:pt x="142875" y="285750"/>
                </a:cubicBezTo>
                <a:cubicBezTo>
                  <a:pt x="142875" y="364658"/>
                  <a:pt x="206842" y="428625"/>
                  <a:pt x="285750" y="428625"/>
                </a:cubicBezTo>
                <a:cubicBezTo>
                  <a:pt x="364658" y="428625"/>
                  <a:pt x="428625" y="364658"/>
                  <a:pt x="428625" y="285750"/>
                </a:cubicBezTo>
                <a:lnTo>
                  <a:pt x="571500" y="285750"/>
                </a:lnTo>
                <a:cubicBezTo>
                  <a:pt x="571500" y="443565"/>
                  <a:pt x="443565" y="571500"/>
                  <a:pt x="285750" y="571500"/>
                </a:cubicBezTo>
                <a:cubicBezTo>
                  <a:pt x="127935" y="571500"/>
                  <a:pt x="0" y="443565"/>
                  <a:pt x="0" y="285750"/>
                </a:cubicBezTo>
                <a:cubicBezTo>
                  <a:pt x="0" y="127935"/>
                  <a:pt x="127935" y="0"/>
                  <a:pt x="28575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Szabadkézi sokszög: alakzat 14">
            <a:extLst>
              <a:ext uri="{FF2B5EF4-FFF2-40B4-BE49-F238E27FC236}">
                <a16:creationId xmlns:a16="http://schemas.microsoft.com/office/drawing/2014/main" id="{0A2764D6-D6BA-ECD0-B439-D95BFE5018FB}"/>
              </a:ext>
            </a:extLst>
          </p:cNvPr>
          <p:cNvSpPr/>
          <p:nvPr/>
        </p:nvSpPr>
        <p:spPr>
          <a:xfrm rot="3905854">
            <a:off x="1019786" y="6083913"/>
            <a:ext cx="322600" cy="322600"/>
          </a:xfrm>
          <a:custGeom>
            <a:avLst/>
            <a:gdLst>
              <a:gd name="connsiteX0" fmla="*/ 285750 w 571500"/>
              <a:gd name="connsiteY0" fmla="*/ 0 h 571500"/>
              <a:gd name="connsiteX1" fmla="*/ 285750 w 571500"/>
              <a:gd name="connsiteY1" fmla="*/ 142875 h 571500"/>
              <a:gd name="connsiteX2" fmla="*/ 142875 w 571500"/>
              <a:gd name="connsiteY2" fmla="*/ 285750 h 571500"/>
              <a:gd name="connsiteX3" fmla="*/ 285750 w 571500"/>
              <a:gd name="connsiteY3" fmla="*/ 428625 h 571500"/>
              <a:gd name="connsiteX4" fmla="*/ 428625 w 571500"/>
              <a:gd name="connsiteY4" fmla="*/ 285750 h 571500"/>
              <a:gd name="connsiteX5" fmla="*/ 571500 w 571500"/>
              <a:gd name="connsiteY5" fmla="*/ 285750 h 571500"/>
              <a:gd name="connsiteX6" fmla="*/ 285750 w 571500"/>
              <a:gd name="connsiteY6" fmla="*/ 571500 h 571500"/>
              <a:gd name="connsiteX7" fmla="*/ 0 w 571500"/>
              <a:gd name="connsiteY7" fmla="*/ 285750 h 571500"/>
              <a:gd name="connsiteX8" fmla="*/ 285750 w 571500"/>
              <a:gd name="connsiteY8" fmla="*/ 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1500" h="571500">
                <a:moveTo>
                  <a:pt x="285750" y="0"/>
                </a:moveTo>
                <a:lnTo>
                  <a:pt x="285750" y="142875"/>
                </a:lnTo>
                <a:cubicBezTo>
                  <a:pt x="206842" y="142875"/>
                  <a:pt x="142875" y="206842"/>
                  <a:pt x="142875" y="285750"/>
                </a:cubicBezTo>
                <a:cubicBezTo>
                  <a:pt x="142875" y="364658"/>
                  <a:pt x="206842" y="428625"/>
                  <a:pt x="285750" y="428625"/>
                </a:cubicBezTo>
                <a:cubicBezTo>
                  <a:pt x="364658" y="428625"/>
                  <a:pt x="428625" y="364658"/>
                  <a:pt x="428625" y="285750"/>
                </a:cubicBezTo>
                <a:lnTo>
                  <a:pt x="571500" y="285750"/>
                </a:lnTo>
                <a:cubicBezTo>
                  <a:pt x="571500" y="443565"/>
                  <a:pt x="443565" y="571500"/>
                  <a:pt x="285750" y="571500"/>
                </a:cubicBezTo>
                <a:cubicBezTo>
                  <a:pt x="127935" y="571500"/>
                  <a:pt x="0" y="443565"/>
                  <a:pt x="0" y="285750"/>
                </a:cubicBezTo>
                <a:cubicBezTo>
                  <a:pt x="0" y="127935"/>
                  <a:pt x="127935" y="0"/>
                  <a:pt x="285750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7" name="Ábra 16" descr="Pipa egyszínű kitöltéssel">
            <a:extLst>
              <a:ext uri="{FF2B5EF4-FFF2-40B4-BE49-F238E27FC236}">
                <a16:creationId xmlns:a16="http://schemas.microsoft.com/office/drawing/2014/main" id="{72EBFD47-3FEB-A4DC-266B-B44A5907C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800" y="3499213"/>
            <a:ext cx="388572" cy="388572"/>
          </a:xfrm>
          <a:prstGeom prst="rect">
            <a:avLst/>
          </a:prstGeom>
        </p:spPr>
      </p:pic>
      <p:pic>
        <p:nvPicPr>
          <p:cNvPr id="18" name="Ábra 17" descr="Pipa egyszínű kitöltéssel">
            <a:extLst>
              <a:ext uri="{FF2B5EF4-FFF2-40B4-BE49-F238E27FC236}">
                <a16:creationId xmlns:a16="http://schemas.microsoft.com/office/drawing/2014/main" id="{13AB499F-0524-FCB7-32D2-D4CE99112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276" y="4144547"/>
            <a:ext cx="388572" cy="388572"/>
          </a:xfrm>
          <a:prstGeom prst="rect">
            <a:avLst/>
          </a:prstGeom>
        </p:spPr>
      </p:pic>
      <p:pic>
        <p:nvPicPr>
          <p:cNvPr id="19" name="Ábra 18" descr="Pipa egyszínű kitöltéssel">
            <a:extLst>
              <a:ext uri="{FF2B5EF4-FFF2-40B4-BE49-F238E27FC236}">
                <a16:creationId xmlns:a16="http://schemas.microsoft.com/office/drawing/2014/main" id="{27DD2D7C-F272-D6DC-85C2-28D3CF2CA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752" y="4789881"/>
            <a:ext cx="388572" cy="388572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09B119C1-848B-AE3C-0F5F-C1E6D6326147}"/>
              </a:ext>
            </a:extLst>
          </p:cNvPr>
          <p:cNvSpPr/>
          <p:nvPr/>
        </p:nvSpPr>
        <p:spPr>
          <a:xfrm>
            <a:off x="648970" y="2943826"/>
            <a:ext cx="4160520" cy="8065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46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46094-1D4E-19EC-3C27-6E43AE9D8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E4A1E2D9-0E15-6CE8-71A7-B655DDB09E1B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5EB08860-C4A8-AFF9-F5A5-63C1FD1DDD8C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EA0FF5E-A33A-5B66-B63F-AE85EFDF0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837BFD52-3D76-849D-F678-87A65A7E3C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484024A9-1A76-274A-F0F4-815C2303F7D6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B93AA2C5-FDE7-0DD7-E820-593D722B3F7D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4689C8E4-3A82-8D8A-D922-1789B9AC041D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C59248A0-D343-6F72-FB48-A42473F0CE0F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26E9630C-EE9B-204C-A3E0-5D0BE51823AB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9D2603C1-E3A4-CF52-CF91-3721BFE37D23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7E7D6686-D82B-9E92-D251-1AB971F31DC3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D395ABDF-B9D8-465F-E5E5-9145680F43CF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6B001314-ABC1-552F-7502-2C77F495D8BF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4D9C3A2F-7743-7F28-DA82-BCF76C38FDE2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4CB34BEE-E85E-E3DE-0B0B-2FBA18B863C2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BA907138-FEFC-4AEC-91C6-EA8B45EC1FAA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4AF85947-0B0B-5265-2AFD-D125C4B46F35}"/>
              </a:ext>
            </a:extLst>
          </p:cNvPr>
          <p:cNvSpPr txBox="1"/>
          <p:nvPr/>
        </p:nvSpPr>
        <p:spPr>
          <a:xfrm>
            <a:off x="2273000" y="3802794"/>
            <a:ext cx="240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err="1">
                <a:solidFill>
                  <a:srgbClr val="BFC8CB"/>
                </a:solidFill>
              </a:rPr>
              <a:t>Hangnemre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nem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szűrünk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Kurzor egyszínű kitöltéssel">
            <a:extLst>
              <a:ext uri="{FF2B5EF4-FFF2-40B4-BE49-F238E27FC236}">
                <a16:creationId xmlns:a16="http://schemas.microsoft.com/office/drawing/2014/main" id="{B84BA453-42C8-D445-1D77-BF68E0841D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33592">
            <a:off x="673764" y="2454744"/>
            <a:ext cx="414042" cy="414042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2887505A-CF3E-CC70-E4A6-BDA6BB7750B5}"/>
              </a:ext>
            </a:extLst>
          </p:cNvPr>
          <p:cNvSpPr txBox="1"/>
          <p:nvPr/>
        </p:nvSpPr>
        <p:spPr>
          <a:xfrm>
            <a:off x="3519501" y="1970186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73E3A184-45F4-747D-48D9-1E5E3BCD4AAE}"/>
              </a:ext>
            </a:extLst>
          </p:cNvPr>
          <p:cNvSpPr txBox="1"/>
          <p:nvPr/>
        </p:nvSpPr>
        <p:spPr>
          <a:xfrm>
            <a:off x="3519501" y="2507579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556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0AEA2-2903-5ED7-55F1-B9E6FD235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6B461F0-C265-7927-2A24-F5593D3E9701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CC4AEE9C-3BBB-7949-551F-7CBE5FF80333}"/>
              </a:ext>
            </a:extLst>
          </p:cNvPr>
          <p:cNvSpPr/>
          <p:nvPr/>
        </p:nvSpPr>
        <p:spPr>
          <a:xfrm>
            <a:off x="428536" y="2217421"/>
            <a:ext cx="733514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6A9E143-9BFB-E954-D6E1-DE31D0AD5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C97A47D6-4D35-D1ED-0430-D7E80C1A7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7E63B56-9679-DA40-5052-783941BA661F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6DA1E2E3-7E7B-A2B9-ECC3-2C29D5F7A995}"/>
              </a:ext>
            </a:extLst>
          </p:cNvPr>
          <p:cNvSpPr/>
          <p:nvPr/>
        </p:nvSpPr>
        <p:spPr>
          <a:xfrm>
            <a:off x="1253579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A71EEF89-840B-3939-C572-26C240E98036}"/>
              </a:ext>
            </a:extLst>
          </p:cNvPr>
          <p:cNvSpPr/>
          <p:nvPr/>
        </p:nvSpPr>
        <p:spPr>
          <a:xfrm>
            <a:off x="1825257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EB440A95-6B66-3B6A-CD87-BB4E897F9645}"/>
              </a:ext>
            </a:extLst>
          </p:cNvPr>
          <p:cNvSpPr/>
          <p:nvPr/>
        </p:nvSpPr>
        <p:spPr>
          <a:xfrm>
            <a:off x="2396935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9E2A4BC4-E7C0-1E78-1836-0F70BE3B761F}"/>
              </a:ext>
            </a:extLst>
          </p:cNvPr>
          <p:cNvSpPr/>
          <p:nvPr/>
        </p:nvSpPr>
        <p:spPr>
          <a:xfrm>
            <a:off x="2968613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52D2F8EE-BBA4-B764-894E-AB462E97C316}"/>
              </a:ext>
            </a:extLst>
          </p:cNvPr>
          <p:cNvSpPr/>
          <p:nvPr/>
        </p:nvSpPr>
        <p:spPr>
          <a:xfrm>
            <a:off x="3540291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4A90985C-4095-7AEE-141E-B5ACF9143AA1}"/>
              </a:ext>
            </a:extLst>
          </p:cNvPr>
          <p:cNvSpPr/>
          <p:nvPr/>
        </p:nvSpPr>
        <p:spPr>
          <a:xfrm>
            <a:off x="4111969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7A937449-B0BF-09F2-7903-E02AD9B6F8CA}"/>
              </a:ext>
            </a:extLst>
          </p:cNvPr>
          <p:cNvSpPr/>
          <p:nvPr/>
        </p:nvSpPr>
        <p:spPr>
          <a:xfrm>
            <a:off x="420637" y="2754808"/>
            <a:ext cx="872639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8FB845DF-CBB2-D6B5-20F7-BE6BEE0109E0}"/>
              </a:ext>
            </a:extLst>
          </p:cNvPr>
          <p:cNvSpPr/>
          <p:nvPr/>
        </p:nvSpPr>
        <p:spPr>
          <a:xfrm>
            <a:off x="1377861" y="2754808"/>
            <a:ext cx="872639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B3079D49-0C92-A8F4-C083-4885B8CE1C4B}"/>
              </a:ext>
            </a:extLst>
          </p:cNvPr>
          <p:cNvSpPr/>
          <p:nvPr/>
        </p:nvSpPr>
        <p:spPr>
          <a:xfrm>
            <a:off x="2340807" y="2754808"/>
            <a:ext cx="125550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2" name="Ábra 1" descr="Pipa egyszínű kitöltéssel">
            <a:extLst>
              <a:ext uri="{FF2B5EF4-FFF2-40B4-BE49-F238E27FC236}">
                <a16:creationId xmlns:a16="http://schemas.microsoft.com/office/drawing/2014/main" id="{105ACE87-80E2-64E9-4777-65DD90FB52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300019"/>
            <a:ext cx="233126" cy="23312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8D1B1B3E-4908-EC39-6524-24670507E5CC}"/>
              </a:ext>
            </a:extLst>
          </p:cNvPr>
          <p:cNvSpPr txBox="1"/>
          <p:nvPr/>
        </p:nvSpPr>
        <p:spPr>
          <a:xfrm>
            <a:off x="2555861" y="3802794"/>
            <a:ext cx="1838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 </a:t>
            </a:r>
            <a:r>
              <a:rPr lang="en-GB" sz="1600" i="1" dirty="0" err="1">
                <a:solidFill>
                  <a:srgbClr val="BFC8CB"/>
                </a:solidFill>
              </a:rPr>
              <a:t>alaphangú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7E99DAFB-A0C5-2615-2499-FC49E2AB72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33592">
            <a:off x="1520191" y="2454744"/>
            <a:ext cx="414042" cy="414042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CA76CBEF-3AEC-A891-B410-1D2E76D84A73}"/>
              </a:ext>
            </a:extLst>
          </p:cNvPr>
          <p:cNvSpPr txBox="1"/>
          <p:nvPr/>
        </p:nvSpPr>
        <p:spPr>
          <a:xfrm>
            <a:off x="3519501" y="1970186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171ABE6B-FF39-4805-1FB3-108C7A094BF4}"/>
              </a:ext>
            </a:extLst>
          </p:cNvPr>
          <p:cNvSpPr txBox="1"/>
          <p:nvPr/>
        </p:nvSpPr>
        <p:spPr>
          <a:xfrm>
            <a:off x="3519501" y="2507579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C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alaphanggal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28" name="Ábra 27" descr="Bezárás egyszínű kitöltéssel">
            <a:extLst>
              <a:ext uri="{FF2B5EF4-FFF2-40B4-BE49-F238E27FC236}">
                <a16:creationId xmlns:a16="http://schemas.microsoft.com/office/drawing/2014/main" id="{6D1A4D22-42F0-C254-D207-04F3FD1BF1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9685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67F8A-8406-790D-7E13-E36BB2AFE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AC4E956-A771-F606-B581-357A2B2E60A7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2E11C6E6-A328-A513-37A3-192B5BCC5768}"/>
              </a:ext>
            </a:extLst>
          </p:cNvPr>
          <p:cNvSpPr/>
          <p:nvPr/>
        </p:nvSpPr>
        <p:spPr>
          <a:xfrm>
            <a:off x="428536" y="2217421"/>
            <a:ext cx="733514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841A912-CEA2-D4B0-C25B-489CA20A5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5752183B-95CB-38E0-4DEF-AA971F16D5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A883971-38EB-482F-1C55-309773922174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CD6E0016-5AC5-15C6-1FF2-97166BAC869D}"/>
              </a:ext>
            </a:extLst>
          </p:cNvPr>
          <p:cNvSpPr/>
          <p:nvPr/>
        </p:nvSpPr>
        <p:spPr>
          <a:xfrm>
            <a:off x="1253579" y="2217420"/>
            <a:ext cx="755639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0028C893-105E-FFA3-B9D4-E662F7EAAA29}"/>
              </a:ext>
            </a:extLst>
          </p:cNvPr>
          <p:cNvSpPr/>
          <p:nvPr/>
        </p:nvSpPr>
        <p:spPr>
          <a:xfrm>
            <a:off x="2094433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9D79AAE6-11D4-77B8-7FAD-7B84BC92FECB}"/>
              </a:ext>
            </a:extLst>
          </p:cNvPr>
          <p:cNvSpPr/>
          <p:nvPr/>
        </p:nvSpPr>
        <p:spPr>
          <a:xfrm>
            <a:off x="2666111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0337583B-5A7D-3346-AAED-14756644A95A}"/>
              </a:ext>
            </a:extLst>
          </p:cNvPr>
          <p:cNvSpPr/>
          <p:nvPr/>
        </p:nvSpPr>
        <p:spPr>
          <a:xfrm>
            <a:off x="3237789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3FB6C2D6-902B-9552-5B2D-B6DB40648908}"/>
              </a:ext>
            </a:extLst>
          </p:cNvPr>
          <p:cNvSpPr/>
          <p:nvPr/>
        </p:nvSpPr>
        <p:spPr>
          <a:xfrm>
            <a:off x="3809467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B62C9B8D-FE69-8867-5285-8BB629130543}"/>
              </a:ext>
            </a:extLst>
          </p:cNvPr>
          <p:cNvSpPr/>
          <p:nvPr/>
        </p:nvSpPr>
        <p:spPr>
          <a:xfrm>
            <a:off x="4381145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pic>
        <p:nvPicPr>
          <p:cNvPr id="2" name="Ábra 1" descr="Pipa egyszínű kitöltéssel">
            <a:extLst>
              <a:ext uri="{FF2B5EF4-FFF2-40B4-BE49-F238E27FC236}">
                <a16:creationId xmlns:a16="http://schemas.microsoft.com/office/drawing/2014/main" id="{FC559278-D19F-14B4-4666-F68D01F8C8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300019"/>
            <a:ext cx="233126" cy="23312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5120C51-210D-B401-0D70-53FE6FBCDD90}"/>
              </a:ext>
            </a:extLst>
          </p:cNvPr>
          <p:cNvSpPr txBox="1"/>
          <p:nvPr/>
        </p:nvSpPr>
        <p:spPr>
          <a:xfrm>
            <a:off x="2189736" y="3802794"/>
            <a:ext cx="25712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 </a:t>
            </a:r>
            <a:r>
              <a:rPr lang="en-GB" sz="1600" i="1" dirty="0" err="1">
                <a:solidFill>
                  <a:srgbClr val="BFC8CB"/>
                </a:solidFill>
              </a:rPr>
              <a:t>vagy</a:t>
            </a:r>
            <a:r>
              <a:rPr lang="en-GB" sz="1600" i="1" dirty="0">
                <a:solidFill>
                  <a:srgbClr val="BFC8CB"/>
                </a:solidFill>
              </a:rPr>
              <a:t> C# </a:t>
            </a:r>
            <a:r>
              <a:rPr lang="en-GB" sz="1600" i="1" dirty="0" err="1">
                <a:solidFill>
                  <a:srgbClr val="BFC8CB"/>
                </a:solidFill>
              </a:rPr>
              <a:t>alaphangú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837E5B4-D200-E85C-1D70-62D4C3A4644D}"/>
              </a:ext>
            </a:extLst>
          </p:cNvPr>
          <p:cNvSpPr txBox="1"/>
          <p:nvPr/>
        </p:nvSpPr>
        <p:spPr>
          <a:xfrm>
            <a:off x="3519501" y="1970186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8" name="Ábra 7" descr="Pipa egyszínű kitöltéssel">
            <a:extLst>
              <a:ext uri="{FF2B5EF4-FFF2-40B4-BE49-F238E27FC236}">
                <a16:creationId xmlns:a16="http://schemas.microsoft.com/office/drawing/2014/main" id="{C655A6FD-C613-5413-4A2A-15C2A4C784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8643" y="2300019"/>
            <a:ext cx="233126" cy="233126"/>
          </a:xfrm>
          <a:prstGeom prst="rect">
            <a:avLst/>
          </a:prstGeom>
        </p:spPr>
      </p:pic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3553B998-1AC7-08BA-A576-E2014E3D76F2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450C269C-4C6B-1891-CA06-26C8F29CCC80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EA8C83AB-1F22-13C1-9C98-941FAE2FB046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0808C308-34B1-E2CC-97F4-8E00F7566087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A78EF869-AFD6-8844-C5D1-6E781448B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33592">
            <a:off x="955028" y="2974126"/>
            <a:ext cx="414042" cy="414042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A4453961-F763-EA4F-2083-664945C35D78}"/>
              </a:ext>
            </a:extLst>
          </p:cNvPr>
          <p:cNvSpPr txBox="1"/>
          <p:nvPr/>
        </p:nvSpPr>
        <p:spPr>
          <a:xfrm>
            <a:off x="2995195" y="2507579"/>
            <a:ext cx="3791952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C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vagy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C#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alaphanggal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26" name="Ábra 25" descr="Bezárás egyszínű kitöltéssel">
            <a:extLst>
              <a:ext uri="{FF2B5EF4-FFF2-40B4-BE49-F238E27FC236}">
                <a16:creationId xmlns:a16="http://schemas.microsoft.com/office/drawing/2014/main" id="{A79FF19A-4A8B-E032-D702-E6CB3CC5F6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2116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A998D-11FE-AD9B-A911-609B075D6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5B101D54-E85F-287A-ED41-495394C6E98C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6D8DCE61-4DAB-267A-59CF-4D4A92BE42F6}"/>
              </a:ext>
            </a:extLst>
          </p:cNvPr>
          <p:cNvSpPr/>
          <p:nvPr/>
        </p:nvSpPr>
        <p:spPr>
          <a:xfrm>
            <a:off x="428536" y="2217421"/>
            <a:ext cx="733514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CC15904-E7C8-01D1-931C-B853EE13D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F6A4569E-68E0-7036-D2B9-F97522665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01EBACAF-CD5F-046B-94C3-7445C50F2228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5BF5F392-8EAE-AC9B-2192-AEF128F4462F}"/>
              </a:ext>
            </a:extLst>
          </p:cNvPr>
          <p:cNvSpPr/>
          <p:nvPr/>
        </p:nvSpPr>
        <p:spPr>
          <a:xfrm>
            <a:off x="1253579" y="2217420"/>
            <a:ext cx="755639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9C7C9566-A1C5-F58B-EFF5-EF485E9B3DF7}"/>
              </a:ext>
            </a:extLst>
          </p:cNvPr>
          <p:cNvSpPr/>
          <p:nvPr/>
        </p:nvSpPr>
        <p:spPr>
          <a:xfrm>
            <a:off x="2094433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8B97ADD0-8044-2C15-7C8A-C311314C216C}"/>
              </a:ext>
            </a:extLst>
          </p:cNvPr>
          <p:cNvSpPr/>
          <p:nvPr/>
        </p:nvSpPr>
        <p:spPr>
          <a:xfrm>
            <a:off x="2666111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F05CEF93-F19C-53AD-A9E3-A07B062A075A}"/>
              </a:ext>
            </a:extLst>
          </p:cNvPr>
          <p:cNvSpPr/>
          <p:nvPr/>
        </p:nvSpPr>
        <p:spPr>
          <a:xfrm>
            <a:off x="3237789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7EA64217-7DAB-8DF1-F2A0-92732E0285A1}"/>
              </a:ext>
            </a:extLst>
          </p:cNvPr>
          <p:cNvSpPr/>
          <p:nvPr/>
        </p:nvSpPr>
        <p:spPr>
          <a:xfrm>
            <a:off x="3809467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3EE0AB15-0664-355B-DEBF-9D15F43CBF1A}"/>
              </a:ext>
            </a:extLst>
          </p:cNvPr>
          <p:cNvSpPr/>
          <p:nvPr/>
        </p:nvSpPr>
        <p:spPr>
          <a:xfrm>
            <a:off x="4381145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pic>
        <p:nvPicPr>
          <p:cNvPr id="2" name="Ábra 1" descr="Pipa egyszínű kitöltéssel">
            <a:extLst>
              <a:ext uri="{FF2B5EF4-FFF2-40B4-BE49-F238E27FC236}">
                <a16:creationId xmlns:a16="http://schemas.microsoft.com/office/drawing/2014/main" id="{68C5AC7C-64BF-B002-9BC8-B65C265D0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300019"/>
            <a:ext cx="233126" cy="23312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5BC71ACD-83C0-5117-7962-2611807A899D}"/>
              </a:ext>
            </a:extLst>
          </p:cNvPr>
          <p:cNvSpPr txBox="1"/>
          <p:nvPr/>
        </p:nvSpPr>
        <p:spPr>
          <a:xfrm>
            <a:off x="1457971" y="3802794"/>
            <a:ext cx="4034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solidFill>
                  <a:srgbClr val="BFC8CB"/>
                </a:solidFill>
              </a:rPr>
              <a:t>C </a:t>
            </a:r>
            <a:r>
              <a:rPr lang="en-GB" sz="1600" i="1" dirty="0" err="1">
                <a:solidFill>
                  <a:srgbClr val="BFC8CB"/>
                </a:solidFill>
              </a:rPr>
              <a:t>vagy</a:t>
            </a:r>
            <a:r>
              <a:rPr lang="en-GB" sz="1600" i="1" dirty="0">
                <a:solidFill>
                  <a:srgbClr val="BFC8CB"/>
                </a:solidFill>
              </a:rPr>
              <a:t> C# </a:t>
            </a:r>
            <a:r>
              <a:rPr lang="en-GB" sz="1600" i="1" dirty="0" err="1">
                <a:solidFill>
                  <a:srgbClr val="BFC8CB"/>
                </a:solidFill>
              </a:rPr>
              <a:t>alaphangú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és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hangsorú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8" name="Ábra 7" descr="Pipa egyszínű kitöltéssel">
            <a:extLst>
              <a:ext uri="{FF2B5EF4-FFF2-40B4-BE49-F238E27FC236}">
                <a16:creationId xmlns:a16="http://schemas.microsoft.com/office/drawing/2014/main" id="{C977294B-5A39-AE82-3415-A62F4615F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28643" y="2300019"/>
            <a:ext cx="233126" cy="233126"/>
          </a:xfrm>
          <a:prstGeom prst="rect">
            <a:avLst/>
          </a:prstGeom>
        </p:spPr>
      </p:pic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01C94E50-CA1C-8676-F01A-DF79A7F2EDDF}"/>
              </a:ext>
            </a:extLst>
          </p:cNvPr>
          <p:cNvSpPr/>
          <p:nvPr/>
        </p:nvSpPr>
        <p:spPr>
          <a:xfrm>
            <a:off x="147455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C861F386-3779-4E7B-7FDC-9412ED72F1B5}"/>
              </a:ext>
            </a:extLst>
          </p:cNvPr>
          <p:cNvSpPr/>
          <p:nvPr/>
        </p:nvSpPr>
        <p:spPr>
          <a:xfrm>
            <a:off x="230750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D137C234-6B99-A54D-34BD-476769F3DAAB}"/>
              </a:ext>
            </a:extLst>
          </p:cNvPr>
          <p:cNvSpPr/>
          <p:nvPr/>
        </p:nvSpPr>
        <p:spPr>
          <a:xfrm>
            <a:off x="314044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26" name="Ábra 25" descr="Bezárás egyszínű kitöltéssel">
            <a:extLst>
              <a:ext uri="{FF2B5EF4-FFF2-40B4-BE49-F238E27FC236}">
                <a16:creationId xmlns:a16="http://schemas.microsoft.com/office/drawing/2014/main" id="{4C1CB16F-8160-02FC-1272-4F523E7A42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D866B902-30EC-883D-2DD7-8845D7183610}"/>
              </a:ext>
            </a:extLst>
          </p:cNvPr>
          <p:cNvSpPr/>
          <p:nvPr/>
        </p:nvSpPr>
        <p:spPr>
          <a:xfrm>
            <a:off x="420637" y="2754808"/>
            <a:ext cx="981443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 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22" name="Ábra 21" descr="Pipa egyszínű kitöltéssel">
            <a:extLst>
              <a:ext uri="{FF2B5EF4-FFF2-40B4-BE49-F238E27FC236}">
                <a16:creationId xmlns:a16="http://schemas.microsoft.com/office/drawing/2014/main" id="{CE0C4967-E340-8828-C4A8-6B73E5DA85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842943"/>
            <a:ext cx="233126" cy="233126"/>
          </a:xfrm>
          <a:prstGeom prst="rect">
            <a:avLst/>
          </a:prstGeom>
        </p:spPr>
      </p:pic>
      <p:sp>
        <p:nvSpPr>
          <p:cNvPr id="24" name="Szövegdoboz 23">
            <a:extLst>
              <a:ext uri="{FF2B5EF4-FFF2-40B4-BE49-F238E27FC236}">
                <a16:creationId xmlns:a16="http://schemas.microsoft.com/office/drawing/2014/main" id="{46768057-4285-A0FF-7EF5-0B46BC94C4E3}"/>
              </a:ext>
            </a:extLst>
          </p:cNvPr>
          <p:cNvSpPr txBox="1"/>
          <p:nvPr/>
        </p:nvSpPr>
        <p:spPr>
          <a:xfrm>
            <a:off x="3116731" y="1970186"/>
            <a:ext cx="3670416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Katt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: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További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alaphangra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szűrők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9EF78805-8C3C-E2B6-31CC-EC0BB9F1A872}"/>
              </a:ext>
            </a:extLst>
          </p:cNvPr>
          <p:cNvSpPr txBox="1"/>
          <p:nvPr/>
        </p:nvSpPr>
        <p:spPr>
          <a:xfrm>
            <a:off x="3116731" y="2507579"/>
            <a:ext cx="3670416" cy="33855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Katt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: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További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hangsorra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szűrők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AD94C1B0-A16B-7400-858A-955D1A0084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33592">
            <a:off x="6134513" y="1723275"/>
            <a:ext cx="414042" cy="414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6477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DC27D551-27B0-C881-F4E3-D6D806194F28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CAB488D9-1DD9-357F-F99C-40A838DCF16C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54FA321-FF41-C921-1CB7-0D5BD1C3C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0D4707EE-06F0-5D1C-0C51-AC0D0F51D5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6CA93931-955F-1572-1DBB-C1580B1D2865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3D5B59A6-F564-3251-0F8C-C29FFD15FD35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D36BCE07-B5DA-EE8F-A872-819BE37C0708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27E0EEE5-A86E-3352-8E59-F6F45775746C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B61D7C58-910B-3D11-0D75-DBA8331CDB6B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FC96427E-5F75-A4C9-D553-C478011FAAEB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6176053D-C068-9136-FAC9-67C4E61FA867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8022A274-C8DB-E898-EFD4-215E8A6811B4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516F4357-8953-2D53-5C4D-1AFF280C67F8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08BFF628-F432-E087-FB06-589D5E543F85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0EC768B5-005C-60CD-6E3A-E15182192813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FFD49C87-1DA4-1F7A-2EEA-49490E228A8A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B2BC3C1-B0F8-FC77-F948-164CDBC6093E}"/>
              </a:ext>
            </a:extLst>
          </p:cNvPr>
          <p:cNvSpPr txBox="1"/>
          <p:nvPr/>
        </p:nvSpPr>
        <p:spPr>
          <a:xfrm>
            <a:off x="2273000" y="3802794"/>
            <a:ext cx="240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err="1">
                <a:solidFill>
                  <a:srgbClr val="BFC8CB"/>
                </a:solidFill>
              </a:rPr>
              <a:t>Hangnemre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nem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szűrünk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26" name="Ábra 25" descr="Kurzor egyszínű kitöltéssel">
            <a:extLst>
              <a:ext uri="{FF2B5EF4-FFF2-40B4-BE49-F238E27FC236}">
                <a16:creationId xmlns:a16="http://schemas.microsoft.com/office/drawing/2014/main" id="{E2C9654E-748A-488D-D9F0-0B9507C4E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33592">
            <a:off x="921932" y="2990683"/>
            <a:ext cx="414042" cy="414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4123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1B28F-6A20-38F7-F723-0D65D6179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CC731DC1-D15A-DEA4-3FED-394A24E8391D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88993038-CDA7-D8C4-E458-96A428C998B3}"/>
              </a:ext>
            </a:extLst>
          </p:cNvPr>
          <p:cNvSpPr/>
          <p:nvPr/>
        </p:nvSpPr>
        <p:spPr>
          <a:xfrm>
            <a:off x="428536" y="2217421"/>
            <a:ext cx="1003985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57BBD1AF-0D43-DFC6-EC03-1912E43F3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203E72C4-43D3-1C8D-F2BE-715A10D765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C9EFEFF8-4B8E-15B7-7738-720E0928B218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137C7110-851E-046B-571B-5D563EB94F12}"/>
              </a:ext>
            </a:extLst>
          </p:cNvPr>
          <p:cNvSpPr/>
          <p:nvPr/>
        </p:nvSpPr>
        <p:spPr>
          <a:xfrm>
            <a:off x="1529539" y="2217418"/>
            <a:ext cx="1003985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7D4F8B3F-1F93-F112-A5AF-6D752DAF53D0}"/>
              </a:ext>
            </a:extLst>
          </p:cNvPr>
          <p:cNvSpPr/>
          <p:nvPr/>
        </p:nvSpPr>
        <p:spPr>
          <a:xfrm>
            <a:off x="2630542" y="2217415"/>
            <a:ext cx="1003985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H-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CB12FE6F-673C-9AFE-C0C3-F3DC3874789E}"/>
              </a:ext>
            </a:extLst>
          </p:cNvPr>
          <p:cNvSpPr/>
          <p:nvPr/>
        </p:nvSpPr>
        <p:spPr>
          <a:xfrm>
            <a:off x="420637" y="2754808"/>
            <a:ext cx="981443" cy="370613"/>
          </a:xfrm>
          <a:prstGeom prst="roundRect">
            <a:avLst/>
          </a:prstGeom>
          <a:solidFill>
            <a:srgbClr val="2C3132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      </a:t>
            </a:r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E84AA0D7-C64C-E73F-F4C7-318F050A44C9}"/>
              </a:ext>
            </a:extLst>
          </p:cNvPr>
          <p:cNvSpPr/>
          <p:nvPr/>
        </p:nvSpPr>
        <p:spPr>
          <a:xfrm>
            <a:off x="148167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DD6F9895-6CE2-B88A-5E58-9AE508BCC2B8}"/>
              </a:ext>
            </a:extLst>
          </p:cNvPr>
          <p:cNvSpPr/>
          <p:nvPr/>
        </p:nvSpPr>
        <p:spPr>
          <a:xfrm>
            <a:off x="231461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867E1A8F-B3E4-D178-629F-F4C447550999}"/>
              </a:ext>
            </a:extLst>
          </p:cNvPr>
          <p:cNvSpPr/>
          <p:nvPr/>
        </p:nvSpPr>
        <p:spPr>
          <a:xfrm>
            <a:off x="3147555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251E956D-2B09-59F5-52C9-1D4A1853EA4C}"/>
              </a:ext>
            </a:extLst>
          </p:cNvPr>
          <p:cNvSpPr/>
          <p:nvPr/>
        </p:nvSpPr>
        <p:spPr>
          <a:xfrm>
            <a:off x="3980497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6C822532-96ED-98C4-CA76-829B9491D8AB}"/>
              </a:ext>
            </a:extLst>
          </p:cNvPr>
          <p:cNvSpPr txBox="1"/>
          <p:nvPr/>
        </p:nvSpPr>
        <p:spPr>
          <a:xfrm>
            <a:off x="2517393" y="3802794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err="1">
                <a:solidFill>
                  <a:srgbClr val="BFC8CB"/>
                </a:solidFill>
              </a:rPr>
              <a:t>Dúr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hangsorú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dalok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Pipa egyszínű kitöltéssel">
            <a:extLst>
              <a:ext uri="{FF2B5EF4-FFF2-40B4-BE49-F238E27FC236}">
                <a16:creationId xmlns:a16="http://schemas.microsoft.com/office/drawing/2014/main" id="{29CB42A3-EA50-C9FF-55D2-835DBAA71D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093" y="2842943"/>
            <a:ext cx="233126" cy="233126"/>
          </a:xfrm>
          <a:prstGeom prst="rect">
            <a:avLst/>
          </a:prstGeom>
        </p:spPr>
      </p:pic>
      <p:pic>
        <p:nvPicPr>
          <p:cNvPr id="6" name="Ábra 5" descr="Kurzor egyszínű kitöltéssel">
            <a:extLst>
              <a:ext uri="{FF2B5EF4-FFF2-40B4-BE49-F238E27FC236}">
                <a16:creationId xmlns:a16="http://schemas.microsoft.com/office/drawing/2014/main" id="{F917783F-7C6B-80E2-CFD8-4658959C21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33592">
            <a:off x="1144115" y="3005952"/>
            <a:ext cx="414042" cy="41404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D213B5B-9688-6674-B77B-941CCD4743EB}"/>
              </a:ext>
            </a:extLst>
          </p:cNvPr>
          <p:cNvSpPr txBox="1"/>
          <p:nvPr/>
        </p:nvSpPr>
        <p:spPr>
          <a:xfrm>
            <a:off x="3519501" y="1970186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Dúr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hangsorral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alaphangok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8F3D482-55E7-C515-0C5E-3D0BDBD82CCD}"/>
              </a:ext>
            </a:extLst>
          </p:cNvPr>
          <p:cNvSpPr txBox="1"/>
          <p:nvPr/>
        </p:nvSpPr>
        <p:spPr>
          <a:xfrm>
            <a:off x="3519501" y="2507579"/>
            <a:ext cx="3267646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Bármely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dalban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létező</a:t>
            </a:r>
            <a:r>
              <a:rPr lang="en-GB" sz="1600" i="1" dirty="0">
                <a:solidFill>
                  <a:srgbClr val="BFC8CB"/>
                </a:solidFill>
                <a:sym typeface="Wingdings" panose="05000000000000000000" pitchFamily="2" charset="2"/>
              </a:rPr>
              <a:t> </a:t>
            </a:r>
            <a:r>
              <a:rPr lang="en-GB" sz="1600" i="1" dirty="0" err="1">
                <a:solidFill>
                  <a:srgbClr val="BFC8CB"/>
                </a:solidFill>
                <a:sym typeface="Wingdings" panose="05000000000000000000" pitchFamily="2" charset="2"/>
              </a:rPr>
              <a:t>hangsorok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12" name="Ábra 11" descr="Bezárás egyszínű kitöltéssel">
            <a:extLst>
              <a:ext uri="{FF2B5EF4-FFF2-40B4-BE49-F238E27FC236}">
                <a16:creationId xmlns:a16="http://schemas.microsoft.com/office/drawing/2014/main" id="{3F5097B9-584D-4491-C655-319B4661DE4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114518" y="1529716"/>
            <a:ext cx="311348" cy="31134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4134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711F9-E0FF-3686-D26C-996FE5CA1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4DD9A037-24A7-B191-8751-C8B309FA9C46}"/>
              </a:ext>
            </a:extLst>
          </p:cNvPr>
          <p:cNvSpPr/>
          <p:nvPr/>
        </p:nvSpPr>
        <p:spPr>
          <a:xfrm>
            <a:off x="245745" y="1306651"/>
            <a:ext cx="6366510" cy="2055673"/>
          </a:xfrm>
          <a:prstGeom prst="roundRect">
            <a:avLst>
              <a:gd name="adj" fmla="val 9253"/>
            </a:avLst>
          </a:prstGeom>
          <a:solidFill>
            <a:srgbClr val="171D1E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églalap: lekerekített 4">
            <a:extLst>
              <a:ext uri="{FF2B5EF4-FFF2-40B4-BE49-F238E27FC236}">
                <a16:creationId xmlns:a16="http://schemas.microsoft.com/office/drawing/2014/main" id="{D7E8912B-4F4E-47AA-ACEE-E135B9D5B238}"/>
              </a:ext>
            </a:extLst>
          </p:cNvPr>
          <p:cNvSpPr/>
          <p:nvPr/>
        </p:nvSpPr>
        <p:spPr>
          <a:xfrm>
            <a:off x="428536" y="2217421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B71171E-2B54-6C1A-76DD-7F37796C1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3124" y="631102"/>
            <a:ext cx="3267531" cy="5801535"/>
          </a:xfrm>
          <a:prstGeom prst="rect">
            <a:avLst/>
          </a:prstGeom>
        </p:spPr>
      </p:pic>
      <p:pic>
        <p:nvPicPr>
          <p:cNvPr id="9" name="Ábra 8" descr="Zongorabillentyűk egyszínű kitöltéssel">
            <a:extLst>
              <a:ext uri="{FF2B5EF4-FFF2-40B4-BE49-F238E27FC236}">
                <a16:creationId xmlns:a16="http://schemas.microsoft.com/office/drawing/2014/main" id="{AE893A00-3EBF-BA06-CBA7-30C9678101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36" y="1476197"/>
            <a:ext cx="571678" cy="571678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71F78F4D-9BE2-D4AA-9E33-4238D4C2D51E}"/>
              </a:ext>
            </a:extLst>
          </p:cNvPr>
          <p:cNvSpPr txBox="1"/>
          <p:nvPr/>
        </p:nvSpPr>
        <p:spPr>
          <a:xfrm>
            <a:off x="1000214" y="1531203"/>
            <a:ext cx="147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>
                <a:solidFill>
                  <a:srgbClr val="BFC8CB"/>
                </a:solidFill>
              </a:rPr>
              <a:t>Hangnem</a:t>
            </a:r>
            <a:endParaRPr lang="en-GB" sz="2400" dirty="0">
              <a:solidFill>
                <a:srgbClr val="BFC8CB"/>
              </a:solidFill>
            </a:endParaRPr>
          </a:p>
        </p:txBody>
      </p:sp>
      <p:sp>
        <p:nvSpPr>
          <p:cNvPr id="14" name="Téglalap: lekerekített 13">
            <a:extLst>
              <a:ext uri="{FF2B5EF4-FFF2-40B4-BE49-F238E27FC236}">
                <a16:creationId xmlns:a16="http://schemas.microsoft.com/office/drawing/2014/main" id="{04BB57E9-DFC9-987C-B06F-9F9B8EC9C315}"/>
              </a:ext>
            </a:extLst>
          </p:cNvPr>
          <p:cNvSpPr/>
          <p:nvPr/>
        </p:nvSpPr>
        <p:spPr>
          <a:xfrm>
            <a:off x="1000214" y="2217420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C#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2C57CACA-99FA-0907-F1A4-BFA9C52D125E}"/>
              </a:ext>
            </a:extLst>
          </p:cNvPr>
          <p:cNvSpPr/>
          <p:nvPr/>
        </p:nvSpPr>
        <p:spPr>
          <a:xfrm>
            <a:off x="1571892" y="2217419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3C61A537-BA27-AA76-446E-15B61E49F511}"/>
              </a:ext>
            </a:extLst>
          </p:cNvPr>
          <p:cNvSpPr/>
          <p:nvPr/>
        </p:nvSpPr>
        <p:spPr>
          <a:xfrm>
            <a:off x="2143570" y="2217418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D#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7F58FDEE-3AE0-872F-D389-C64A1A2CEF56}"/>
              </a:ext>
            </a:extLst>
          </p:cNvPr>
          <p:cNvSpPr/>
          <p:nvPr/>
        </p:nvSpPr>
        <p:spPr>
          <a:xfrm>
            <a:off x="2715248" y="2217417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F</a:t>
            </a: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66051C79-86A9-C8B0-EE90-80EADB94B40D}"/>
              </a:ext>
            </a:extLst>
          </p:cNvPr>
          <p:cNvSpPr/>
          <p:nvPr/>
        </p:nvSpPr>
        <p:spPr>
          <a:xfrm>
            <a:off x="3286926" y="2217416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A</a:t>
            </a:r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B7D7F30D-B0E3-D153-A4C7-7D300322FF3C}"/>
              </a:ext>
            </a:extLst>
          </p:cNvPr>
          <p:cNvSpPr/>
          <p:nvPr/>
        </p:nvSpPr>
        <p:spPr>
          <a:xfrm>
            <a:off x="3858604" y="2217415"/>
            <a:ext cx="506731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H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909EDC23-B4CE-8CAB-B091-650DC05FE365}"/>
              </a:ext>
            </a:extLst>
          </p:cNvPr>
          <p:cNvSpPr/>
          <p:nvPr/>
        </p:nvSpPr>
        <p:spPr>
          <a:xfrm>
            <a:off x="420637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dúr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1" name="Téglalap: lekerekített 20">
            <a:extLst>
              <a:ext uri="{FF2B5EF4-FFF2-40B4-BE49-F238E27FC236}">
                <a16:creationId xmlns:a16="http://schemas.microsoft.com/office/drawing/2014/main" id="{946055C4-6438-CE3A-B2D6-C86AA745CEAA}"/>
              </a:ext>
            </a:extLst>
          </p:cNvPr>
          <p:cNvSpPr/>
          <p:nvPr/>
        </p:nvSpPr>
        <p:spPr>
          <a:xfrm>
            <a:off x="1253579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BFC8CB"/>
                </a:solidFill>
              </a:rPr>
              <a:t>moll</a:t>
            </a:r>
          </a:p>
        </p:txBody>
      </p:sp>
      <p:sp>
        <p:nvSpPr>
          <p:cNvPr id="22" name="Téglalap: lekerekített 21">
            <a:extLst>
              <a:ext uri="{FF2B5EF4-FFF2-40B4-BE49-F238E27FC236}">
                <a16:creationId xmlns:a16="http://schemas.microsoft.com/office/drawing/2014/main" id="{BB2EC472-9686-522E-F53F-E494D5E6C5F3}"/>
              </a:ext>
            </a:extLst>
          </p:cNvPr>
          <p:cNvSpPr/>
          <p:nvPr/>
        </p:nvSpPr>
        <p:spPr>
          <a:xfrm>
            <a:off x="2086521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fríg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3" name="Téglalap: lekerekített 22">
            <a:extLst>
              <a:ext uri="{FF2B5EF4-FFF2-40B4-BE49-F238E27FC236}">
                <a16:creationId xmlns:a16="http://schemas.microsoft.com/office/drawing/2014/main" id="{6AE464A7-825B-D2B9-C337-912F98F980E5}"/>
              </a:ext>
            </a:extLst>
          </p:cNvPr>
          <p:cNvSpPr/>
          <p:nvPr/>
        </p:nvSpPr>
        <p:spPr>
          <a:xfrm>
            <a:off x="2919463" y="2754808"/>
            <a:ext cx="741413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dór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1B4E6DD7-C5E4-D1A4-54C2-1D5A1EB52084}"/>
              </a:ext>
            </a:extLst>
          </p:cNvPr>
          <p:cNvSpPr/>
          <p:nvPr/>
        </p:nvSpPr>
        <p:spPr>
          <a:xfrm>
            <a:off x="3752405" y="2754808"/>
            <a:ext cx="1069340" cy="370613"/>
          </a:xfrm>
          <a:prstGeom prst="roundRect">
            <a:avLst/>
          </a:prstGeom>
          <a:solidFill>
            <a:srgbClr val="0F1416"/>
          </a:solidFill>
          <a:ln>
            <a:noFill/>
          </a:ln>
          <a:effectLst>
            <a:outerShdw blurRad="63500" algn="ctr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BFC8CB"/>
                </a:solidFill>
              </a:rPr>
              <a:t>mixolíd</a:t>
            </a:r>
            <a:endParaRPr lang="en-GB" b="1" dirty="0">
              <a:solidFill>
                <a:srgbClr val="BFC8CB"/>
              </a:solidFill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4C0E1C2F-2FD1-C330-DFB4-AA125BF4304A}"/>
              </a:ext>
            </a:extLst>
          </p:cNvPr>
          <p:cNvSpPr txBox="1"/>
          <p:nvPr/>
        </p:nvSpPr>
        <p:spPr>
          <a:xfrm>
            <a:off x="2273000" y="3802794"/>
            <a:ext cx="2404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 err="1">
                <a:solidFill>
                  <a:srgbClr val="BFC8CB"/>
                </a:solidFill>
              </a:rPr>
              <a:t>Hangnemre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nem</a:t>
            </a:r>
            <a:r>
              <a:rPr lang="en-GB" sz="1600" i="1" dirty="0">
                <a:solidFill>
                  <a:srgbClr val="BFC8CB"/>
                </a:solidFill>
              </a:rPr>
              <a:t> </a:t>
            </a:r>
            <a:r>
              <a:rPr lang="en-GB" sz="1600" i="1" dirty="0" err="1">
                <a:solidFill>
                  <a:srgbClr val="BFC8CB"/>
                </a:solidFill>
              </a:rPr>
              <a:t>szűrünk</a:t>
            </a:r>
            <a:endParaRPr lang="en-GB" sz="1600" i="1" dirty="0">
              <a:solidFill>
                <a:srgbClr val="BFC8CB"/>
              </a:solidFill>
            </a:endParaRPr>
          </a:p>
        </p:txBody>
      </p:sp>
      <p:pic>
        <p:nvPicPr>
          <p:cNvPr id="3" name="Ábra 2" descr="Kurzor egyszínű kitöltéssel">
            <a:extLst>
              <a:ext uri="{FF2B5EF4-FFF2-40B4-BE49-F238E27FC236}">
                <a16:creationId xmlns:a16="http://schemas.microsoft.com/office/drawing/2014/main" id="{459A67F0-D604-7477-07BA-3C3C78EA36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33592">
            <a:off x="673764" y="2454744"/>
            <a:ext cx="414042" cy="4140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10742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"/>
</p:tagLst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1439</TotalTime>
  <Words>337</Words>
  <Application>Microsoft Office PowerPoint</Application>
  <PresentationFormat>Diavetítés a képernyőre (4:3 oldalarány)</PresentationFormat>
  <Paragraphs>183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Open Sans</vt:lpstr>
      <vt:lpstr>Wingdings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Fodor András Benedek</dc:creator>
  <cp:lastModifiedBy>Fodor András Benedek</cp:lastModifiedBy>
  <cp:revision>4</cp:revision>
  <dcterms:created xsi:type="dcterms:W3CDTF">2024-03-07T20:00:54Z</dcterms:created>
  <dcterms:modified xsi:type="dcterms:W3CDTF">2024-11-22T19:24:19Z</dcterms:modified>
</cp:coreProperties>
</file>