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13383-27C4-4EA4-A2B0-FAE59248280D}" type="datetimeFigureOut">
              <a:rPr lang="fr-BE" smtClean="0"/>
              <a:pPr/>
              <a:t>12/04/2012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FB4A-8D36-4EE3-9584-5B7CC684DBE9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weveed\Desktop\carte belgique commerciau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182" y="442051"/>
            <a:ext cx="6791418" cy="525924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4412202"/>
            <a:ext cx="3584361" cy="20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u="sng" dirty="0" smtClean="0"/>
              <a:t>Antwerpen (Karel Martens  + J-M Verlinden)</a:t>
            </a:r>
          </a:p>
          <a:p>
            <a:r>
              <a:rPr lang="fr-BE" sz="1050" dirty="0" smtClean="0"/>
              <a:t>2xxx / 8xxx / 90xx / 91xx / 92xx / 97xx / 98xx / 99xx / 35xx / 36xx / 37xx / 39xx</a:t>
            </a:r>
          </a:p>
          <a:p>
            <a:r>
              <a:rPr lang="fr-BE" sz="1200" b="1" u="sng" dirty="0" smtClean="0"/>
              <a:t>Bruxelles (Michael Smekens)</a:t>
            </a:r>
          </a:p>
          <a:p>
            <a:r>
              <a:rPr lang="fr-BE" sz="1050" dirty="0" smtClean="0"/>
              <a:t>30xx / 31xx / 32xx / 33xx / 34xx / 38xx / 1xxx / 7xxx / 60xx / 61xx / 62xx / 64xx / 65xx / 93xx / 94xx / 95xx / 96xx</a:t>
            </a:r>
          </a:p>
          <a:p>
            <a:r>
              <a:rPr lang="fr-BE" sz="1200" b="1" u="sng" dirty="0" smtClean="0"/>
              <a:t>Verviers (Benoit Giot)</a:t>
            </a:r>
          </a:p>
          <a:p>
            <a:r>
              <a:rPr lang="fr-BE" sz="1050" dirty="0" smtClean="0"/>
              <a:t>4xxx / 5xxx / 66xx / 67xx / 68xx / 69xx</a:t>
            </a:r>
            <a:endParaRPr lang="en-US" sz="105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1438182" y="182715"/>
            <a:ext cx="49714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BE" b="1" u="sng" dirty="0" smtClean="0"/>
              <a:t>Zones et codes postaux par délégué commercial</a:t>
            </a:r>
            <a:endParaRPr lang="en-US" b="1" u="sng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780" y="3071674"/>
            <a:ext cx="1734046" cy="123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00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Edouard De Wever</dc:creator>
  <cp:lastModifiedBy>kamnang Johnny</cp:lastModifiedBy>
  <cp:revision>1</cp:revision>
  <dcterms:created xsi:type="dcterms:W3CDTF">2012-02-22T10:15:05Z</dcterms:created>
  <dcterms:modified xsi:type="dcterms:W3CDTF">2012-04-12T08:42:08Z</dcterms:modified>
</cp:coreProperties>
</file>