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56" r:id="rId3"/>
    <p:sldId id="261" r:id="rId4"/>
    <p:sldId id="262" r:id="rId5"/>
    <p:sldId id="263" r:id="rId6"/>
    <p:sldId id="264" r:id="rId7"/>
    <p:sldId id="265" r:id="rId8"/>
    <p:sldId id="257" r:id="rId9"/>
    <p:sldId id="258" r:id="rId10"/>
    <p:sldId id="259" r:id="rId11"/>
    <p:sldId id="260" r:id="rId12"/>
    <p:sldId id="266" r:id="rId13"/>
    <p:sldId id="267" r:id="rId14"/>
    <p:sldId id="268" r:id="rId15"/>
    <p:sldId id="269" r:id="rId16"/>
    <p:sldId id="270" r:id="rId17"/>
    <p:sldId id="276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8"/>
    <p:restoredTop sz="94652"/>
  </p:normalViewPr>
  <p:slideViewPr>
    <p:cSldViewPr snapToGrid="0" snapToObjects="1">
      <p:cViewPr>
        <p:scale>
          <a:sx n="200" d="100"/>
          <a:sy n="200" d="100"/>
        </p:scale>
        <p:origin x="-1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59C6-0D1D-6143-8578-AE84C4C78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559E5-D9CF-804C-AF6C-43B01298F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B45DE-E3DE-E245-A871-939DF078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C0F2-CC1F-5F47-AB56-A5EE59BFBB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63167-6A0F-EE4B-BAF4-3BB9DE3E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8D0DB-6A89-304B-AD34-63CFEFCF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559A-15AF-3C4F-BE47-18272B0A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8CA6-D3D9-8D45-96A2-E1DB7B65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49AB4-B512-7B4A-9E65-F396707BA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403C-3E86-EE48-B14A-C262C5A3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C0F2-CC1F-5F47-AB56-A5EE59BFBB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EA7E9-5327-D74F-A0FB-B5E991E5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2F4BB-0DA5-3C4E-B9D3-708D268D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559A-15AF-3C4F-BE47-18272B0A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6D4A3-5231-EA4A-B546-ADDEA06CC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5FB0E-1769-8B41-B98E-AFEC5F4A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89AA7-2AFD-764B-ABBA-58A181EA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C0F2-CC1F-5F47-AB56-A5EE59BFBB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83E5-17AA-EC45-AC35-4AA92445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8F33-493B-6244-95E5-24B259B4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559A-15AF-3C4F-BE47-18272B0A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6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DCA6-1E97-FE4A-8137-7D6C43E7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29C99-7D06-D045-BA92-D96C3792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3EBB-FD68-8142-9014-D95BA9D7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C0F2-CC1F-5F47-AB56-A5EE59BFBB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4383A-AE4E-E647-A868-4D3815BA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1F21-EE6D-504B-8216-54C3003F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559A-15AF-3C4F-BE47-18272B0A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7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BC5D-63E3-0D46-BBA5-2B237751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125AD-62AF-E244-B4C9-F65A77BD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ED41-2685-894E-A3FF-75785ADC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C0F2-CC1F-5F47-AB56-A5EE59BFBB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F7C11-12C7-2F4A-8F6E-44ED0D30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53BD-BA9D-F040-B238-F00B75E2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559A-15AF-3C4F-BE47-18272B0A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2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E93D-A263-9A4D-AA8D-A708662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5E0F-201F-A84D-BD80-21AD9066D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9F1F3-8AFB-B243-82EF-901D75560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A4CA8-4534-A447-B0EA-EEDEED82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C0F2-CC1F-5F47-AB56-A5EE59BFBB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D15A1-A148-0B4A-9113-703537C9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632A5-400F-794A-9826-1AAF8E2F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559A-15AF-3C4F-BE47-18272B0A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11E3-A711-184B-898F-C5C1C16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1D57C-DC18-AF47-BFDC-B84C2BB0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67217-256C-034B-A2F1-185F7A14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97FA8-0E40-EE48-BA66-349363D9B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3E523-0F66-9D4D-A610-42CC9FABF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6A63E-D7E5-AC43-A343-1E98DE75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C0F2-CC1F-5F47-AB56-A5EE59BFBB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C70B1-11B1-9849-8D1D-9FE3C083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8318B-8580-3842-83A9-50601CB6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559A-15AF-3C4F-BE47-18272B0A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9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10DF-41AE-1E41-81E4-965555C2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A4EDE-E219-6745-A75B-21A6D910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C0F2-CC1F-5F47-AB56-A5EE59BFBB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DDD9B-1531-7442-B875-9DCB0025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C8956-D548-E04D-91F5-7C674AB4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559A-15AF-3C4F-BE47-18272B0A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1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7FC49-354B-844C-91C1-D3B2046A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C0F2-CC1F-5F47-AB56-A5EE59BFBB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712EC-7FD3-E04D-B157-C41636C4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103D7-2372-7C46-A6CA-0D47073C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559A-15AF-3C4F-BE47-18272B0A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3439-EFDA-4043-A5FE-946D6207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4109-9CF2-6E44-B855-E73582B21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001E2-574A-6544-B89D-B37CCC22E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5A22B-1D82-1048-98EF-A846F775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C0F2-CC1F-5F47-AB56-A5EE59BFBB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5CAB4-A1E6-124E-A4B2-BF652A1D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BBC6F-29D8-A641-AAC8-DCDF8414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559A-15AF-3C4F-BE47-18272B0A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0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092C-5887-7C4C-A216-7C48F7C2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1237D-3226-DF4B-8B41-AA1DD7417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C2772-3BB9-904B-B6E0-37541F7BD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1C11A-A24A-2146-B026-34EC2271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C0F2-CC1F-5F47-AB56-A5EE59BFBB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3979B-05EB-914C-8611-1BD6EE4D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E78B-4EAA-D041-B18A-B04C5260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559A-15AF-3C4F-BE47-18272B0A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3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4467B-36AA-5747-A778-0ADD06C3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6180F-3F39-A444-8F9A-9BA9691E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A147-AD5F-A949-A254-2B09F87AB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C0F2-CC1F-5F47-AB56-A5EE59BFBB4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A8D1F-7921-E04F-81F5-B297D8478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57A1-BAF5-8D4C-A54A-8668E2DBE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559A-15AF-3C4F-BE47-18272B0A0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E18-82FC-B349-8650-C4BED3B5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Conways</a:t>
            </a:r>
            <a:r>
              <a:rPr lang="en-US" dirty="0"/>
              <a:t>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389ED-4A01-0C4A-A563-68009905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"Any organization that designs a system will inevitably produce a design whose structure is a copy of the organization's communication structure."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838A0C-6153-AD42-AA47-2FE89561ACA2}"/>
              </a:ext>
            </a:extLst>
          </p:cNvPr>
          <p:cNvSpPr/>
          <p:nvPr/>
        </p:nvSpPr>
        <p:spPr>
          <a:xfrm>
            <a:off x="461713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Apps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0011D-E349-B743-AE7E-B27DA2DF9A34}"/>
              </a:ext>
            </a:extLst>
          </p:cNvPr>
          <p:cNvSpPr/>
          <p:nvPr/>
        </p:nvSpPr>
        <p:spPr>
          <a:xfrm>
            <a:off x="1906365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Blotter Plus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FB7DE3-83E5-9B4C-95AD-B89E89C92B78}"/>
              </a:ext>
            </a:extLst>
          </p:cNvPr>
          <p:cNvSpPr/>
          <p:nvPr/>
        </p:nvSpPr>
        <p:spPr>
          <a:xfrm>
            <a:off x="3351017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Navia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9C2CB-860D-F144-8326-A910C3232B72}"/>
              </a:ext>
            </a:extLst>
          </p:cNvPr>
          <p:cNvSpPr/>
          <p:nvPr/>
        </p:nvSpPr>
        <p:spPr>
          <a:xfrm>
            <a:off x="4795669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B611B-BF50-7C41-9C43-B578BF746C96}"/>
              </a:ext>
            </a:extLst>
          </p:cNvPr>
          <p:cNvSpPr/>
          <p:nvPr/>
        </p:nvSpPr>
        <p:spPr>
          <a:xfrm>
            <a:off x="6240321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Omega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18CB4A-1255-3843-A976-A57C44DE0FEF}"/>
              </a:ext>
            </a:extLst>
          </p:cNvPr>
          <p:cNvSpPr/>
          <p:nvPr/>
        </p:nvSpPr>
        <p:spPr>
          <a:xfrm>
            <a:off x="7684973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 One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E420B8D4-D0BE-6545-9B51-E01D60ABA112}"/>
              </a:ext>
            </a:extLst>
          </p:cNvPr>
          <p:cNvSpPr/>
          <p:nvPr/>
        </p:nvSpPr>
        <p:spPr>
          <a:xfrm>
            <a:off x="703538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906204B7-7F63-0F41-88CD-82BDC4C747C9}"/>
              </a:ext>
            </a:extLst>
          </p:cNvPr>
          <p:cNvSpPr/>
          <p:nvPr/>
        </p:nvSpPr>
        <p:spPr>
          <a:xfrm>
            <a:off x="2102848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A94BA087-D956-344B-A1A4-13274F2A3BF1}"/>
              </a:ext>
            </a:extLst>
          </p:cNvPr>
          <p:cNvSpPr/>
          <p:nvPr/>
        </p:nvSpPr>
        <p:spPr>
          <a:xfrm>
            <a:off x="3502158" y="2796834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A2386C9C-EE36-0A48-A7D5-72D106E0C5FF}"/>
              </a:ext>
            </a:extLst>
          </p:cNvPr>
          <p:cNvSpPr/>
          <p:nvPr/>
        </p:nvSpPr>
        <p:spPr>
          <a:xfrm>
            <a:off x="4992152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48AA098C-4B00-274A-9642-A541CCAFF4FC}"/>
              </a:ext>
            </a:extLst>
          </p:cNvPr>
          <p:cNvSpPr/>
          <p:nvPr/>
        </p:nvSpPr>
        <p:spPr>
          <a:xfrm>
            <a:off x="6436804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B0FCA56-D133-6146-B808-A6B0225DDFEC}"/>
              </a:ext>
            </a:extLst>
          </p:cNvPr>
          <p:cNvSpPr/>
          <p:nvPr/>
        </p:nvSpPr>
        <p:spPr>
          <a:xfrm>
            <a:off x="7881456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FE3D75E9-4CDB-2D4F-844F-A19F20875DF3}"/>
              </a:ext>
            </a:extLst>
          </p:cNvPr>
          <p:cNvSpPr/>
          <p:nvPr/>
        </p:nvSpPr>
        <p:spPr>
          <a:xfrm>
            <a:off x="1073832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8B9A4032-7AFD-9245-AA35-336865662943}"/>
              </a:ext>
            </a:extLst>
          </p:cNvPr>
          <p:cNvSpPr/>
          <p:nvPr/>
        </p:nvSpPr>
        <p:spPr>
          <a:xfrm>
            <a:off x="2465585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9854D4FD-88FB-3E43-8D29-5878D8FBBC08}"/>
              </a:ext>
            </a:extLst>
          </p:cNvPr>
          <p:cNvSpPr/>
          <p:nvPr/>
        </p:nvSpPr>
        <p:spPr>
          <a:xfrm>
            <a:off x="3910237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2F7C233B-AA52-5B4C-8E46-CEAE5C1A6F73}"/>
              </a:ext>
            </a:extLst>
          </p:cNvPr>
          <p:cNvSpPr/>
          <p:nvPr/>
        </p:nvSpPr>
        <p:spPr>
          <a:xfrm>
            <a:off x="5370003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6292CC25-65E1-EE43-994C-62B51DD65709}"/>
              </a:ext>
            </a:extLst>
          </p:cNvPr>
          <p:cNvSpPr/>
          <p:nvPr/>
        </p:nvSpPr>
        <p:spPr>
          <a:xfrm>
            <a:off x="6810876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8D0676D-08A9-AB41-A000-DE56E7D6D60C}"/>
              </a:ext>
            </a:extLst>
          </p:cNvPr>
          <p:cNvSpPr/>
          <p:nvPr/>
        </p:nvSpPr>
        <p:spPr>
          <a:xfrm>
            <a:off x="8251749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0A783F6-F630-E54B-8F27-D0B427AF8BE2}"/>
              </a:ext>
            </a:extLst>
          </p:cNvPr>
          <p:cNvCxnSpPr>
            <a:stCxn id="13" idx="3"/>
            <a:endCxn id="10" idx="3"/>
          </p:cNvCxnSpPr>
          <p:nvPr/>
        </p:nvCxnSpPr>
        <p:spPr>
          <a:xfrm rot="5400000">
            <a:off x="3320159" y="1799987"/>
            <a:ext cx="12700" cy="42886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1DA739C-C35E-4642-972A-2BF4848DCC66}"/>
              </a:ext>
            </a:extLst>
          </p:cNvPr>
          <p:cNvCxnSpPr>
            <a:stCxn id="11" idx="3"/>
            <a:endCxn id="13" idx="3"/>
          </p:cNvCxnSpPr>
          <p:nvPr/>
        </p:nvCxnSpPr>
        <p:spPr>
          <a:xfrm rot="16200000" flipH="1">
            <a:off x="4019814" y="2499642"/>
            <a:ext cx="12700" cy="2889304"/>
          </a:xfrm>
          <a:prstGeom prst="bentConnector3">
            <a:avLst>
              <a:gd name="adj1" fmla="val 58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34A1A42-37CA-A14A-A99A-63DD7E2D5450}"/>
              </a:ext>
            </a:extLst>
          </p:cNvPr>
          <p:cNvCxnSpPr>
            <a:cxnSpLocks/>
            <a:stCxn id="13" idx="2"/>
            <a:endCxn id="12" idx="4"/>
          </p:cNvCxnSpPr>
          <p:nvPr/>
        </p:nvCxnSpPr>
        <p:spPr>
          <a:xfrm rot="10800000" flipV="1">
            <a:off x="4446786" y="3369960"/>
            <a:ext cx="545366" cy="12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4661297-9F0A-FE4A-A1FA-2C408743320C}"/>
              </a:ext>
            </a:extLst>
          </p:cNvPr>
          <p:cNvCxnSpPr>
            <a:cxnSpLocks/>
            <a:stCxn id="12" idx="2"/>
          </p:cNvCxnSpPr>
          <p:nvPr/>
        </p:nvCxnSpPr>
        <p:spPr>
          <a:xfrm rot="10800000">
            <a:off x="3047476" y="3367388"/>
            <a:ext cx="454682" cy="37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46087C6-E96A-D743-87FC-2BE229BC7BF2}"/>
              </a:ext>
            </a:extLst>
          </p:cNvPr>
          <p:cNvCxnSpPr>
            <a:cxnSpLocks/>
            <a:stCxn id="12" idx="3"/>
            <a:endCxn id="15" idx="3"/>
          </p:cNvCxnSpPr>
          <p:nvPr/>
        </p:nvCxnSpPr>
        <p:spPr>
          <a:xfrm rot="5400000" flipH="1" flipV="1">
            <a:off x="6163517" y="1755249"/>
            <a:ext cx="1207" cy="4379298"/>
          </a:xfrm>
          <a:prstGeom prst="bentConnector3">
            <a:avLst>
              <a:gd name="adj1" fmla="val -3472261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08F32FE-7DD3-9740-AB92-CA92E3418788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682178" y="3407745"/>
            <a:ext cx="3292294" cy="537756"/>
          </a:xfrm>
          <a:prstGeom prst="bentConnector4">
            <a:avLst>
              <a:gd name="adj1" fmla="val -12914"/>
              <a:gd name="adj2" fmla="val 17793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8953F1E-FA75-5F44-9290-9A621684B1FA}"/>
              </a:ext>
            </a:extLst>
          </p:cNvPr>
          <p:cNvCxnSpPr>
            <a:cxnSpLocks/>
          </p:cNvCxnSpPr>
          <p:nvPr/>
        </p:nvCxnSpPr>
        <p:spPr>
          <a:xfrm rot="10800000">
            <a:off x="1648166" y="3402602"/>
            <a:ext cx="454682" cy="37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42605EE-FD7D-E547-93C8-B4DCAC8EA9C2}"/>
              </a:ext>
            </a:extLst>
          </p:cNvPr>
          <p:cNvSpPr/>
          <p:nvPr/>
        </p:nvSpPr>
        <p:spPr>
          <a:xfrm>
            <a:off x="9129625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Sophis</a:t>
            </a:r>
            <a:endParaRPr lang="en-US" dirty="0"/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FBB7DE9F-FB34-6B49-ACED-7752DF85137A}"/>
              </a:ext>
            </a:extLst>
          </p:cNvPr>
          <p:cNvSpPr/>
          <p:nvPr/>
        </p:nvSpPr>
        <p:spPr>
          <a:xfrm>
            <a:off x="9326108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46" name="Up-Down Arrow 45">
            <a:extLst>
              <a:ext uri="{FF2B5EF4-FFF2-40B4-BE49-F238E27FC236}">
                <a16:creationId xmlns:a16="http://schemas.microsoft.com/office/drawing/2014/main" id="{2D070717-9DCA-514A-91BA-4749636FF723}"/>
              </a:ext>
            </a:extLst>
          </p:cNvPr>
          <p:cNvSpPr/>
          <p:nvPr/>
        </p:nvSpPr>
        <p:spPr>
          <a:xfrm>
            <a:off x="9696401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6584CB2-2F11-A34D-B49D-658211EA8E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53512" y="1762807"/>
            <a:ext cx="1207" cy="4379298"/>
          </a:xfrm>
          <a:prstGeom prst="bentConnector3">
            <a:avLst>
              <a:gd name="adj1" fmla="val -4314034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8892444-A0A3-8A46-B82E-639A76D1D1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34834" y="509599"/>
            <a:ext cx="575540" cy="6296264"/>
          </a:xfrm>
          <a:prstGeom prst="bentConnector4">
            <a:avLst>
              <a:gd name="adj1" fmla="val -118054"/>
              <a:gd name="adj2" fmla="val 1036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D071061-3C8A-5F44-BEB7-2003A76906C9}"/>
              </a:ext>
            </a:extLst>
          </p:cNvPr>
          <p:cNvCxnSpPr>
            <a:cxnSpLocks/>
            <a:stCxn id="11" idx="3"/>
            <a:endCxn id="45" idx="4"/>
          </p:cNvCxnSpPr>
          <p:nvPr/>
        </p:nvCxnSpPr>
        <p:spPr>
          <a:xfrm rot="5400000" flipH="1" flipV="1">
            <a:off x="6135782" y="-190659"/>
            <a:ext cx="574333" cy="7695574"/>
          </a:xfrm>
          <a:prstGeom prst="bentConnector4">
            <a:avLst>
              <a:gd name="adj1" fmla="val -143733"/>
              <a:gd name="adj2" fmla="val 1048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CFD21B0-8028-1D47-A633-3E576003CC8C}"/>
              </a:ext>
            </a:extLst>
          </p:cNvPr>
          <p:cNvCxnSpPr>
            <a:cxnSpLocks/>
            <a:stCxn id="10" idx="3"/>
            <a:endCxn id="45" idx="4"/>
          </p:cNvCxnSpPr>
          <p:nvPr/>
        </p:nvCxnSpPr>
        <p:spPr>
          <a:xfrm rot="5400000" flipH="1" flipV="1">
            <a:off x="5436127" y="-890314"/>
            <a:ext cx="574333" cy="9094884"/>
          </a:xfrm>
          <a:prstGeom prst="bentConnector4">
            <a:avLst>
              <a:gd name="adj1" fmla="val -164740"/>
              <a:gd name="adj2" fmla="val 1060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3140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838A0C-6153-AD42-AA47-2FE89561ACA2}"/>
              </a:ext>
            </a:extLst>
          </p:cNvPr>
          <p:cNvSpPr/>
          <p:nvPr/>
        </p:nvSpPr>
        <p:spPr>
          <a:xfrm>
            <a:off x="461713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Apps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0011D-E349-B743-AE7E-B27DA2DF9A34}"/>
              </a:ext>
            </a:extLst>
          </p:cNvPr>
          <p:cNvSpPr/>
          <p:nvPr/>
        </p:nvSpPr>
        <p:spPr>
          <a:xfrm>
            <a:off x="1906365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Blotter Plus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FB7DE3-83E5-9B4C-95AD-B89E89C92B78}"/>
              </a:ext>
            </a:extLst>
          </p:cNvPr>
          <p:cNvSpPr/>
          <p:nvPr/>
        </p:nvSpPr>
        <p:spPr>
          <a:xfrm>
            <a:off x="3351017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Navia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9C2CB-860D-F144-8326-A910C3232B72}"/>
              </a:ext>
            </a:extLst>
          </p:cNvPr>
          <p:cNvSpPr/>
          <p:nvPr/>
        </p:nvSpPr>
        <p:spPr>
          <a:xfrm>
            <a:off x="4795669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B611B-BF50-7C41-9C43-B578BF746C96}"/>
              </a:ext>
            </a:extLst>
          </p:cNvPr>
          <p:cNvSpPr/>
          <p:nvPr/>
        </p:nvSpPr>
        <p:spPr>
          <a:xfrm>
            <a:off x="6240321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Omega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18CB4A-1255-3843-A976-A57C44DE0FEF}"/>
              </a:ext>
            </a:extLst>
          </p:cNvPr>
          <p:cNvSpPr/>
          <p:nvPr/>
        </p:nvSpPr>
        <p:spPr>
          <a:xfrm>
            <a:off x="7684973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 One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E420B8D4-D0BE-6545-9B51-E01D60ABA112}"/>
              </a:ext>
            </a:extLst>
          </p:cNvPr>
          <p:cNvSpPr/>
          <p:nvPr/>
        </p:nvSpPr>
        <p:spPr>
          <a:xfrm>
            <a:off x="703538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906204B7-7F63-0F41-88CD-82BDC4C747C9}"/>
              </a:ext>
            </a:extLst>
          </p:cNvPr>
          <p:cNvSpPr/>
          <p:nvPr/>
        </p:nvSpPr>
        <p:spPr>
          <a:xfrm>
            <a:off x="2102848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A94BA087-D956-344B-A1A4-13274F2A3BF1}"/>
              </a:ext>
            </a:extLst>
          </p:cNvPr>
          <p:cNvSpPr/>
          <p:nvPr/>
        </p:nvSpPr>
        <p:spPr>
          <a:xfrm>
            <a:off x="3502158" y="2796834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A2386C9C-EE36-0A48-A7D5-72D106E0C5FF}"/>
              </a:ext>
            </a:extLst>
          </p:cNvPr>
          <p:cNvSpPr/>
          <p:nvPr/>
        </p:nvSpPr>
        <p:spPr>
          <a:xfrm>
            <a:off x="4992152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48AA098C-4B00-274A-9642-A541CCAFF4FC}"/>
              </a:ext>
            </a:extLst>
          </p:cNvPr>
          <p:cNvSpPr/>
          <p:nvPr/>
        </p:nvSpPr>
        <p:spPr>
          <a:xfrm>
            <a:off x="6436804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B0FCA56-D133-6146-B808-A6B0225DDFEC}"/>
              </a:ext>
            </a:extLst>
          </p:cNvPr>
          <p:cNvSpPr/>
          <p:nvPr/>
        </p:nvSpPr>
        <p:spPr>
          <a:xfrm>
            <a:off x="7881456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FE3D75E9-4CDB-2D4F-844F-A19F20875DF3}"/>
              </a:ext>
            </a:extLst>
          </p:cNvPr>
          <p:cNvSpPr/>
          <p:nvPr/>
        </p:nvSpPr>
        <p:spPr>
          <a:xfrm>
            <a:off x="1073832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8B9A4032-7AFD-9245-AA35-336865662943}"/>
              </a:ext>
            </a:extLst>
          </p:cNvPr>
          <p:cNvSpPr/>
          <p:nvPr/>
        </p:nvSpPr>
        <p:spPr>
          <a:xfrm>
            <a:off x="2465585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9854D4FD-88FB-3E43-8D29-5878D8FBBC08}"/>
              </a:ext>
            </a:extLst>
          </p:cNvPr>
          <p:cNvSpPr/>
          <p:nvPr/>
        </p:nvSpPr>
        <p:spPr>
          <a:xfrm>
            <a:off x="3910237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2F7C233B-AA52-5B4C-8E46-CEAE5C1A6F73}"/>
              </a:ext>
            </a:extLst>
          </p:cNvPr>
          <p:cNvSpPr/>
          <p:nvPr/>
        </p:nvSpPr>
        <p:spPr>
          <a:xfrm>
            <a:off x="5370003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6292CC25-65E1-EE43-994C-62B51DD65709}"/>
              </a:ext>
            </a:extLst>
          </p:cNvPr>
          <p:cNvSpPr/>
          <p:nvPr/>
        </p:nvSpPr>
        <p:spPr>
          <a:xfrm>
            <a:off x="6810876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8D0676D-08A9-AB41-A000-DE56E7D6D60C}"/>
              </a:ext>
            </a:extLst>
          </p:cNvPr>
          <p:cNvSpPr/>
          <p:nvPr/>
        </p:nvSpPr>
        <p:spPr>
          <a:xfrm>
            <a:off x="8251749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0A783F6-F630-E54B-8F27-D0B427AF8BE2}"/>
              </a:ext>
            </a:extLst>
          </p:cNvPr>
          <p:cNvCxnSpPr>
            <a:stCxn id="13" idx="3"/>
            <a:endCxn id="10" idx="3"/>
          </p:cNvCxnSpPr>
          <p:nvPr/>
        </p:nvCxnSpPr>
        <p:spPr>
          <a:xfrm rot="5400000">
            <a:off x="3320159" y="1799987"/>
            <a:ext cx="12700" cy="42886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1DA739C-C35E-4642-972A-2BF4848DCC66}"/>
              </a:ext>
            </a:extLst>
          </p:cNvPr>
          <p:cNvCxnSpPr>
            <a:stCxn id="11" idx="3"/>
            <a:endCxn id="13" idx="3"/>
          </p:cNvCxnSpPr>
          <p:nvPr/>
        </p:nvCxnSpPr>
        <p:spPr>
          <a:xfrm rot="16200000" flipH="1">
            <a:off x="4019814" y="2499642"/>
            <a:ext cx="12700" cy="2889304"/>
          </a:xfrm>
          <a:prstGeom prst="bentConnector3">
            <a:avLst>
              <a:gd name="adj1" fmla="val 58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34A1A42-37CA-A14A-A99A-63DD7E2D5450}"/>
              </a:ext>
            </a:extLst>
          </p:cNvPr>
          <p:cNvCxnSpPr>
            <a:cxnSpLocks/>
            <a:stCxn id="13" idx="2"/>
            <a:endCxn id="12" idx="4"/>
          </p:cNvCxnSpPr>
          <p:nvPr/>
        </p:nvCxnSpPr>
        <p:spPr>
          <a:xfrm rot="10800000" flipV="1">
            <a:off x="4446786" y="3369960"/>
            <a:ext cx="545366" cy="12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4661297-9F0A-FE4A-A1FA-2C408743320C}"/>
              </a:ext>
            </a:extLst>
          </p:cNvPr>
          <p:cNvCxnSpPr>
            <a:cxnSpLocks/>
            <a:stCxn id="12" idx="2"/>
          </p:cNvCxnSpPr>
          <p:nvPr/>
        </p:nvCxnSpPr>
        <p:spPr>
          <a:xfrm rot="10800000">
            <a:off x="3047476" y="3367388"/>
            <a:ext cx="454682" cy="37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46087C6-E96A-D743-87FC-2BE229BC7BF2}"/>
              </a:ext>
            </a:extLst>
          </p:cNvPr>
          <p:cNvCxnSpPr>
            <a:cxnSpLocks/>
            <a:stCxn id="12" idx="3"/>
            <a:endCxn id="15" idx="3"/>
          </p:cNvCxnSpPr>
          <p:nvPr/>
        </p:nvCxnSpPr>
        <p:spPr>
          <a:xfrm rot="5400000" flipH="1" flipV="1">
            <a:off x="6163517" y="1755249"/>
            <a:ext cx="1207" cy="4379298"/>
          </a:xfrm>
          <a:prstGeom prst="bentConnector3">
            <a:avLst>
              <a:gd name="adj1" fmla="val -3472261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08F32FE-7DD3-9740-AB92-CA92E3418788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682178" y="3407745"/>
            <a:ext cx="3292294" cy="537756"/>
          </a:xfrm>
          <a:prstGeom prst="bentConnector4">
            <a:avLst>
              <a:gd name="adj1" fmla="val -12914"/>
              <a:gd name="adj2" fmla="val 17793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8953F1E-FA75-5F44-9290-9A621684B1FA}"/>
              </a:ext>
            </a:extLst>
          </p:cNvPr>
          <p:cNvCxnSpPr>
            <a:cxnSpLocks/>
          </p:cNvCxnSpPr>
          <p:nvPr/>
        </p:nvCxnSpPr>
        <p:spPr>
          <a:xfrm rot="10800000">
            <a:off x="1648166" y="3402602"/>
            <a:ext cx="454682" cy="37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42605EE-FD7D-E547-93C8-B4DCAC8EA9C2}"/>
              </a:ext>
            </a:extLst>
          </p:cNvPr>
          <p:cNvSpPr/>
          <p:nvPr/>
        </p:nvSpPr>
        <p:spPr>
          <a:xfrm>
            <a:off x="9129625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Sophis</a:t>
            </a:r>
            <a:endParaRPr lang="en-US" dirty="0"/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FBB7DE9F-FB34-6B49-ACED-7752DF85137A}"/>
              </a:ext>
            </a:extLst>
          </p:cNvPr>
          <p:cNvSpPr/>
          <p:nvPr/>
        </p:nvSpPr>
        <p:spPr>
          <a:xfrm>
            <a:off x="9326108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46" name="Up-Down Arrow 45">
            <a:extLst>
              <a:ext uri="{FF2B5EF4-FFF2-40B4-BE49-F238E27FC236}">
                <a16:creationId xmlns:a16="http://schemas.microsoft.com/office/drawing/2014/main" id="{2D070717-9DCA-514A-91BA-4749636FF723}"/>
              </a:ext>
            </a:extLst>
          </p:cNvPr>
          <p:cNvSpPr/>
          <p:nvPr/>
        </p:nvSpPr>
        <p:spPr>
          <a:xfrm>
            <a:off x="9696401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6584CB2-2F11-A34D-B49D-658211EA8E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53512" y="1762807"/>
            <a:ext cx="1207" cy="4379298"/>
          </a:xfrm>
          <a:prstGeom prst="bentConnector3">
            <a:avLst>
              <a:gd name="adj1" fmla="val -4314034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8892444-A0A3-8A46-B82E-639A76D1D1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34834" y="509599"/>
            <a:ext cx="575540" cy="6296264"/>
          </a:xfrm>
          <a:prstGeom prst="bentConnector4">
            <a:avLst>
              <a:gd name="adj1" fmla="val -118054"/>
              <a:gd name="adj2" fmla="val 1036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D071061-3C8A-5F44-BEB7-2003A76906C9}"/>
              </a:ext>
            </a:extLst>
          </p:cNvPr>
          <p:cNvCxnSpPr>
            <a:cxnSpLocks/>
            <a:stCxn id="11" idx="3"/>
            <a:endCxn id="45" idx="4"/>
          </p:cNvCxnSpPr>
          <p:nvPr/>
        </p:nvCxnSpPr>
        <p:spPr>
          <a:xfrm rot="5400000" flipH="1" flipV="1">
            <a:off x="6135782" y="-190659"/>
            <a:ext cx="574333" cy="7695574"/>
          </a:xfrm>
          <a:prstGeom prst="bentConnector4">
            <a:avLst>
              <a:gd name="adj1" fmla="val -143733"/>
              <a:gd name="adj2" fmla="val 10321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CFD21B0-8028-1D47-A633-3E576003CC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3649" y="-872027"/>
            <a:ext cx="574333" cy="9094884"/>
          </a:xfrm>
          <a:prstGeom prst="bentConnector4">
            <a:avLst>
              <a:gd name="adj1" fmla="val -164740"/>
              <a:gd name="adj2" fmla="val 1060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151A39E-1B43-304E-87D1-AF0CE0D080AE}"/>
              </a:ext>
            </a:extLst>
          </p:cNvPr>
          <p:cNvSpPr/>
          <p:nvPr/>
        </p:nvSpPr>
        <p:spPr>
          <a:xfrm>
            <a:off x="10583408" y="1664616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XFOS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91B952B6-0624-0B45-B5B8-DF8270D6B75B}"/>
              </a:ext>
            </a:extLst>
          </p:cNvPr>
          <p:cNvSpPr/>
          <p:nvPr/>
        </p:nvSpPr>
        <p:spPr>
          <a:xfrm>
            <a:off x="10779891" y="2790613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38" name="Up-Down Arrow 37">
            <a:extLst>
              <a:ext uri="{FF2B5EF4-FFF2-40B4-BE49-F238E27FC236}">
                <a16:creationId xmlns:a16="http://schemas.microsoft.com/office/drawing/2014/main" id="{157EAA9E-806D-E34F-B972-70AED161D409}"/>
              </a:ext>
            </a:extLst>
          </p:cNvPr>
          <p:cNvSpPr/>
          <p:nvPr/>
        </p:nvSpPr>
        <p:spPr>
          <a:xfrm>
            <a:off x="11150184" y="2276735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CDDD1563-5F91-D945-A511-44BD1CB22B52}"/>
              </a:ext>
            </a:extLst>
          </p:cNvPr>
          <p:cNvCxnSpPr>
            <a:cxnSpLocks/>
            <a:stCxn id="12" idx="3"/>
            <a:endCxn id="36" idx="3"/>
          </p:cNvCxnSpPr>
          <p:nvPr/>
        </p:nvCxnSpPr>
        <p:spPr>
          <a:xfrm rot="5400000" flipH="1" flipV="1">
            <a:off x="7610227" y="303524"/>
            <a:ext cx="6221" cy="7277733"/>
          </a:xfrm>
          <a:prstGeom prst="bentConnector3">
            <a:avLst>
              <a:gd name="adj1" fmla="val -169442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65C5F28-9E90-3B45-A155-BC2D4FC045A9}"/>
              </a:ext>
            </a:extLst>
          </p:cNvPr>
          <p:cNvCxnSpPr>
            <a:cxnSpLocks/>
            <a:stCxn id="11" idx="3"/>
            <a:endCxn id="36" idx="4"/>
          </p:cNvCxnSpPr>
          <p:nvPr/>
        </p:nvCxnSpPr>
        <p:spPr>
          <a:xfrm rot="5400000" flipH="1" flipV="1">
            <a:off x="6860166" y="-920058"/>
            <a:ext cx="579347" cy="9149357"/>
          </a:xfrm>
          <a:prstGeom prst="bentConnector4">
            <a:avLst>
              <a:gd name="adj1" fmla="val -194003"/>
              <a:gd name="adj2" fmla="val 1024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F043123-C929-E94A-A5B4-030CCD31D4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54196" y="3375994"/>
            <a:ext cx="545366" cy="12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FB39AB-7784-214F-8333-CE40757E25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7910" y="3374787"/>
            <a:ext cx="545366" cy="12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73812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B6F9E-8110-7E4C-9FA2-F409ECDDC4DD}"/>
              </a:ext>
            </a:extLst>
          </p:cNvPr>
          <p:cNvSpPr/>
          <p:nvPr/>
        </p:nvSpPr>
        <p:spPr>
          <a:xfrm>
            <a:off x="4386013" y="165058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Apps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A191E-E7DD-BA47-8DBC-D014F69F977B}"/>
              </a:ext>
            </a:extLst>
          </p:cNvPr>
          <p:cNvSpPr/>
          <p:nvPr/>
        </p:nvSpPr>
        <p:spPr>
          <a:xfrm>
            <a:off x="5830665" y="165058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Blotter Plus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AEF9A4-D3AF-404E-8623-6C4419459527}"/>
              </a:ext>
            </a:extLst>
          </p:cNvPr>
          <p:cNvSpPr/>
          <p:nvPr/>
        </p:nvSpPr>
        <p:spPr>
          <a:xfrm>
            <a:off x="7418639" y="306390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Navia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9F53-FD51-9346-8E8F-085A614B57E1}"/>
              </a:ext>
            </a:extLst>
          </p:cNvPr>
          <p:cNvSpPr/>
          <p:nvPr/>
        </p:nvSpPr>
        <p:spPr>
          <a:xfrm>
            <a:off x="4386013" y="4401022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5E7087-DFE6-BB42-AB2B-CFC4A2D60F95}"/>
              </a:ext>
            </a:extLst>
          </p:cNvPr>
          <p:cNvSpPr/>
          <p:nvPr/>
        </p:nvSpPr>
        <p:spPr>
          <a:xfrm>
            <a:off x="5830665" y="4401022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Omega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8C8D27-F9E7-1E4F-A483-7F8B57FBE220}"/>
              </a:ext>
            </a:extLst>
          </p:cNvPr>
          <p:cNvSpPr/>
          <p:nvPr/>
        </p:nvSpPr>
        <p:spPr>
          <a:xfrm>
            <a:off x="2806594" y="306390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 One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B5528F89-E935-A44A-B1CF-657A571CFF81}"/>
              </a:ext>
            </a:extLst>
          </p:cNvPr>
          <p:cNvSpPr/>
          <p:nvPr/>
        </p:nvSpPr>
        <p:spPr>
          <a:xfrm>
            <a:off x="4627837" y="2744827"/>
            <a:ext cx="2276923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Office Data Store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Trades &amp; Positions </a:t>
            </a:r>
          </a:p>
          <a:p>
            <a:pPr algn="ctr"/>
            <a:r>
              <a:rPr lang="en-US" sz="1000" dirty="0"/>
              <a:t>&amp; Ref Data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F87971BE-9172-B742-8617-C9ED2AFF329D}"/>
              </a:ext>
            </a:extLst>
          </p:cNvPr>
          <p:cNvSpPr/>
          <p:nvPr/>
        </p:nvSpPr>
        <p:spPr>
          <a:xfrm>
            <a:off x="4945233" y="226269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01D52172-A8DA-BD46-A1D7-CC8DF104CE7B}"/>
              </a:ext>
            </a:extLst>
          </p:cNvPr>
          <p:cNvSpPr/>
          <p:nvPr/>
        </p:nvSpPr>
        <p:spPr>
          <a:xfrm>
            <a:off x="6337984" y="226269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8C956562-169A-DE41-BC0A-E185F19E266A}"/>
              </a:ext>
            </a:extLst>
          </p:cNvPr>
          <p:cNvSpPr/>
          <p:nvPr/>
        </p:nvSpPr>
        <p:spPr>
          <a:xfrm>
            <a:off x="5005689" y="3887144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B488CFB-E9A6-754F-9492-A0CB53F6557B}"/>
              </a:ext>
            </a:extLst>
          </p:cNvPr>
          <p:cNvSpPr/>
          <p:nvPr/>
        </p:nvSpPr>
        <p:spPr>
          <a:xfrm>
            <a:off x="6340975" y="3892182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CFD842BA-8F2E-4A47-B692-C5E4B4F95B5D}"/>
              </a:ext>
            </a:extLst>
          </p:cNvPr>
          <p:cNvSpPr/>
          <p:nvPr/>
        </p:nvSpPr>
        <p:spPr>
          <a:xfrm rot="5400000">
            <a:off x="4276436" y="3139052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56DA95BA-F4A0-2F47-B266-0FB6EDCD95F4}"/>
              </a:ext>
            </a:extLst>
          </p:cNvPr>
          <p:cNvSpPr/>
          <p:nvPr/>
        </p:nvSpPr>
        <p:spPr>
          <a:xfrm rot="5400000">
            <a:off x="7067237" y="3153064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676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B6F9E-8110-7E4C-9FA2-F409ECDDC4DD}"/>
              </a:ext>
            </a:extLst>
          </p:cNvPr>
          <p:cNvSpPr/>
          <p:nvPr/>
        </p:nvSpPr>
        <p:spPr>
          <a:xfrm>
            <a:off x="1747115" y="153628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Apps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B5528F89-E935-A44A-B1CF-657A571CFF81}"/>
              </a:ext>
            </a:extLst>
          </p:cNvPr>
          <p:cNvSpPr/>
          <p:nvPr/>
        </p:nvSpPr>
        <p:spPr>
          <a:xfrm>
            <a:off x="4627837" y="2744827"/>
            <a:ext cx="2276923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Office Data Store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Trades &amp; Positions </a:t>
            </a:r>
          </a:p>
          <a:p>
            <a:pPr algn="ctr"/>
            <a:r>
              <a:rPr lang="en-US" sz="1000" dirty="0"/>
              <a:t>&amp; Ref Data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84415680-2860-7742-AB1E-19F9C6DF53A0}"/>
              </a:ext>
            </a:extLst>
          </p:cNvPr>
          <p:cNvSpPr/>
          <p:nvPr/>
        </p:nvSpPr>
        <p:spPr>
          <a:xfrm>
            <a:off x="1954488" y="2808326"/>
            <a:ext cx="89159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 DB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Trades &amp; Positions </a:t>
            </a:r>
          </a:p>
          <a:p>
            <a:pPr algn="ctr"/>
            <a:r>
              <a:rPr lang="en-US" sz="1000" dirty="0"/>
              <a:t>&amp; Ref Data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ED0CA7F-116C-A646-B17C-9F474336A8DC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 rot="5400000">
            <a:off x="2070580" y="2478107"/>
            <a:ext cx="659927" cy="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A56FB45-3291-564C-AE22-6F11219C0C35}"/>
              </a:ext>
            </a:extLst>
          </p:cNvPr>
          <p:cNvCxnSpPr>
            <a:cxnSpLocks/>
            <a:stCxn id="15" idx="4"/>
            <a:endCxn id="10" idx="2"/>
          </p:cNvCxnSpPr>
          <p:nvPr/>
        </p:nvCxnSpPr>
        <p:spPr>
          <a:xfrm flipV="1">
            <a:off x="2846086" y="3319161"/>
            <a:ext cx="1781751" cy="6349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72CEE9-A4A1-1D47-8757-85F960ACFA5D}"/>
              </a:ext>
            </a:extLst>
          </p:cNvPr>
          <p:cNvSpPr txBox="1"/>
          <p:nvPr/>
        </p:nvSpPr>
        <p:spPr>
          <a:xfrm>
            <a:off x="3375077" y="3094677"/>
            <a:ext cx="8730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All Ref Data and other Trade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4BBE18-1168-934A-8983-3841B977286A}"/>
              </a:ext>
            </a:extLst>
          </p:cNvPr>
          <p:cNvSpPr/>
          <p:nvPr/>
        </p:nvSpPr>
        <p:spPr>
          <a:xfrm>
            <a:off x="4386013" y="4388322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One</a:t>
            </a:r>
          </a:p>
        </p:txBody>
      </p:sp>
      <p:sp>
        <p:nvSpPr>
          <p:cNvPr id="33" name="Up-Down Arrow 32">
            <a:extLst>
              <a:ext uri="{FF2B5EF4-FFF2-40B4-BE49-F238E27FC236}">
                <a16:creationId xmlns:a16="http://schemas.microsoft.com/office/drawing/2014/main" id="{1F76738D-F618-794D-B7F1-F01AB358BEB0}"/>
              </a:ext>
            </a:extLst>
          </p:cNvPr>
          <p:cNvSpPr/>
          <p:nvPr/>
        </p:nvSpPr>
        <p:spPr>
          <a:xfrm>
            <a:off x="5005689" y="3874444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1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B6F9E-8110-7E4C-9FA2-F409ECDDC4DD}"/>
              </a:ext>
            </a:extLst>
          </p:cNvPr>
          <p:cNvSpPr/>
          <p:nvPr/>
        </p:nvSpPr>
        <p:spPr>
          <a:xfrm>
            <a:off x="1747115" y="153628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Trading Apps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B5528F89-E935-A44A-B1CF-657A571CFF81}"/>
              </a:ext>
            </a:extLst>
          </p:cNvPr>
          <p:cNvSpPr/>
          <p:nvPr/>
        </p:nvSpPr>
        <p:spPr>
          <a:xfrm>
            <a:off x="4627837" y="2751177"/>
            <a:ext cx="2276923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Office Data Store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Trades &amp; Positions </a:t>
            </a:r>
          </a:p>
          <a:p>
            <a:pPr algn="ctr"/>
            <a:r>
              <a:rPr lang="en-US" sz="1000" dirty="0"/>
              <a:t>&amp; Ref Data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84415680-2860-7742-AB1E-19F9C6DF53A0}"/>
              </a:ext>
            </a:extLst>
          </p:cNvPr>
          <p:cNvSpPr/>
          <p:nvPr/>
        </p:nvSpPr>
        <p:spPr>
          <a:xfrm>
            <a:off x="1954488" y="2744826"/>
            <a:ext cx="89159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 DB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Trades &amp; Positions </a:t>
            </a:r>
          </a:p>
          <a:p>
            <a:pPr algn="ctr"/>
            <a:r>
              <a:rPr lang="en-US" sz="1000" dirty="0"/>
              <a:t>&amp; Ref Data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ED0CA7F-116C-A646-B17C-9F474336A8DC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 rot="5400000">
            <a:off x="2102330" y="2446357"/>
            <a:ext cx="596427" cy="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A56FB45-3291-564C-AE22-6F11219C0C35}"/>
              </a:ext>
            </a:extLst>
          </p:cNvPr>
          <p:cNvCxnSpPr>
            <a:cxnSpLocks/>
            <a:stCxn id="15" idx="4"/>
            <a:endCxn id="10" idx="2"/>
          </p:cNvCxnSpPr>
          <p:nvPr/>
        </p:nvCxnSpPr>
        <p:spPr>
          <a:xfrm>
            <a:off x="2846086" y="3319160"/>
            <a:ext cx="1781751" cy="63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72CEE9-A4A1-1D47-8757-85F960ACFA5D}"/>
              </a:ext>
            </a:extLst>
          </p:cNvPr>
          <p:cNvSpPr txBox="1"/>
          <p:nvPr/>
        </p:nvSpPr>
        <p:spPr>
          <a:xfrm>
            <a:off x="3375077" y="3094677"/>
            <a:ext cx="8730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All Ref Data and other Trade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114614-5E66-7341-8CF2-2D98CAEDAE7D}"/>
              </a:ext>
            </a:extLst>
          </p:cNvPr>
          <p:cNvSpPr/>
          <p:nvPr/>
        </p:nvSpPr>
        <p:spPr>
          <a:xfrm>
            <a:off x="5112615" y="153628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192E5-D4A8-1147-B311-5F4DA1216EA7}"/>
              </a:ext>
            </a:extLst>
          </p:cNvPr>
          <p:cNvSpPr/>
          <p:nvPr/>
        </p:nvSpPr>
        <p:spPr>
          <a:xfrm>
            <a:off x="5240611" y="1668764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Trade Booking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63F2B-E1E1-6C4B-BA00-DDE8CADBBD7A}"/>
              </a:ext>
            </a:extLst>
          </p:cNvPr>
          <p:cNvSpPr/>
          <p:nvPr/>
        </p:nvSpPr>
        <p:spPr>
          <a:xfrm>
            <a:off x="2604994" y="1510881"/>
            <a:ext cx="525687" cy="347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AE231B5-A873-6F4B-8145-055CC0FB6886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3054481" y="1842339"/>
            <a:ext cx="2058134" cy="156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65CED00-25E3-2543-9490-35639A9D5116}"/>
              </a:ext>
            </a:extLst>
          </p:cNvPr>
          <p:cNvCxnSpPr>
            <a:cxnSpLocks/>
          </p:cNvCxnSpPr>
          <p:nvPr/>
        </p:nvCxnSpPr>
        <p:spPr>
          <a:xfrm rot="5400000">
            <a:off x="5461467" y="2452708"/>
            <a:ext cx="596427" cy="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6E8B9A-E952-2444-B742-641E3741EE52}"/>
              </a:ext>
            </a:extLst>
          </p:cNvPr>
          <p:cNvSpPr txBox="1"/>
          <p:nvPr/>
        </p:nvSpPr>
        <p:spPr>
          <a:xfrm>
            <a:off x="3623225" y="1668764"/>
            <a:ext cx="8730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Call TA Trade Booking API</a:t>
            </a:r>
          </a:p>
        </p:txBody>
      </p:sp>
    </p:spTree>
    <p:extLst>
      <p:ext uri="{BB962C8B-B14F-4D97-AF65-F5344CB8AC3E}">
        <p14:creationId xmlns:p14="http://schemas.microsoft.com/office/powerpoint/2010/main" val="3011973280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B6F9E-8110-7E4C-9FA2-F409ECDDC4DD}"/>
              </a:ext>
            </a:extLst>
          </p:cNvPr>
          <p:cNvSpPr/>
          <p:nvPr/>
        </p:nvSpPr>
        <p:spPr>
          <a:xfrm>
            <a:off x="1747115" y="153628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Trading Apps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B5528F89-E935-A44A-B1CF-657A571CFF81}"/>
              </a:ext>
            </a:extLst>
          </p:cNvPr>
          <p:cNvSpPr/>
          <p:nvPr/>
        </p:nvSpPr>
        <p:spPr>
          <a:xfrm>
            <a:off x="4627837" y="2751177"/>
            <a:ext cx="2276923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Office Data Store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Trades &amp; Positions </a:t>
            </a:r>
          </a:p>
          <a:p>
            <a:pPr algn="ctr"/>
            <a:r>
              <a:rPr lang="en-US" sz="1000" dirty="0"/>
              <a:t>&amp; Ref Data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84415680-2860-7742-AB1E-19F9C6DF53A0}"/>
              </a:ext>
            </a:extLst>
          </p:cNvPr>
          <p:cNvSpPr/>
          <p:nvPr/>
        </p:nvSpPr>
        <p:spPr>
          <a:xfrm>
            <a:off x="1954488" y="2744826"/>
            <a:ext cx="89159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 DB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Trades &amp; Positions </a:t>
            </a:r>
          </a:p>
          <a:p>
            <a:pPr algn="ctr"/>
            <a:r>
              <a:rPr lang="en-US" sz="1000" dirty="0"/>
              <a:t>&amp; Ref Data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ED0CA7F-116C-A646-B17C-9F474336A8DC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 rot="5400000">
            <a:off x="2102330" y="2446357"/>
            <a:ext cx="596427" cy="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A56FB45-3291-564C-AE22-6F11219C0C35}"/>
              </a:ext>
            </a:extLst>
          </p:cNvPr>
          <p:cNvCxnSpPr>
            <a:cxnSpLocks/>
            <a:stCxn id="15" idx="4"/>
            <a:endCxn id="10" idx="2"/>
          </p:cNvCxnSpPr>
          <p:nvPr/>
        </p:nvCxnSpPr>
        <p:spPr>
          <a:xfrm>
            <a:off x="2846086" y="3319160"/>
            <a:ext cx="1781751" cy="63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72CEE9-A4A1-1D47-8757-85F960ACFA5D}"/>
              </a:ext>
            </a:extLst>
          </p:cNvPr>
          <p:cNvSpPr txBox="1"/>
          <p:nvPr/>
        </p:nvSpPr>
        <p:spPr>
          <a:xfrm>
            <a:off x="3375077" y="3094677"/>
            <a:ext cx="8730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All Ref Data and other Trade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114614-5E66-7341-8CF2-2D98CAEDAE7D}"/>
              </a:ext>
            </a:extLst>
          </p:cNvPr>
          <p:cNvSpPr/>
          <p:nvPr/>
        </p:nvSpPr>
        <p:spPr>
          <a:xfrm>
            <a:off x="5112615" y="153628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192E5-D4A8-1147-B311-5F4DA1216EA7}"/>
              </a:ext>
            </a:extLst>
          </p:cNvPr>
          <p:cNvSpPr/>
          <p:nvPr/>
        </p:nvSpPr>
        <p:spPr>
          <a:xfrm>
            <a:off x="5202511" y="1668764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Trade Booking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63F2B-E1E1-6C4B-BA00-DDE8CADBBD7A}"/>
              </a:ext>
            </a:extLst>
          </p:cNvPr>
          <p:cNvSpPr/>
          <p:nvPr/>
        </p:nvSpPr>
        <p:spPr>
          <a:xfrm>
            <a:off x="2604994" y="1510881"/>
            <a:ext cx="525687" cy="347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DB6D8-949D-1F43-B9BF-6C82E7F52B72}"/>
              </a:ext>
            </a:extLst>
          </p:cNvPr>
          <p:cNvSpPr/>
          <p:nvPr/>
        </p:nvSpPr>
        <p:spPr>
          <a:xfrm>
            <a:off x="5792196" y="1668764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Auto </a:t>
            </a:r>
          </a:p>
          <a:p>
            <a:pPr algn="just"/>
            <a:r>
              <a:rPr lang="en-US" sz="800" dirty="0"/>
              <a:t>Borrow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032A9-78DD-F142-BED2-CCB5232865B7}"/>
              </a:ext>
            </a:extLst>
          </p:cNvPr>
          <p:cNvSpPr/>
          <p:nvPr/>
        </p:nvSpPr>
        <p:spPr>
          <a:xfrm>
            <a:off x="2471134" y="1855279"/>
            <a:ext cx="678465" cy="347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B86CF3C-3CAE-0F4A-B767-6CB5A212585C}"/>
              </a:ext>
            </a:extLst>
          </p:cNvPr>
          <p:cNvCxnSpPr>
            <a:cxnSpLocks/>
          </p:cNvCxnSpPr>
          <p:nvPr/>
        </p:nvCxnSpPr>
        <p:spPr>
          <a:xfrm rot="5400000">
            <a:off x="5467829" y="2454204"/>
            <a:ext cx="596427" cy="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16DB7-D4E5-614E-9F24-FEA983573D70}"/>
              </a:ext>
            </a:extLst>
          </p:cNvPr>
          <p:cNvSpPr/>
          <p:nvPr/>
        </p:nvSpPr>
        <p:spPr>
          <a:xfrm>
            <a:off x="7455765" y="301945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One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EB2EDFB-A9EC-1642-A131-A36511A09D5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19981" y="1842340"/>
            <a:ext cx="1688957" cy="1177110"/>
          </a:xfrm>
          <a:prstGeom prst="bentConnector3">
            <a:avLst>
              <a:gd name="adj1" fmla="val 9962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5BC78B-1FA5-C647-8E2E-93588C4BA4DE}"/>
              </a:ext>
            </a:extLst>
          </p:cNvPr>
          <p:cNvCxnSpPr>
            <a:cxnSpLocks/>
            <a:stCxn id="16" idx="1"/>
            <a:endCxn id="10" idx="4"/>
          </p:cNvCxnSpPr>
          <p:nvPr/>
        </p:nvCxnSpPr>
        <p:spPr>
          <a:xfrm rot="10800000" flipV="1">
            <a:off x="6904761" y="3325509"/>
            <a:ext cx="551005" cy="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97915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B5528F89-E935-A44A-B1CF-657A571CFF81}"/>
              </a:ext>
            </a:extLst>
          </p:cNvPr>
          <p:cNvSpPr/>
          <p:nvPr/>
        </p:nvSpPr>
        <p:spPr>
          <a:xfrm>
            <a:off x="4627837" y="2751177"/>
            <a:ext cx="2276923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Office Data Store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Trades &amp; Positions </a:t>
            </a:r>
          </a:p>
          <a:p>
            <a:pPr algn="ctr"/>
            <a:r>
              <a:rPr lang="en-US" sz="1000" dirty="0"/>
              <a:t>&amp; Ref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114614-5E66-7341-8CF2-2D98CAEDAE7D}"/>
              </a:ext>
            </a:extLst>
          </p:cNvPr>
          <p:cNvSpPr/>
          <p:nvPr/>
        </p:nvSpPr>
        <p:spPr>
          <a:xfrm>
            <a:off x="4780237" y="1231900"/>
            <a:ext cx="1971727" cy="114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SBL Micro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192E5-D4A8-1147-B311-5F4DA1216EA7}"/>
              </a:ext>
            </a:extLst>
          </p:cNvPr>
          <p:cNvSpPr/>
          <p:nvPr/>
        </p:nvSpPr>
        <p:spPr>
          <a:xfrm>
            <a:off x="5540844" y="1925755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Trade Booking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DB6D8-949D-1F43-B9BF-6C82E7F52B72}"/>
              </a:ext>
            </a:extLst>
          </p:cNvPr>
          <p:cNvSpPr/>
          <p:nvPr/>
        </p:nvSpPr>
        <p:spPr>
          <a:xfrm>
            <a:off x="6130529" y="1925755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Auto </a:t>
            </a:r>
          </a:p>
          <a:p>
            <a:pPr algn="just"/>
            <a:r>
              <a:rPr lang="en-US" sz="800" dirty="0"/>
              <a:t>Borrow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16DB7-D4E5-614E-9F24-FEA983573D70}"/>
              </a:ext>
            </a:extLst>
          </p:cNvPr>
          <p:cNvSpPr/>
          <p:nvPr/>
        </p:nvSpPr>
        <p:spPr>
          <a:xfrm>
            <a:off x="7455765" y="301945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One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EB2EDFB-A9EC-1642-A131-A36511A09D5F}"/>
              </a:ext>
            </a:extLst>
          </p:cNvPr>
          <p:cNvCxnSpPr>
            <a:cxnSpLocks/>
            <a:stCxn id="8" idx="3"/>
            <a:endCxn id="16" idx="0"/>
          </p:cNvCxnSpPr>
          <p:nvPr/>
        </p:nvCxnSpPr>
        <p:spPr>
          <a:xfrm>
            <a:off x="6751964" y="1802652"/>
            <a:ext cx="1357484" cy="12167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5BC78B-1FA5-C647-8E2E-93588C4BA4DE}"/>
              </a:ext>
            </a:extLst>
          </p:cNvPr>
          <p:cNvCxnSpPr>
            <a:cxnSpLocks/>
            <a:stCxn id="16" idx="1"/>
            <a:endCxn id="10" idx="4"/>
          </p:cNvCxnSpPr>
          <p:nvPr/>
        </p:nvCxnSpPr>
        <p:spPr>
          <a:xfrm rot="10800000" flipV="1">
            <a:off x="6904761" y="3325509"/>
            <a:ext cx="551005" cy="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662B91D-8A24-5948-B3F3-8C8A658F9A89}"/>
              </a:ext>
            </a:extLst>
          </p:cNvPr>
          <p:cNvSpPr/>
          <p:nvPr/>
        </p:nvSpPr>
        <p:spPr>
          <a:xfrm>
            <a:off x="4886651" y="1925755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Trade  Lifecycle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6BED5-F558-D140-BB43-752439C1E8E6}"/>
              </a:ext>
            </a:extLst>
          </p:cNvPr>
          <p:cNvSpPr/>
          <p:nvPr/>
        </p:nvSpPr>
        <p:spPr>
          <a:xfrm>
            <a:off x="5540844" y="1521284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Auto Returns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6B017E-B063-C348-B2C4-CF1AD80ADA0B}"/>
              </a:ext>
            </a:extLst>
          </p:cNvPr>
          <p:cNvSpPr/>
          <p:nvPr/>
        </p:nvSpPr>
        <p:spPr>
          <a:xfrm>
            <a:off x="6130529" y="1521284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Coll. Sweep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9F3E79-FBAB-F141-B212-7FFD7BE7ABE3}"/>
              </a:ext>
            </a:extLst>
          </p:cNvPr>
          <p:cNvSpPr/>
          <p:nvPr/>
        </p:nvSpPr>
        <p:spPr>
          <a:xfrm>
            <a:off x="4886651" y="1521284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Short Coverage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A230794-019F-414F-AF2C-D6279AB94149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5577313" y="2562191"/>
            <a:ext cx="377774" cy="1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21933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B6F9E-8110-7E4C-9FA2-F409ECDDC4DD}"/>
              </a:ext>
            </a:extLst>
          </p:cNvPr>
          <p:cNvSpPr/>
          <p:nvPr/>
        </p:nvSpPr>
        <p:spPr>
          <a:xfrm>
            <a:off x="4386013" y="165058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Apps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A191E-E7DD-BA47-8DBC-D014F69F977B}"/>
              </a:ext>
            </a:extLst>
          </p:cNvPr>
          <p:cNvSpPr/>
          <p:nvPr/>
        </p:nvSpPr>
        <p:spPr>
          <a:xfrm>
            <a:off x="5830665" y="165058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Blotter Plus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AEF9A4-D3AF-404E-8623-6C4419459527}"/>
              </a:ext>
            </a:extLst>
          </p:cNvPr>
          <p:cNvSpPr/>
          <p:nvPr/>
        </p:nvSpPr>
        <p:spPr>
          <a:xfrm>
            <a:off x="7418639" y="306390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Navia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9F53-FD51-9346-8E8F-085A614B57E1}"/>
              </a:ext>
            </a:extLst>
          </p:cNvPr>
          <p:cNvSpPr/>
          <p:nvPr/>
        </p:nvSpPr>
        <p:spPr>
          <a:xfrm>
            <a:off x="4386013" y="4401022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5E7087-DFE6-BB42-AB2B-CFC4A2D60F95}"/>
              </a:ext>
            </a:extLst>
          </p:cNvPr>
          <p:cNvSpPr/>
          <p:nvPr/>
        </p:nvSpPr>
        <p:spPr>
          <a:xfrm>
            <a:off x="5830665" y="4401022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Omega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8C8D27-F9E7-1E4F-A483-7F8B57FBE220}"/>
              </a:ext>
            </a:extLst>
          </p:cNvPr>
          <p:cNvSpPr/>
          <p:nvPr/>
        </p:nvSpPr>
        <p:spPr>
          <a:xfrm>
            <a:off x="2806594" y="306390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 One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B5528F89-E935-A44A-B1CF-657A571CFF81}"/>
              </a:ext>
            </a:extLst>
          </p:cNvPr>
          <p:cNvSpPr/>
          <p:nvPr/>
        </p:nvSpPr>
        <p:spPr>
          <a:xfrm>
            <a:off x="4627837" y="2744827"/>
            <a:ext cx="2276923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Office Data Store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Trades &amp; Positions </a:t>
            </a:r>
          </a:p>
          <a:p>
            <a:pPr algn="ctr"/>
            <a:r>
              <a:rPr lang="en-US" sz="1000" dirty="0"/>
              <a:t>&amp; Ref Data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F87971BE-9172-B742-8617-C9ED2AFF329D}"/>
              </a:ext>
            </a:extLst>
          </p:cNvPr>
          <p:cNvSpPr/>
          <p:nvPr/>
        </p:nvSpPr>
        <p:spPr>
          <a:xfrm>
            <a:off x="4945233" y="226269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01D52172-A8DA-BD46-A1D7-CC8DF104CE7B}"/>
              </a:ext>
            </a:extLst>
          </p:cNvPr>
          <p:cNvSpPr/>
          <p:nvPr/>
        </p:nvSpPr>
        <p:spPr>
          <a:xfrm>
            <a:off x="6337984" y="226269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8C956562-169A-DE41-BC0A-E185F19E266A}"/>
              </a:ext>
            </a:extLst>
          </p:cNvPr>
          <p:cNvSpPr/>
          <p:nvPr/>
        </p:nvSpPr>
        <p:spPr>
          <a:xfrm>
            <a:off x="5005689" y="3887144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B488CFB-E9A6-754F-9492-A0CB53F6557B}"/>
              </a:ext>
            </a:extLst>
          </p:cNvPr>
          <p:cNvSpPr/>
          <p:nvPr/>
        </p:nvSpPr>
        <p:spPr>
          <a:xfrm>
            <a:off x="6340975" y="3892182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CFD842BA-8F2E-4A47-B692-C5E4B4F95B5D}"/>
              </a:ext>
            </a:extLst>
          </p:cNvPr>
          <p:cNvSpPr/>
          <p:nvPr/>
        </p:nvSpPr>
        <p:spPr>
          <a:xfrm rot="5400000">
            <a:off x="4276436" y="3139052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56DA95BA-F4A0-2F47-B266-0FB6EDCD95F4}"/>
              </a:ext>
            </a:extLst>
          </p:cNvPr>
          <p:cNvSpPr/>
          <p:nvPr/>
        </p:nvSpPr>
        <p:spPr>
          <a:xfrm rot="5400000">
            <a:off x="7067237" y="3153064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4600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B5528F89-E935-A44A-B1CF-657A571CFF81}"/>
              </a:ext>
            </a:extLst>
          </p:cNvPr>
          <p:cNvSpPr/>
          <p:nvPr/>
        </p:nvSpPr>
        <p:spPr>
          <a:xfrm>
            <a:off x="4627837" y="2751177"/>
            <a:ext cx="2276923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Office Data Store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Trades &amp; Positions </a:t>
            </a:r>
          </a:p>
          <a:p>
            <a:pPr algn="ctr"/>
            <a:r>
              <a:rPr lang="en-US" sz="1000" dirty="0"/>
              <a:t>&amp; Ref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114614-5E66-7341-8CF2-2D98CAEDAE7D}"/>
              </a:ext>
            </a:extLst>
          </p:cNvPr>
          <p:cNvSpPr/>
          <p:nvPr/>
        </p:nvSpPr>
        <p:spPr>
          <a:xfrm>
            <a:off x="4780237" y="1231900"/>
            <a:ext cx="1971727" cy="114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SBL Micro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192E5-D4A8-1147-B311-5F4DA1216EA7}"/>
              </a:ext>
            </a:extLst>
          </p:cNvPr>
          <p:cNvSpPr/>
          <p:nvPr/>
        </p:nvSpPr>
        <p:spPr>
          <a:xfrm>
            <a:off x="5540844" y="1925755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Trade Booking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DB6D8-949D-1F43-B9BF-6C82E7F52B72}"/>
              </a:ext>
            </a:extLst>
          </p:cNvPr>
          <p:cNvSpPr/>
          <p:nvPr/>
        </p:nvSpPr>
        <p:spPr>
          <a:xfrm>
            <a:off x="6130529" y="1925755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Auto </a:t>
            </a:r>
          </a:p>
          <a:p>
            <a:pPr algn="just"/>
            <a:r>
              <a:rPr lang="en-US" sz="800" dirty="0"/>
              <a:t>Borrow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16DB7-D4E5-614E-9F24-FEA983573D70}"/>
              </a:ext>
            </a:extLst>
          </p:cNvPr>
          <p:cNvSpPr/>
          <p:nvPr/>
        </p:nvSpPr>
        <p:spPr>
          <a:xfrm>
            <a:off x="7455765" y="301945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One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EB2EDFB-A9EC-1642-A131-A36511A09D5F}"/>
              </a:ext>
            </a:extLst>
          </p:cNvPr>
          <p:cNvCxnSpPr>
            <a:cxnSpLocks/>
            <a:stCxn id="8" idx="3"/>
            <a:endCxn id="16" idx="0"/>
          </p:cNvCxnSpPr>
          <p:nvPr/>
        </p:nvCxnSpPr>
        <p:spPr>
          <a:xfrm>
            <a:off x="6751964" y="1802652"/>
            <a:ext cx="1357484" cy="12167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5BC78B-1FA5-C647-8E2E-93588C4BA4DE}"/>
              </a:ext>
            </a:extLst>
          </p:cNvPr>
          <p:cNvCxnSpPr>
            <a:cxnSpLocks/>
            <a:stCxn id="16" idx="1"/>
            <a:endCxn id="10" idx="4"/>
          </p:cNvCxnSpPr>
          <p:nvPr/>
        </p:nvCxnSpPr>
        <p:spPr>
          <a:xfrm rot="10800000" flipV="1">
            <a:off x="6904761" y="3325509"/>
            <a:ext cx="551005" cy="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662B91D-8A24-5948-B3F3-8C8A658F9A89}"/>
              </a:ext>
            </a:extLst>
          </p:cNvPr>
          <p:cNvSpPr/>
          <p:nvPr/>
        </p:nvSpPr>
        <p:spPr>
          <a:xfrm>
            <a:off x="4886651" y="1925755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Trade  Lifecycle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6BED5-F558-D140-BB43-752439C1E8E6}"/>
              </a:ext>
            </a:extLst>
          </p:cNvPr>
          <p:cNvSpPr/>
          <p:nvPr/>
        </p:nvSpPr>
        <p:spPr>
          <a:xfrm>
            <a:off x="5540844" y="1521284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Auto Returns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6B017E-B063-C348-B2C4-CF1AD80ADA0B}"/>
              </a:ext>
            </a:extLst>
          </p:cNvPr>
          <p:cNvSpPr/>
          <p:nvPr/>
        </p:nvSpPr>
        <p:spPr>
          <a:xfrm>
            <a:off x="6130529" y="1521284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Coll. Sweep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9F3E79-FBAB-F141-B212-7FFD7BE7ABE3}"/>
              </a:ext>
            </a:extLst>
          </p:cNvPr>
          <p:cNvSpPr/>
          <p:nvPr/>
        </p:nvSpPr>
        <p:spPr>
          <a:xfrm>
            <a:off x="4886651" y="1521284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Short Coverage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A230794-019F-414F-AF2C-D6279AB94149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5577313" y="2562191"/>
            <a:ext cx="377774" cy="1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213B086-0BDE-AA4D-BA4B-EB00E3C48B66}"/>
              </a:ext>
            </a:extLst>
          </p:cNvPr>
          <p:cNvSpPr/>
          <p:nvPr/>
        </p:nvSpPr>
        <p:spPr>
          <a:xfrm>
            <a:off x="2124066" y="2753618"/>
            <a:ext cx="1971727" cy="114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 Derivatives Micro Services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4B9908-F16D-4E44-A632-E1E337C518FB}"/>
              </a:ext>
            </a:extLst>
          </p:cNvPr>
          <p:cNvSpPr/>
          <p:nvPr/>
        </p:nvSpPr>
        <p:spPr>
          <a:xfrm>
            <a:off x="2884673" y="3447473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177C4F-7B43-F140-9615-FE7A69F88D10}"/>
              </a:ext>
            </a:extLst>
          </p:cNvPr>
          <p:cNvSpPr/>
          <p:nvPr/>
        </p:nvSpPr>
        <p:spPr>
          <a:xfrm>
            <a:off x="3474358" y="3447473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 </a:t>
            </a:r>
          </a:p>
          <a:p>
            <a:pPr algn="just"/>
            <a:endParaRPr lang="en-US" sz="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A0954D-CFCA-8045-BF18-2D5D184792D7}"/>
              </a:ext>
            </a:extLst>
          </p:cNvPr>
          <p:cNvSpPr/>
          <p:nvPr/>
        </p:nvSpPr>
        <p:spPr>
          <a:xfrm>
            <a:off x="2230480" y="3447473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4F8875-413F-A042-A260-672E10A3DBD9}"/>
              </a:ext>
            </a:extLst>
          </p:cNvPr>
          <p:cNvSpPr/>
          <p:nvPr/>
        </p:nvSpPr>
        <p:spPr>
          <a:xfrm>
            <a:off x="2884673" y="3043002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4F31DA-6F6D-6E45-958C-D0B2E6754E32}"/>
              </a:ext>
            </a:extLst>
          </p:cNvPr>
          <p:cNvSpPr/>
          <p:nvPr/>
        </p:nvSpPr>
        <p:spPr>
          <a:xfrm>
            <a:off x="3474358" y="3043002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25911F-3947-FD49-9509-3DE9763DDD8B}"/>
              </a:ext>
            </a:extLst>
          </p:cNvPr>
          <p:cNvSpPr/>
          <p:nvPr/>
        </p:nvSpPr>
        <p:spPr>
          <a:xfrm>
            <a:off x="2230480" y="3043002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2CF6B82F-498F-4649-89A7-B756505F753C}"/>
              </a:ext>
            </a:extLst>
          </p:cNvPr>
          <p:cNvCxnSpPr>
            <a:cxnSpLocks/>
            <a:stCxn id="49" idx="3"/>
            <a:endCxn id="10" idx="2"/>
          </p:cNvCxnSpPr>
          <p:nvPr/>
        </p:nvCxnSpPr>
        <p:spPr>
          <a:xfrm>
            <a:off x="4095793" y="3324370"/>
            <a:ext cx="532044" cy="11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47219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B5528F89-E935-A44A-B1CF-657A571CFF81}"/>
              </a:ext>
            </a:extLst>
          </p:cNvPr>
          <p:cNvSpPr/>
          <p:nvPr/>
        </p:nvSpPr>
        <p:spPr>
          <a:xfrm>
            <a:off x="4627837" y="2751177"/>
            <a:ext cx="2276923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Office Data Store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Trades &amp; Positions </a:t>
            </a:r>
          </a:p>
          <a:p>
            <a:pPr algn="ctr"/>
            <a:r>
              <a:rPr lang="en-US" sz="1000" dirty="0"/>
              <a:t>&amp; Ref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114614-5E66-7341-8CF2-2D98CAEDAE7D}"/>
              </a:ext>
            </a:extLst>
          </p:cNvPr>
          <p:cNvSpPr/>
          <p:nvPr/>
        </p:nvSpPr>
        <p:spPr>
          <a:xfrm>
            <a:off x="4780237" y="1231900"/>
            <a:ext cx="1971727" cy="114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SBL Micro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192E5-D4A8-1147-B311-5F4DA1216EA7}"/>
              </a:ext>
            </a:extLst>
          </p:cNvPr>
          <p:cNvSpPr/>
          <p:nvPr/>
        </p:nvSpPr>
        <p:spPr>
          <a:xfrm>
            <a:off x="5540844" y="1925755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Trade Booking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DB6D8-949D-1F43-B9BF-6C82E7F52B72}"/>
              </a:ext>
            </a:extLst>
          </p:cNvPr>
          <p:cNvSpPr/>
          <p:nvPr/>
        </p:nvSpPr>
        <p:spPr>
          <a:xfrm>
            <a:off x="6130529" y="1925755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Auto </a:t>
            </a:r>
          </a:p>
          <a:p>
            <a:pPr algn="just"/>
            <a:r>
              <a:rPr lang="en-US" sz="800" dirty="0"/>
              <a:t>Borrow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16DB7-D4E5-614E-9F24-FEA983573D70}"/>
              </a:ext>
            </a:extLst>
          </p:cNvPr>
          <p:cNvSpPr/>
          <p:nvPr/>
        </p:nvSpPr>
        <p:spPr>
          <a:xfrm>
            <a:off x="7455765" y="301945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One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EB2EDFB-A9EC-1642-A131-A36511A09D5F}"/>
              </a:ext>
            </a:extLst>
          </p:cNvPr>
          <p:cNvCxnSpPr>
            <a:cxnSpLocks/>
            <a:stCxn id="8" idx="3"/>
            <a:endCxn id="16" idx="0"/>
          </p:cNvCxnSpPr>
          <p:nvPr/>
        </p:nvCxnSpPr>
        <p:spPr>
          <a:xfrm>
            <a:off x="6751964" y="1802652"/>
            <a:ext cx="1357484" cy="12167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5BC78B-1FA5-C647-8E2E-93588C4BA4DE}"/>
              </a:ext>
            </a:extLst>
          </p:cNvPr>
          <p:cNvCxnSpPr>
            <a:cxnSpLocks/>
            <a:stCxn id="16" idx="1"/>
            <a:endCxn id="10" idx="4"/>
          </p:cNvCxnSpPr>
          <p:nvPr/>
        </p:nvCxnSpPr>
        <p:spPr>
          <a:xfrm rot="10800000" flipV="1">
            <a:off x="6904761" y="3325509"/>
            <a:ext cx="551005" cy="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662B91D-8A24-5948-B3F3-8C8A658F9A89}"/>
              </a:ext>
            </a:extLst>
          </p:cNvPr>
          <p:cNvSpPr/>
          <p:nvPr/>
        </p:nvSpPr>
        <p:spPr>
          <a:xfrm>
            <a:off x="4886651" y="1925755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Trade  Lifecycle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6BED5-F558-D140-BB43-752439C1E8E6}"/>
              </a:ext>
            </a:extLst>
          </p:cNvPr>
          <p:cNvSpPr/>
          <p:nvPr/>
        </p:nvSpPr>
        <p:spPr>
          <a:xfrm>
            <a:off x="5540844" y="1521284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Auto Returns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6B017E-B063-C348-B2C4-CF1AD80ADA0B}"/>
              </a:ext>
            </a:extLst>
          </p:cNvPr>
          <p:cNvSpPr/>
          <p:nvPr/>
        </p:nvSpPr>
        <p:spPr>
          <a:xfrm>
            <a:off x="6130529" y="1521284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Coll. Sweep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9F3E79-FBAB-F141-B212-7FFD7BE7ABE3}"/>
              </a:ext>
            </a:extLst>
          </p:cNvPr>
          <p:cNvSpPr/>
          <p:nvPr/>
        </p:nvSpPr>
        <p:spPr>
          <a:xfrm>
            <a:off x="4886651" y="1521284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Short Coverage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A230794-019F-414F-AF2C-D6279AB94149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5577313" y="2562191"/>
            <a:ext cx="377774" cy="1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3EB0BDB-00B0-8E44-B87C-12D03C30C178}"/>
              </a:ext>
            </a:extLst>
          </p:cNvPr>
          <p:cNvSpPr/>
          <p:nvPr/>
        </p:nvSpPr>
        <p:spPr>
          <a:xfrm>
            <a:off x="4780237" y="4277618"/>
            <a:ext cx="1971727" cy="114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Inventory  Micro Services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C0D75E-E94F-2C48-9103-339AEE63A3A5}"/>
              </a:ext>
            </a:extLst>
          </p:cNvPr>
          <p:cNvSpPr/>
          <p:nvPr/>
        </p:nvSpPr>
        <p:spPr>
          <a:xfrm>
            <a:off x="5540844" y="4971473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5F9B79-421A-3C4E-8819-16AFD45017F0}"/>
              </a:ext>
            </a:extLst>
          </p:cNvPr>
          <p:cNvSpPr/>
          <p:nvPr/>
        </p:nvSpPr>
        <p:spPr>
          <a:xfrm>
            <a:off x="6130529" y="4971473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 </a:t>
            </a:r>
          </a:p>
          <a:p>
            <a:pPr algn="just"/>
            <a:endParaRPr lang="en-US" sz="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6CA390-8922-AC4B-AB32-71E33F37C0C2}"/>
              </a:ext>
            </a:extLst>
          </p:cNvPr>
          <p:cNvSpPr/>
          <p:nvPr/>
        </p:nvSpPr>
        <p:spPr>
          <a:xfrm>
            <a:off x="4886651" y="4971473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EEA68D-9789-3A4D-95BB-A4A597012FF6}"/>
              </a:ext>
            </a:extLst>
          </p:cNvPr>
          <p:cNvSpPr/>
          <p:nvPr/>
        </p:nvSpPr>
        <p:spPr>
          <a:xfrm>
            <a:off x="5540844" y="4567002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D1D092-5B6C-6441-BC73-F81221790A45}"/>
              </a:ext>
            </a:extLst>
          </p:cNvPr>
          <p:cNvSpPr/>
          <p:nvPr/>
        </p:nvSpPr>
        <p:spPr>
          <a:xfrm>
            <a:off x="6130529" y="4567002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767A27-77D5-5A45-9968-629A6B1A6206}"/>
              </a:ext>
            </a:extLst>
          </p:cNvPr>
          <p:cNvSpPr/>
          <p:nvPr/>
        </p:nvSpPr>
        <p:spPr>
          <a:xfrm>
            <a:off x="4886651" y="4567002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C0CD260-6EE4-C04D-96C4-75297B9AA2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40011" y="4088632"/>
            <a:ext cx="377774" cy="1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213B086-0BDE-AA4D-BA4B-EB00E3C48B66}"/>
              </a:ext>
            </a:extLst>
          </p:cNvPr>
          <p:cNvSpPr/>
          <p:nvPr/>
        </p:nvSpPr>
        <p:spPr>
          <a:xfrm>
            <a:off x="2124066" y="2753618"/>
            <a:ext cx="1971727" cy="114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 Derivatives Micro Services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4B9908-F16D-4E44-A632-E1E337C518FB}"/>
              </a:ext>
            </a:extLst>
          </p:cNvPr>
          <p:cNvSpPr/>
          <p:nvPr/>
        </p:nvSpPr>
        <p:spPr>
          <a:xfrm>
            <a:off x="2884673" y="3447473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177C4F-7B43-F140-9615-FE7A69F88D10}"/>
              </a:ext>
            </a:extLst>
          </p:cNvPr>
          <p:cNvSpPr/>
          <p:nvPr/>
        </p:nvSpPr>
        <p:spPr>
          <a:xfrm>
            <a:off x="3474358" y="3447473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 </a:t>
            </a:r>
          </a:p>
          <a:p>
            <a:pPr algn="just"/>
            <a:endParaRPr lang="en-US" sz="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A0954D-CFCA-8045-BF18-2D5D184792D7}"/>
              </a:ext>
            </a:extLst>
          </p:cNvPr>
          <p:cNvSpPr/>
          <p:nvPr/>
        </p:nvSpPr>
        <p:spPr>
          <a:xfrm>
            <a:off x="2230480" y="3447473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4F8875-413F-A042-A260-672E10A3DBD9}"/>
              </a:ext>
            </a:extLst>
          </p:cNvPr>
          <p:cNvSpPr/>
          <p:nvPr/>
        </p:nvSpPr>
        <p:spPr>
          <a:xfrm>
            <a:off x="2884673" y="3043002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4F31DA-6F6D-6E45-958C-D0B2E6754E32}"/>
              </a:ext>
            </a:extLst>
          </p:cNvPr>
          <p:cNvSpPr/>
          <p:nvPr/>
        </p:nvSpPr>
        <p:spPr>
          <a:xfrm>
            <a:off x="3474358" y="3043002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25911F-3947-FD49-9509-3DE9763DDD8B}"/>
              </a:ext>
            </a:extLst>
          </p:cNvPr>
          <p:cNvSpPr/>
          <p:nvPr/>
        </p:nvSpPr>
        <p:spPr>
          <a:xfrm>
            <a:off x="2230480" y="3043002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2CF6B82F-498F-4649-89A7-B756505F753C}"/>
              </a:ext>
            </a:extLst>
          </p:cNvPr>
          <p:cNvCxnSpPr>
            <a:cxnSpLocks/>
            <a:stCxn id="49" idx="3"/>
            <a:endCxn id="10" idx="2"/>
          </p:cNvCxnSpPr>
          <p:nvPr/>
        </p:nvCxnSpPr>
        <p:spPr>
          <a:xfrm>
            <a:off x="4095793" y="3324370"/>
            <a:ext cx="532044" cy="11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6193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D0316B-3331-814F-91C8-D88F88817567}"/>
              </a:ext>
            </a:extLst>
          </p:cNvPr>
          <p:cNvSpPr/>
          <p:nvPr/>
        </p:nvSpPr>
        <p:spPr>
          <a:xfrm>
            <a:off x="4795669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One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BC446387-C7BC-C84F-8E7F-02640D06DFCD}"/>
              </a:ext>
            </a:extLst>
          </p:cNvPr>
          <p:cNvSpPr/>
          <p:nvPr/>
        </p:nvSpPr>
        <p:spPr>
          <a:xfrm>
            <a:off x="4992152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984361FE-4CCD-B74E-9C74-F0F76F22810E}"/>
              </a:ext>
            </a:extLst>
          </p:cNvPr>
          <p:cNvSpPr/>
          <p:nvPr/>
        </p:nvSpPr>
        <p:spPr>
          <a:xfrm>
            <a:off x="5370003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02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n 9">
            <a:extLst>
              <a:ext uri="{FF2B5EF4-FFF2-40B4-BE49-F238E27FC236}">
                <a16:creationId xmlns:a16="http://schemas.microsoft.com/office/drawing/2014/main" id="{B5528F89-E935-A44A-B1CF-657A571CFF81}"/>
              </a:ext>
            </a:extLst>
          </p:cNvPr>
          <p:cNvSpPr/>
          <p:nvPr/>
        </p:nvSpPr>
        <p:spPr>
          <a:xfrm>
            <a:off x="4627837" y="2751177"/>
            <a:ext cx="2276923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Office Data Store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Trades &amp; Positions </a:t>
            </a:r>
          </a:p>
          <a:p>
            <a:pPr algn="ctr"/>
            <a:r>
              <a:rPr lang="en-US" sz="1000" dirty="0"/>
              <a:t>&amp; Ref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114614-5E66-7341-8CF2-2D98CAEDAE7D}"/>
              </a:ext>
            </a:extLst>
          </p:cNvPr>
          <p:cNvSpPr/>
          <p:nvPr/>
        </p:nvSpPr>
        <p:spPr>
          <a:xfrm>
            <a:off x="4780237" y="1231900"/>
            <a:ext cx="1971727" cy="114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SBL Micro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192E5-D4A8-1147-B311-5F4DA1216EA7}"/>
              </a:ext>
            </a:extLst>
          </p:cNvPr>
          <p:cNvSpPr/>
          <p:nvPr/>
        </p:nvSpPr>
        <p:spPr>
          <a:xfrm>
            <a:off x="5540844" y="1925755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Trade Booking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DB6D8-949D-1F43-B9BF-6C82E7F52B72}"/>
              </a:ext>
            </a:extLst>
          </p:cNvPr>
          <p:cNvSpPr/>
          <p:nvPr/>
        </p:nvSpPr>
        <p:spPr>
          <a:xfrm>
            <a:off x="6130529" y="1925755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Auto </a:t>
            </a:r>
          </a:p>
          <a:p>
            <a:pPr algn="just"/>
            <a:r>
              <a:rPr lang="en-US" sz="800" dirty="0"/>
              <a:t>Borrow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5BC78B-1FA5-C647-8E2E-93588C4BA4DE}"/>
              </a:ext>
            </a:extLst>
          </p:cNvPr>
          <p:cNvCxnSpPr>
            <a:cxnSpLocks/>
            <a:endCxn id="10" idx="4"/>
          </p:cNvCxnSpPr>
          <p:nvPr/>
        </p:nvCxnSpPr>
        <p:spPr>
          <a:xfrm rot="10800000" flipV="1">
            <a:off x="6904761" y="3325509"/>
            <a:ext cx="551005" cy="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662B91D-8A24-5948-B3F3-8C8A658F9A89}"/>
              </a:ext>
            </a:extLst>
          </p:cNvPr>
          <p:cNvSpPr/>
          <p:nvPr/>
        </p:nvSpPr>
        <p:spPr>
          <a:xfrm>
            <a:off x="4886651" y="1925755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Trade  Lifecycle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6BED5-F558-D140-BB43-752439C1E8E6}"/>
              </a:ext>
            </a:extLst>
          </p:cNvPr>
          <p:cNvSpPr/>
          <p:nvPr/>
        </p:nvSpPr>
        <p:spPr>
          <a:xfrm>
            <a:off x="5540844" y="1521284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Auto Returns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6B017E-B063-C348-B2C4-CF1AD80ADA0B}"/>
              </a:ext>
            </a:extLst>
          </p:cNvPr>
          <p:cNvSpPr/>
          <p:nvPr/>
        </p:nvSpPr>
        <p:spPr>
          <a:xfrm>
            <a:off x="6130529" y="1521284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Coll. Sweep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9F3E79-FBAB-F141-B212-7FFD7BE7ABE3}"/>
              </a:ext>
            </a:extLst>
          </p:cNvPr>
          <p:cNvSpPr/>
          <p:nvPr/>
        </p:nvSpPr>
        <p:spPr>
          <a:xfrm>
            <a:off x="4886651" y="1521284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Short Coverage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A230794-019F-414F-AF2C-D6279AB94149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5577313" y="2562191"/>
            <a:ext cx="377774" cy="1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3EB0BDB-00B0-8E44-B87C-12D03C30C178}"/>
              </a:ext>
            </a:extLst>
          </p:cNvPr>
          <p:cNvSpPr/>
          <p:nvPr/>
        </p:nvSpPr>
        <p:spPr>
          <a:xfrm>
            <a:off x="4780237" y="4277618"/>
            <a:ext cx="1971727" cy="114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Inventory  Micro Services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C0D75E-E94F-2C48-9103-339AEE63A3A5}"/>
              </a:ext>
            </a:extLst>
          </p:cNvPr>
          <p:cNvSpPr/>
          <p:nvPr/>
        </p:nvSpPr>
        <p:spPr>
          <a:xfrm>
            <a:off x="5540844" y="4971473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5F9B79-421A-3C4E-8819-16AFD45017F0}"/>
              </a:ext>
            </a:extLst>
          </p:cNvPr>
          <p:cNvSpPr/>
          <p:nvPr/>
        </p:nvSpPr>
        <p:spPr>
          <a:xfrm>
            <a:off x="6130529" y="4971473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 </a:t>
            </a:r>
          </a:p>
          <a:p>
            <a:pPr algn="just"/>
            <a:endParaRPr lang="en-US" sz="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6CA390-8922-AC4B-AB32-71E33F37C0C2}"/>
              </a:ext>
            </a:extLst>
          </p:cNvPr>
          <p:cNvSpPr/>
          <p:nvPr/>
        </p:nvSpPr>
        <p:spPr>
          <a:xfrm>
            <a:off x="4886651" y="4971473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EEA68D-9789-3A4D-95BB-A4A597012FF6}"/>
              </a:ext>
            </a:extLst>
          </p:cNvPr>
          <p:cNvSpPr/>
          <p:nvPr/>
        </p:nvSpPr>
        <p:spPr>
          <a:xfrm>
            <a:off x="5540844" y="4567002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D1D092-5B6C-6441-BC73-F81221790A45}"/>
              </a:ext>
            </a:extLst>
          </p:cNvPr>
          <p:cNvSpPr/>
          <p:nvPr/>
        </p:nvSpPr>
        <p:spPr>
          <a:xfrm>
            <a:off x="6130529" y="4567002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767A27-77D5-5A45-9968-629A6B1A6206}"/>
              </a:ext>
            </a:extLst>
          </p:cNvPr>
          <p:cNvSpPr/>
          <p:nvPr/>
        </p:nvSpPr>
        <p:spPr>
          <a:xfrm>
            <a:off x="4886651" y="4567002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C0CD260-6EE4-C04D-96C4-75297B9AA2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40011" y="4088632"/>
            <a:ext cx="377774" cy="1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213B086-0BDE-AA4D-BA4B-EB00E3C48B66}"/>
              </a:ext>
            </a:extLst>
          </p:cNvPr>
          <p:cNvSpPr/>
          <p:nvPr/>
        </p:nvSpPr>
        <p:spPr>
          <a:xfrm>
            <a:off x="2124066" y="2753618"/>
            <a:ext cx="1971727" cy="114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 Derivatives Micro Services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4B9908-F16D-4E44-A632-E1E337C518FB}"/>
              </a:ext>
            </a:extLst>
          </p:cNvPr>
          <p:cNvSpPr/>
          <p:nvPr/>
        </p:nvSpPr>
        <p:spPr>
          <a:xfrm>
            <a:off x="2884673" y="3447473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177C4F-7B43-F140-9615-FE7A69F88D10}"/>
              </a:ext>
            </a:extLst>
          </p:cNvPr>
          <p:cNvSpPr/>
          <p:nvPr/>
        </p:nvSpPr>
        <p:spPr>
          <a:xfrm>
            <a:off x="3474358" y="3447473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 </a:t>
            </a:r>
          </a:p>
          <a:p>
            <a:pPr algn="just"/>
            <a:endParaRPr lang="en-US" sz="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A0954D-CFCA-8045-BF18-2D5D184792D7}"/>
              </a:ext>
            </a:extLst>
          </p:cNvPr>
          <p:cNvSpPr/>
          <p:nvPr/>
        </p:nvSpPr>
        <p:spPr>
          <a:xfrm>
            <a:off x="2230480" y="3447473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4F8875-413F-A042-A260-672E10A3DBD9}"/>
              </a:ext>
            </a:extLst>
          </p:cNvPr>
          <p:cNvSpPr/>
          <p:nvPr/>
        </p:nvSpPr>
        <p:spPr>
          <a:xfrm>
            <a:off x="2884673" y="3043002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4F31DA-6F6D-6E45-958C-D0B2E6754E32}"/>
              </a:ext>
            </a:extLst>
          </p:cNvPr>
          <p:cNvSpPr/>
          <p:nvPr/>
        </p:nvSpPr>
        <p:spPr>
          <a:xfrm>
            <a:off x="3474358" y="3043002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25911F-3947-FD49-9509-3DE9763DDD8B}"/>
              </a:ext>
            </a:extLst>
          </p:cNvPr>
          <p:cNvSpPr/>
          <p:nvPr/>
        </p:nvSpPr>
        <p:spPr>
          <a:xfrm>
            <a:off x="2230480" y="3043002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2CF6B82F-498F-4649-89A7-B756505F753C}"/>
              </a:ext>
            </a:extLst>
          </p:cNvPr>
          <p:cNvCxnSpPr>
            <a:cxnSpLocks/>
            <a:stCxn id="49" idx="3"/>
            <a:endCxn id="10" idx="2"/>
          </p:cNvCxnSpPr>
          <p:nvPr/>
        </p:nvCxnSpPr>
        <p:spPr>
          <a:xfrm>
            <a:off x="4095793" y="3324370"/>
            <a:ext cx="532044" cy="11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5292626-89F9-8B47-B4C5-2520E4BC0E0E}"/>
              </a:ext>
            </a:extLst>
          </p:cNvPr>
          <p:cNvSpPr/>
          <p:nvPr/>
        </p:nvSpPr>
        <p:spPr>
          <a:xfrm>
            <a:off x="7455766" y="2819402"/>
            <a:ext cx="1971727" cy="114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Post Trade  Micro Services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5463D-C149-344B-9AFD-1832B5E1D419}"/>
              </a:ext>
            </a:extLst>
          </p:cNvPr>
          <p:cNvSpPr/>
          <p:nvPr/>
        </p:nvSpPr>
        <p:spPr>
          <a:xfrm>
            <a:off x="8216373" y="3513257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B86526-5FF4-174E-80B5-A90F9884EFC7}"/>
              </a:ext>
            </a:extLst>
          </p:cNvPr>
          <p:cNvSpPr/>
          <p:nvPr/>
        </p:nvSpPr>
        <p:spPr>
          <a:xfrm>
            <a:off x="8806058" y="3513257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dirty="0"/>
              <a:t> </a:t>
            </a:r>
          </a:p>
          <a:p>
            <a:pPr algn="just"/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525007-DD96-1543-8103-E38139929315}"/>
              </a:ext>
            </a:extLst>
          </p:cNvPr>
          <p:cNvSpPr/>
          <p:nvPr/>
        </p:nvSpPr>
        <p:spPr>
          <a:xfrm>
            <a:off x="7562180" y="3513257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4E0A7D-048A-B943-BD1F-B9EB8C50DD33}"/>
              </a:ext>
            </a:extLst>
          </p:cNvPr>
          <p:cNvSpPr/>
          <p:nvPr/>
        </p:nvSpPr>
        <p:spPr>
          <a:xfrm>
            <a:off x="8216373" y="3108786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07A2C3-7C6B-914D-972B-3EC77F69B4CE}"/>
              </a:ext>
            </a:extLst>
          </p:cNvPr>
          <p:cNvSpPr/>
          <p:nvPr/>
        </p:nvSpPr>
        <p:spPr>
          <a:xfrm>
            <a:off x="8806058" y="3108786"/>
            <a:ext cx="52568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16E10F-74D3-8841-9690-B67DB1F09DD3}"/>
              </a:ext>
            </a:extLst>
          </p:cNvPr>
          <p:cNvSpPr/>
          <p:nvPr/>
        </p:nvSpPr>
        <p:spPr>
          <a:xfrm>
            <a:off x="7562180" y="3108786"/>
            <a:ext cx="571027" cy="347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2679877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D0316B-3331-814F-91C8-D88F88817567}"/>
              </a:ext>
            </a:extLst>
          </p:cNvPr>
          <p:cNvSpPr/>
          <p:nvPr/>
        </p:nvSpPr>
        <p:spPr>
          <a:xfrm>
            <a:off x="4795669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6C692-219C-4944-BA57-3667E0BBF04D}"/>
              </a:ext>
            </a:extLst>
          </p:cNvPr>
          <p:cNvSpPr/>
          <p:nvPr/>
        </p:nvSpPr>
        <p:spPr>
          <a:xfrm>
            <a:off x="6240321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Omega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BC446387-C7BC-C84F-8E7F-02640D06DFCD}"/>
              </a:ext>
            </a:extLst>
          </p:cNvPr>
          <p:cNvSpPr/>
          <p:nvPr/>
        </p:nvSpPr>
        <p:spPr>
          <a:xfrm>
            <a:off x="4992152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6AB8D766-7C88-CB4A-B173-ABEB5BACF5A7}"/>
              </a:ext>
            </a:extLst>
          </p:cNvPr>
          <p:cNvSpPr/>
          <p:nvPr/>
        </p:nvSpPr>
        <p:spPr>
          <a:xfrm>
            <a:off x="6436804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984361FE-4CCD-B74E-9C74-F0F76F22810E}"/>
              </a:ext>
            </a:extLst>
          </p:cNvPr>
          <p:cNvSpPr/>
          <p:nvPr/>
        </p:nvSpPr>
        <p:spPr>
          <a:xfrm>
            <a:off x="5370003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6FD6FBD9-95D2-0F42-9FFE-F6C227E31CAD}"/>
              </a:ext>
            </a:extLst>
          </p:cNvPr>
          <p:cNvSpPr/>
          <p:nvPr/>
        </p:nvSpPr>
        <p:spPr>
          <a:xfrm>
            <a:off x="6810876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292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4CFCA5-46DB-294C-A972-9E5D3FA343AB}"/>
              </a:ext>
            </a:extLst>
          </p:cNvPr>
          <p:cNvSpPr/>
          <p:nvPr/>
        </p:nvSpPr>
        <p:spPr>
          <a:xfrm>
            <a:off x="3351017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Navia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D0316B-3331-814F-91C8-D88F88817567}"/>
              </a:ext>
            </a:extLst>
          </p:cNvPr>
          <p:cNvSpPr/>
          <p:nvPr/>
        </p:nvSpPr>
        <p:spPr>
          <a:xfrm>
            <a:off x="4795669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6C692-219C-4944-BA57-3667E0BBF04D}"/>
              </a:ext>
            </a:extLst>
          </p:cNvPr>
          <p:cNvSpPr/>
          <p:nvPr/>
        </p:nvSpPr>
        <p:spPr>
          <a:xfrm>
            <a:off x="6240321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Omega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575195A3-A128-C341-88AF-86129DAAC063}"/>
              </a:ext>
            </a:extLst>
          </p:cNvPr>
          <p:cNvSpPr/>
          <p:nvPr/>
        </p:nvSpPr>
        <p:spPr>
          <a:xfrm>
            <a:off x="3502158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BC446387-C7BC-C84F-8E7F-02640D06DFCD}"/>
              </a:ext>
            </a:extLst>
          </p:cNvPr>
          <p:cNvSpPr/>
          <p:nvPr/>
        </p:nvSpPr>
        <p:spPr>
          <a:xfrm>
            <a:off x="4992152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6AB8D766-7C88-CB4A-B173-ABEB5BACF5A7}"/>
              </a:ext>
            </a:extLst>
          </p:cNvPr>
          <p:cNvSpPr/>
          <p:nvPr/>
        </p:nvSpPr>
        <p:spPr>
          <a:xfrm>
            <a:off x="6436804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60C1764-C079-0047-A48F-2301E7462695}"/>
              </a:ext>
            </a:extLst>
          </p:cNvPr>
          <p:cNvSpPr/>
          <p:nvPr/>
        </p:nvSpPr>
        <p:spPr>
          <a:xfrm>
            <a:off x="3910237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984361FE-4CCD-B74E-9C74-F0F76F22810E}"/>
              </a:ext>
            </a:extLst>
          </p:cNvPr>
          <p:cNvSpPr/>
          <p:nvPr/>
        </p:nvSpPr>
        <p:spPr>
          <a:xfrm>
            <a:off x="5370003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6FD6FBD9-95D2-0F42-9FFE-F6C227E31CAD}"/>
              </a:ext>
            </a:extLst>
          </p:cNvPr>
          <p:cNvSpPr/>
          <p:nvPr/>
        </p:nvSpPr>
        <p:spPr>
          <a:xfrm>
            <a:off x="6810876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181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4CFCA5-46DB-294C-A972-9E5D3FA343AB}"/>
              </a:ext>
            </a:extLst>
          </p:cNvPr>
          <p:cNvSpPr/>
          <p:nvPr/>
        </p:nvSpPr>
        <p:spPr>
          <a:xfrm>
            <a:off x="3351017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Navia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D0316B-3331-814F-91C8-D88F88817567}"/>
              </a:ext>
            </a:extLst>
          </p:cNvPr>
          <p:cNvSpPr/>
          <p:nvPr/>
        </p:nvSpPr>
        <p:spPr>
          <a:xfrm>
            <a:off x="4795669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6C692-219C-4944-BA57-3667E0BBF04D}"/>
              </a:ext>
            </a:extLst>
          </p:cNvPr>
          <p:cNvSpPr/>
          <p:nvPr/>
        </p:nvSpPr>
        <p:spPr>
          <a:xfrm>
            <a:off x="6240321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Omega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7D8FF-C1F6-F840-BA09-ABD2F4A020DE}"/>
              </a:ext>
            </a:extLst>
          </p:cNvPr>
          <p:cNvSpPr/>
          <p:nvPr/>
        </p:nvSpPr>
        <p:spPr>
          <a:xfrm>
            <a:off x="7684973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 One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575195A3-A128-C341-88AF-86129DAAC063}"/>
              </a:ext>
            </a:extLst>
          </p:cNvPr>
          <p:cNvSpPr/>
          <p:nvPr/>
        </p:nvSpPr>
        <p:spPr>
          <a:xfrm>
            <a:off x="3502158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BC446387-C7BC-C84F-8E7F-02640D06DFCD}"/>
              </a:ext>
            </a:extLst>
          </p:cNvPr>
          <p:cNvSpPr/>
          <p:nvPr/>
        </p:nvSpPr>
        <p:spPr>
          <a:xfrm>
            <a:off x="4992152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6AB8D766-7C88-CB4A-B173-ABEB5BACF5A7}"/>
              </a:ext>
            </a:extLst>
          </p:cNvPr>
          <p:cNvSpPr/>
          <p:nvPr/>
        </p:nvSpPr>
        <p:spPr>
          <a:xfrm>
            <a:off x="6436804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184F5D65-1998-EF48-B96C-9C661F740674}"/>
              </a:ext>
            </a:extLst>
          </p:cNvPr>
          <p:cNvSpPr/>
          <p:nvPr/>
        </p:nvSpPr>
        <p:spPr>
          <a:xfrm>
            <a:off x="7881456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60C1764-C079-0047-A48F-2301E7462695}"/>
              </a:ext>
            </a:extLst>
          </p:cNvPr>
          <p:cNvSpPr/>
          <p:nvPr/>
        </p:nvSpPr>
        <p:spPr>
          <a:xfrm>
            <a:off x="3910237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984361FE-4CCD-B74E-9C74-F0F76F22810E}"/>
              </a:ext>
            </a:extLst>
          </p:cNvPr>
          <p:cNvSpPr/>
          <p:nvPr/>
        </p:nvSpPr>
        <p:spPr>
          <a:xfrm>
            <a:off x="5370003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6FD6FBD9-95D2-0F42-9FFE-F6C227E31CAD}"/>
              </a:ext>
            </a:extLst>
          </p:cNvPr>
          <p:cNvSpPr/>
          <p:nvPr/>
        </p:nvSpPr>
        <p:spPr>
          <a:xfrm>
            <a:off x="6810876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FE40165F-408A-AF41-818F-B81C784C31C5}"/>
              </a:ext>
            </a:extLst>
          </p:cNvPr>
          <p:cNvSpPr/>
          <p:nvPr/>
        </p:nvSpPr>
        <p:spPr>
          <a:xfrm>
            <a:off x="8251749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2016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FB14B-F5BD-B346-AC14-207275BE5431}"/>
              </a:ext>
            </a:extLst>
          </p:cNvPr>
          <p:cNvSpPr/>
          <p:nvPr/>
        </p:nvSpPr>
        <p:spPr>
          <a:xfrm>
            <a:off x="461713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Apps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4CFCA5-46DB-294C-A972-9E5D3FA343AB}"/>
              </a:ext>
            </a:extLst>
          </p:cNvPr>
          <p:cNvSpPr/>
          <p:nvPr/>
        </p:nvSpPr>
        <p:spPr>
          <a:xfrm>
            <a:off x="3351017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Navia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D0316B-3331-814F-91C8-D88F88817567}"/>
              </a:ext>
            </a:extLst>
          </p:cNvPr>
          <p:cNvSpPr/>
          <p:nvPr/>
        </p:nvSpPr>
        <p:spPr>
          <a:xfrm>
            <a:off x="4795669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6C692-219C-4944-BA57-3667E0BBF04D}"/>
              </a:ext>
            </a:extLst>
          </p:cNvPr>
          <p:cNvSpPr/>
          <p:nvPr/>
        </p:nvSpPr>
        <p:spPr>
          <a:xfrm>
            <a:off x="6240321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Omega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7D8FF-C1F6-F840-BA09-ABD2F4A020DE}"/>
              </a:ext>
            </a:extLst>
          </p:cNvPr>
          <p:cNvSpPr/>
          <p:nvPr/>
        </p:nvSpPr>
        <p:spPr>
          <a:xfrm>
            <a:off x="7684973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 One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FC7BFCE7-355D-494E-B24D-623A1156B232}"/>
              </a:ext>
            </a:extLst>
          </p:cNvPr>
          <p:cNvSpPr/>
          <p:nvPr/>
        </p:nvSpPr>
        <p:spPr>
          <a:xfrm>
            <a:off x="703538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575195A3-A128-C341-88AF-86129DAAC063}"/>
              </a:ext>
            </a:extLst>
          </p:cNvPr>
          <p:cNvSpPr/>
          <p:nvPr/>
        </p:nvSpPr>
        <p:spPr>
          <a:xfrm>
            <a:off x="3502158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BC446387-C7BC-C84F-8E7F-02640D06DFCD}"/>
              </a:ext>
            </a:extLst>
          </p:cNvPr>
          <p:cNvSpPr/>
          <p:nvPr/>
        </p:nvSpPr>
        <p:spPr>
          <a:xfrm>
            <a:off x="4992152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6AB8D766-7C88-CB4A-B173-ABEB5BACF5A7}"/>
              </a:ext>
            </a:extLst>
          </p:cNvPr>
          <p:cNvSpPr/>
          <p:nvPr/>
        </p:nvSpPr>
        <p:spPr>
          <a:xfrm>
            <a:off x="6436804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184F5D65-1998-EF48-B96C-9C661F740674}"/>
              </a:ext>
            </a:extLst>
          </p:cNvPr>
          <p:cNvSpPr/>
          <p:nvPr/>
        </p:nvSpPr>
        <p:spPr>
          <a:xfrm>
            <a:off x="7881456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E146F8BD-AAB9-3E44-9037-9E520F5A3305}"/>
              </a:ext>
            </a:extLst>
          </p:cNvPr>
          <p:cNvSpPr/>
          <p:nvPr/>
        </p:nvSpPr>
        <p:spPr>
          <a:xfrm>
            <a:off x="1073832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60C1764-C079-0047-A48F-2301E7462695}"/>
              </a:ext>
            </a:extLst>
          </p:cNvPr>
          <p:cNvSpPr/>
          <p:nvPr/>
        </p:nvSpPr>
        <p:spPr>
          <a:xfrm>
            <a:off x="3910237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984361FE-4CCD-B74E-9C74-F0F76F22810E}"/>
              </a:ext>
            </a:extLst>
          </p:cNvPr>
          <p:cNvSpPr/>
          <p:nvPr/>
        </p:nvSpPr>
        <p:spPr>
          <a:xfrm>
            <a:off x="5370003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6FD6FBD9-95D2-0F42-9FFE-F6C227E31CAD}"/>
              </a:ext>
            </a:extLst>
          </p:cNvPr>
          <p:cNvSpPr/>
          <p:nvPr/>
        </p:nvSpPr>
        <p:spPr>
          <a:xfrm>
            <a:off x="6810876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FE40165F-408A-AF41-818F-B81C784C31C5}"/>
              </a:ext>
            </a:extLst>
          </p:cNvPr>
          <p:cNvSpPr/>
          <p:nvPr/>
        </p:nvSpPr>
        <p:spPr>
          <a:xfrm>
            <a:off x="8251749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039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FB14B-F5BD-B346-AC14-207275BE5431}"/>
              </a:ext>
            </a:extLst>
          </p:cNvPr>
          <p:cNvSpPr/>
          <p:nvPr/>
        </p:nvSpPr>
        <p:spPr>
          <a:xfrm>
            <a:off x="461713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Apps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AFA6B2-2691-FE4D-AE49-94B4FF959E66}"/>
              </a:ext>
            </a:extLst>
          </p:cNvPr>
          <p:cNvSpPr/>
          <p:nvPr/>
        </p:nvSpPr>
        <p:spPr>
          <a:xfrm>
            <a:off x="1906365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Blotter Plus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4CFCA5-46DB-294C-A972-9E5D3FA343AB}"/>
              </a:ext>
            </a:extLst>
          </p:cNvPr>
          <p:cNvSpPr/>
          <p:nvPr/>
        </p:nvSpPr>
        <p:spPr>
          <a:xfrm>
            <a:off x="3351017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Navia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D0316B-3331-814F-91C8-D88F88817567}"/>
              </a:ext>
            </a:extLst>
          </p:cNvPr>
          <p:cNvSpPr/>
          <p:nvPr/>
        </p:nvSpPr>
        <p:spPr>
          <a:xfrm>
            <a:off x="4795669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6C692-219C-4944-BA57-3667E0BBF04D}"/>
              </a:ext>
            </a:extLst>
          </p:cNvPr>
          <p:cNvSpPr/>
          <p:nvPr/>
        </p:nvSpPr>
        <p:spPr>
          <a:xfrm>
            <a:off x="6240321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Omega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7D8FF-C1F6-F840-BA09-ABD2F4A020DE}"/>
              </a:ext>
            </a:extLst>
          </p:cNvPr>
          <p:cNvSpPr/>
          <p:nvPr/>
        </p:nvSpPr>
        <p:spPr>
          <a:xfrm>
            <a:off x="7684973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 One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FC7BFCE7-355D-494E-B24D-623A1156B232}"/>
              </a:ext>
            </a:extLst>
          </p:cNvPr>
          <p:cNvSpPr/>
          <p:nvPr/>
        </p:nvSpPr>
        <p:spPr>
          <a:xfrm>
            <a:off x="703538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97D2049-FE1E-6840-AAA5-727E57B8BC84}"/>
              </a:ext>
            </a:extLst>
          </p:cNvPr>
          <p:cNvSpPr/>
          <p:nvPr/>
        </p:nvSpPr>
        <p:spPr>
          <a:xfrm>
            <a:off x="2102848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575195A3-A128-C341-88AF-86129DAAC063}"/>
              </a:ext>
            </a:extLst>
          </p:cNvPr>
          <p:cNvSpPr/>
          <p:nvPr/>
        </p:nvSpPr>
        <p:spPr>
          <a:xfrm>
            <a:off x="3502158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BC446387-C7BC-C84F-8E7F-02640D06DFCD}"/>
              </a:ext>
            </a:extLst>
          </p:cNvPr>
          <p:cNvSpPr/>
          <p:nvPr/>
        </p:nvSpPr>
        <p:spPr>
          <a:xfrm>
            <a:off x="4992152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6AB8D766-7C88-CB4A-B173-ABEB5BACF5A7}"/>
              </a:ext>
            </a:extLst>
          </p:cNvPr>
          <p:cNvSpPr/>
          <p:nvPr/>
        </p:nvSpPr>
        <p:spPr>
          <a:xfrm>
            <a:off x="6436804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184F5D65-1998-EF48-B96C-9C661F740674}"/>
              </a:ext>
            </a:extLst>
          </p:cNvPr>
          <p:cNvSpPr/>
          <p:nvPr/>
        </p:nvSpPr>
        <p:spPr>
          <a:xfrm>
            <a:off x="7881456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E146F8BD-AAB9-3E44-9037-9E520F5A3305}"/>
              </a:ext>
            </a:extLst>
          </p:cNvPr>
          <p:cNvSpPr/>
          <p:nvPr/>
        </p:nvSpPr>
        <p:spPr>
          <a:xfrm>
            <a:off x="1073832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1C005310-1F54-1846-9575-252AC7731071}"/>
              </a:ext>
            </a:extLst>
          </p:cNvPr>
          <p:cNvSpPr/>
          <p:nvPr/>
        </p:nvSpPr>
        <p:spPr>
          <a:xfrm>
            <a:off x="2465585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60C1764-C079-0047-A48F-2301E7462695}"/>
              </a:ext>
            </a:extLst>
          </p:cNvPr>
          <p:cNvSpPr/>
          <p:nvPr/>
        </p:nvSpPr>
        <p:spPr>
          <a:xfrm>
            <a:off x="3910237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984361FE-4CCD-B74E-9C74-F0F76F22810E}"/>
              </a:ext>
            </a:extLst>
          </p:cNvPr>
          <p:cNvSpPr/>
          <p:nvPr/>
        </p:nvSpPr>
        <p:spPr>
          <a:xfrm>
            <a:off x="5370003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6FD6FBD9-95D2-0F42-9FFE-F6C227E31CAD}"/>
              </a:ext>
            </a:extLst>
          </p:cNvPr>
          <p:cNvSpPr/>
          <p:nvPr/>
        </p:nvSpPr>
        <p:spPr>
          <a:xfrm>
            <a:off x="6810876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FE40165F-408A-AF41-818F-B81C784C31C5}"/>
              </a:ext>
            </a:extLst>
          </p:cNvPr>
          <p:cNvSpPr/>
          <p:nvPr/>
        </p:nvSpPr>
        <p:spPr>
          <a:xfrm>
            <a:off x="8251749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089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B6F9E-8110-7E4C-9FA2-F409ECDDC4DD}"/>
              </a:ext>
            </a:extLst>
          </p:cNvPr>
          <p:cNvSpPr/>
          <p:nvPr/>
        </p:nvSpPr>
        <p:spPr>
          <a:xfrm>
            <a:off x="461713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Apps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A191E-E7DD-BA47-8DBC-D014F69F977B}"/>
              </a:ext>
            </a:extLst>
          </p:cNvPr>
          <p:cNvSpPr/>
          <p:nvPr/>
        </p:nvSpPr>
        <p:spPr>
          <a:xfrm>
            <a:off x="1906365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Blotter Plus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AEF9A4-D3AF-404E-8623-6C4419459527}"/>
              </a:ext>
            </a:extLst>
          </p:cNvPr>
          <p:cNvSpPr/>
          <p:nvPr/>
        </p:nvSpPr>
        <p:spPr>
          <a:xfrm>
            <a:off x="3351017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Navia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459F53-FD51-9346-8E8F-085A614B57E1}"/>
              </a:ext>
            </a:extLst>
          </p:cNvPr>
          <p:cNvSpPr/>
          <p:nvPr/>
        </p:nvSpPr>
        <p:spPr>
          <a:xfrm>
            <a:off x="4795669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5E7087-DFE6-BB42-AB2B-CFC4A2D60F95}"/>
              </a:ext>
            </a:extLst>
          </p:cNvPr>
          <p:cNvSpPr/>
          <p:nvPr/>
        </p:nvSpPr>
        <p:spPr>
          <a:xfrm>
            <a:off x="6240321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Omega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8C8D27-F9E7-1E4F-A483-7F8B57FBE220}"/>
              </a:ext>
            </a:extLst>
          </p:cNvPr>
          <p:cNvSpPr/>
          <p:nvPr/>
        </p:nvSpPr>
        <p:spPr>
          <a:xfrm>
            <a:off x="7684973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 One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B5528F89-E935-A44A-B1CF-657A571CFF81}"/>
              </a:ext>
            </a:extLst>
          </p:cNvPr>
          <p:cNvSpPr/>
          <p:nvPr/>
        </p:nvSpPr>
        <p:spPr>
          <a:xfrm>
            <a:off x="703538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5F027BFC-5191-B24B-A59C-571DA5103E29}"/>
              </a:ext>
            </a:extLst>
          </p:cNvPr>
          <p:cNvSpPr/>
          <p:nvPr/>
        </p:nvSpPr>
        <p:spPr>
          <a:xfrm>
            <a:off x="2102848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CA5C4FC4-1448-FD4A-8046-03C7F061311B}"/>
              </a:ext>
            </a:extLst>
          </p:cNvPr>
          <p:cNvSpPr/>
          <p:nvPr/>
        </p:nvSpPr>
        <p:spPr>
          <a:xfrm>
            <a:off x="3502158" y="2796834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A3CCCFED-7D3B-AE48-8025-7F6A41B71157}"/>
              </a:ext>
            </a:extLst>
          </p:cNvPr>
          <p:cNvSpPr/>
          <p:nvPr/>
        </p:nvSpPr>
        <p:spPr>
          <a:xfrm>
            <a:off x="4992152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BC70EBAC-E4DC-414A-A7CE-7CADBB45BBDB}"/>
              </a:ext>
            </a:extLst>
          </p:cNvPr>
          <p:cNvSpPr/>
          <p:nvPr/>
        </p:nvSpPr>
        <p:spPr>
          <a:xfrm>
            <a:off x="6436804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4B3F2F3-553C-9B48-BD6A-D8894ABD2A4F}"/>
              </a:ext>
            </a:extLst>
          </p:cNvPr>
          <p:cNvSpPr/>
          <p:nvPr/>
        </p:nvSpPr>
        <p:spPr>
          <a:xfrm>
            <a:off x="7881456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E6B4D2DD-6395-0A42-B032-817101F025FF}"/>
              </a:ext>
            </a:extLst>
          </p:cNvPr>
          <p:cNvSpPr/>
          <p:nvPr/>
        </p:nvSpPr>
        <p:spPr>
          <a:xfrm>
            <a:off x="1073832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D5ECBC15-436B-464B-9F77-B78AAE675965}"/>
              </a:ext>
            </a:extLst>
          </p:cNvPr>
          <p:cNvSpPr/>
          <p:nvPr/>
        </p:nvSpPr>
        <p:spPr>
          <a:xfrm>
            <a:off x="2465585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42038A27-E44D-F344-AC6E-A355D3DCD16D}"/>
              </a:ext>
            </a:extLst>
          </p:cNvPr>
          <p:cNvSpPr/>
          <p:nvPr/>
        </p:nvSpPr>
        <p:spPr>
          <a:xfrm>
            <a:off x="3910237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7598D209-ED5C-974F-AC78-641B4E8B1FB6}"/>
              </a:ext>
            </a:extLst>
          </p:cNvPr>
          <p:cNvSpPr/>
          <p:nvPr/>
        </p:nvSpPr>
        <p:spPr>
          <a:xfrm>
            <a:off x="5370003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80D05A7B-88B2-0349-AC76-78C45B883B5C}"/>
              </a:ext>
            </a:extLst>
          </p:cNvPr>
          <p:cNvSpPr/>
          <p:nvPr/>
        </p:nvSpPr>
        <p:spPr>
          <a:xfrm>
            <a:off x="6810876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6198B878-DB46-1F49-B60F-60C125F1EEB6}"/>
              </a:ext>
            </a:extLst>
          </p:cNvPr>
          <p:cNvSpPr/>
          <p:nvPr/>
        </p:nvSpPr>
        <p:spPr>
          <a:xfrm>
            <a:off x="8251749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F9DB5DD-0693-744B-BDEA-A0DE2F8654B1}"/>
              </a:ext>
            </a:extLst>
          </p:cNvPr>
          <p:cNvCxnSpPr>
            <a:stCxn id="13" idx="3"/>
            <a:endCxn id="10" idx="3"/>
          </p:cNvCxnSpPr>
          <p:nvPr/>
        </p:nvCxnSpPr>
        <p:spPr>
          <a:xfrm rot="5400000">
            <a:off x="3320159" y="1799987"/>
            <a:ext cx="12700" cy="42886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004CC61-AC98-094A-9E19-BF77ACF9956C}"/>
              </a:ext>
            </a:extLst>
          </p:cNvPr>
          <p:cNvCxnSpPr>
            <a:stCxn id="11" idx="3"/>
            <a:endCxn id="13" idx="3"/>
          </p:cNvCxnSpPr>
          <p:nvPr/>
        </p:nvCxnSpPr>
        <p:spPr>
          <a:xfrm rot="16200000" flipH="1">
            <a:off x="4019814" y="2499642"/>
            <a:ext cx="12700" cy="2889304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03647BF-C0F4-044E-91B6-F258D10DE5EB}"/>
              </a:ext>
            </a:extLst>
          </p:cNvPr>
          <p:cNvCxnSpPr>
            <a:cxnSpLocks/>
            <a:stCxn id="13" idx="2"/>
            <a:endCxn id="12" idx="4"/>
          </p:cNvCxnSpPr>
          <p:nvPr/>
        </p:nvCxnSpPr>
        <p:spPr>
          <a:xfrm rot="10800000" flipV="1">
            <a:off x="4446786" y="3369960"/>
            <a:ext cx="545366" cy="12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67887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838A0C-6153-AD42-AA47-2FE89561ACA2}"/>
              </a:ext>
            </a:extLst>
          </p:cNvPr>
          <p:cNvSpPr/>
          <p:nvPr/>
        </p:nvSpPr>
        <p:spPr>
          <a:xfrm>
            <a:off x="461713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Apps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0011D-E349-B743-AE7E-B27DA2DF9A34}"/>
              </a:ext>
            </a:extLst>
          </p:cNvPr>
          <p:cNvSpPr/>
          <p:nvPr/>
        </p:nvSpPr>
        <p:spPr>
          <a:xfrm>
            <a:off x="1906365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Blotter Plus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FB7DE3-83E5-9B4C-95AD-B89E89C92B78}"/>
              </a:ext>
            </a:extLst>
          </p:cNvPr>
          <p:cNvSpPr/>
          <p:nvPr/>
        </p:nvSpPr>
        <p:spPr>
          <a:xfrm>
            <a:off x="3351017" y="1669631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Navia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9C2CB-860D-F144-8326-A910C3232B72}"/>
              </a:ext>
            </a:extLst>
          </p:cNvPr>
          <p:cNvSpPr/>
          <p:nvPr/>
        </p:nvSpPr>
        <p:spPr>
          <a:xfrm>
            <a:off x="4795669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B611B-BF50-7C41-9C43-B578BF746C96}"/>
              </a:ext>
            </a:extLst>
          </p:cNvPr>
          <p:cNvSpPr/>
          <p:nvPr/>
        </p:nvSpPr>
        <p:spPr>
          <a:xfrm>
            <a:off x="6240321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Omega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18CB4A-1255-3843-A976-A57C44DE0FEF}"/>
              </a:ext>
            </a:extLst>
          </p:cNvPr>
          <p:cNvSpPr/>
          <p:nvPr/>
        </p:nvSpPr>
        <p:spPr>
          <a:xfrm>
            <a:off x="7684973" y="1669630"/>
            <a:ext cx="1307366" cy="61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Swap One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E420B8D4-D0BE-6545-9B51-E01D60ABA112}"/>
              </a:ext>
            </a:extLst>
          </p:cNvPr>
          <p:cNvSpPr/>
          <p:nvPr/>
        </p:nvSpPr>
        <p:spPr>
          <a:xfrm>
            <a:off x="703538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906204B7-7F63-0F41-88CD-82BDC4C747C9}"/>
              </a:ext>
            </a:extLst>
          </p:cNvPr>
          <p:cNvSpPr/>
          <p:nvPr/>
        </p:nvSpPr>
        <p:spPr>
          <a:xfrm>
            <a:off x="2102848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A94BA087-D956-344B-A1A4-13274F2A3BF1}"/>
              </a:ext>
            </a:extLst>
          </p:cNvPr>
          <p:cNvSpPr/>
          <p:nvPr/>
        </p:nvSpPr>
        <p:spPr>
          <a:xfrm>
            <a:off x="3502158" y="2796834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A2386C9C-EE36-0A48-A7D5-72D106E0C5FF}"/>
              </a:ext>
            </a:extLst>
          </p:cNvPr>
          <p:cNvSpPr/>
          <p:nvPr/>
        </p:nvSpPr>
        <p:spPr>
          <a:xfrm>
            <a:off x="4992152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48AA098C-4B00-274A-9642-A541CCAFF4FC}"/>
              </a:ext>
            </a:extLst>
          </p:cNvPr>
          <p:cNvSpPr/>
          <p:nvPr/>
        </p:nvSpPr>
        <p:spPr>
          <a:xfrm>
            <a:off x="6436804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B0FCA56-D133-6146-B808-A6B0225DDFEC}"/>
              </a:ext>
            </a:extLst>
          </p:cNvPr>
          <p:cNvSpPr/>
          <p:nvPr/>
        </p:nvSpPr>
        <p:spPr>
          <a:xfrm>
            <a:off x="7881456" y="2795627"/>
            <a:ext cx="944628" cy="11486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  <a:p>
            <a:pPr algn="ctr"/>
            <a:r>
              <a:rPr lang="en-US" sz="1000" dirty="0"/>
              <a:t>Trades &amp; Positions &amp; </a:t>
            </a:r>
          </a:p>
          <a:p>
            <a:pPr algn="ctr"/>
            <a:r>
              <a:rPr lang="en-US" sz="1000" dirty="0"/>
              <a:t>Ref Data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FE3D75E9-4CDB-2D4F-844F-A19F20875DF3}"/>
              </a:ext>
            </a:extLst>
          </p:cNvPr>
          <p:cNvSpPr/>
          <p:nvPr/>
        </p:nvSpPr>
        <p:spPr>
          <a:xfrm>
            <a:off x="1073832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8B9A4032-7AFD-9245-AA35-336865662943}"/>
              </a:ext>
            </a:extLst>
          </p:cNvPr>
          <p:cNvSpPr/>
          <p:nvPr/>
        </p:nvSpPr>
        <p:spPr>
          <a:xfrm>
            <a:off x="2465585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9854D4FD-88FB-3E43-8D29-5878D8FBBC08}"/>
              </a:ext>
            </a:extLst>
          </p:cNvPr>
          <p:cNvSpPr/>
          <p:nvPr/>
        </p:nvSpPr>
        <p:spPr>
          <a:xfrm>
            <a:off x="3910237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2F7C233B-AA52-5B4C-8E46-CEAE5C1A6F73}"/>
              </a:ext>
            </a:extLst>
          </p:cNvPr>
          <p:cNvSpPr/>
          <p:nvPr/>
        </p:nvSpPr>
        <p:spPr>
          <a:xfrm>
            <a:off x="5370003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6292CC25-65E1-EE43-994C-62B51DD65709}"/>
              </a:ext>
            </a:extLst>
          </p:cNvPr>
          <p:cNvSpPr/>
          <p:nvPr/>
        </p:nvSpPr>
        <p:spPr>
          <a:xfrm>
            <a:off x="6810876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8D0676D-08A9-AB41-A000-DE56E7D6D60C}"/>
              </a:ext>
            </a:extLst>
          </p:cNvPr>
          <p:cNvSpPr/>
          <p:nvPr/>
        </p:nvSpPr>
        <p:spPr>
          <a:xfrm>
            <a:off x="8251749" y="2281749"/>
            <a:ext cx="188926" cy="5138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0A783F6-F630-E54B-8F27-D0B427AF8BE2}"/>
              </a:ext>
            </a:extLst>
          </p:cNvPr>
          <p:cNvCxnSpPr>
            <a:stCxn id="13" idx="3"/>
            <a:endCxn id="10" idx="3"/>
          </p:cNvCxnSpPr>
          <p:nvPr/>
        </p:nvCxnSpPr>
        <p:spPr>
          <a:xfrm rot="5400000">
            <a:off x="3320159" y="1799987"/>
            <a:ext cx="12700" cy="42886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1DA739C-C35E-4642-972A-2BF4848DCC66}"/>
              </a:ext>
            </a:extLst>
          </p:cNvPr>
          <p:cNvCxnSpPr>
            <a:stCxn id="11" idx="3"/>
            <a:endCxn id="13" idx="3"/>
          </p:cNvCxnSpPr>
          <p:nvPr/>
        </p:nvCxnSpPr>
        <p:spPr>
          <a:xfrm rot="16200000" flipH="1">
            <a:off x="4019814" y="2499642"/>
            <a:ext cx="12700" cy="2889304"/>
          </a:xfrm>
          <a:prstGeom prst="bentConnector3">
            <a:avLst>
              <a:gd name="adj1" fmla="val 58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34A1A42-37CA-A14A-A99A-63DD7E2D5450}"/>
              </a:ext>
            </a:extLst>
          </p:cNvPr>
          <p:cNvCxnSpPr>
            <a:cxnSpLocks/>
            <a:stCxn id="13" idx="2"/>
            <a:endCxn id="12" idx="4"/>
          </p:cNvCxnSpPr>
          <p:nvPr/>
        </p:nvCxnSpPr>
        <p:spPr>
          <a:xfrm rot="10800000" flipV="1">
            <a:off x="4446786" y="3369960"/>
            <a:ext cx="545366" cy="12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4661297-9F0A-FE4A-A1FA-2C408743320C}"/>
              </a:ext>
            </a:extLst>
          </p:cNvPr>
          <p:cNvCxnSpPr>
            <a:cxnSpLocks/>
            <a:stCxn id="12" idx="2"/>
          </p:cNvCxnSpPr>
          <p:nvPr/>
        </p:nvCxnSpPr>
        <p:spPr>
          <a:xfrm rot="10800000">
            <a:off x="3047476" y="3367388"/>
            <a:ext cx="454682" cy="37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46087C6-E96A-D743-87FC-2BE229BC7BF2}"/>
              </a:ext>
            </a:extLst>
          </p:cNvPr>
          <p:cNvCxnSpPr>
            <a:cxnSpLocks/>
            <a:stCxn id="12" idx="3"/>
            <a:endCxn id="15" idx="3"/>
          </p:cNvCxnSpPr>
          <p:nvPr/>
        </p:nvCxnSpPr>
        <p:spPr>
          <a:xfrm rot="5400000" flipH="1" flipV="1">
            <a:off x="6163517" y="1755249"/>
            <a:ext cx="1207" cy="4379298"/>
          </a:xfrm>
          <a:prstGeom prst="bentConnector3">
            <a:avLst>
              <a:gd name="adj1" fmla="val -3472261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08F32FE-7DD3-9740-AB92-CA92E3418788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682178" y="3407745"/>
            <a:ext cx="3292294" cy="537756"/>
          </a:xfrm>
          <a:prstGeom prst="bentConnector4">
            <a:avLst>
              <a:gd name="adj1" fmla="val -12914"/>
              <a:gd name="adj2" fmla="val 17793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8953F1E-FA75-5F44-9290-9A621684B1FA}"/>
              </a:ext>
            </a:extLst>
          </p:cNvPr>
          <p:cNvCxnSpPr>
            <a:cxnSpLocks/>
          </p:cNvCxnSpPr>
          <p:nvPr/>
        </p:nvCxnSpPr>
        <p:spPr>
          <a:xfrm rot="10800000">
            <a:off x="1648166" y="3402602"/>
            <a:ext cx="454682" cy="37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99043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6242</TotalTime>
  <Words>711</Words>
  <Application>Microsoft Macintosh PowerPoint</Application>
  <PresentationFormat>Widescreen</PresentationFormat>
  <Paragraphs>314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Conways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Refson</dc:creator>
  <cp:lastModifiedBy>Simon Refson</cp:lastModifiedBy>
  <cp:revision>12</cp:revision>
  <dcterms:created xsi:type="dcterms:W3CDTF">2018-05-13T08:09:02Z</dcterms:created>
  <dcterms:modified xsi:type="dcterms:W3CDTF">2018-05-17T16:11:25Z</dcterms:modified>
</cp:coreProperties>
</file>