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相似度计算时间消耗对比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Item相似度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rdd</c:v>
                </c:pt>
                <c:pt idx="1">
                  <c:v>vectorization</c:v>
                </c:pt>
                <c:pt idx="2">
                  <c:v>LSH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60</c:v>
                </c:pt>
                <c:pt idx="1">
                  <c:v>25</c:v>
                </c:pt>
                <c:pt idx="2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03-9342-A5AE-9AF87481BF0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user相似度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rdd</c:v>
                </c:pt>
                <c:pt idx="1">
                  <c:v>vectorization</c:v>
                </c:pt>
                <c:pt idx="2">
                  <c:v>LSH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E03-9342-A5AE-9AF87481BF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93220479"/>
        <c:axId val="1190040111"/>
      </c:lineChart>
      <c:catAx>
        <c:axId val="11932204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90040111"/>
        <c:crosses val="autoZero"/>
        <c:auto val="1"/>
        <c:lblAlgn val="ctr"/>
        <c:lblOffset val="100"/>
        <c:noMultiLvlLbl val="0"/>
      </c:catAx>
      <c:valAx>
        <c:axId val="11900401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932204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A2AA0E-9C06-E541-9654-8953B76C0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4A5952-ADC7-BB42-8565-CE85DAFC1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E5DBBB-9EA9-CE4E-93E5-BEC6523A9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C825-1591-B743-991B-A31C63A8EB08}" type="datetimeFigureOut">
              <a:rPr kumimoji="1" lang="zh-CN" altLang="en-US" smtClean="0"/>
              <a:t>2019/9/17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01D0F3-E3F2-114A-B55E-1315E5CA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4816B1-E459-7343-8ABB-4E3535541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C8A9-CADC-AF47-8FB5-2604CEC63A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940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19CC6-9D43-4144-992E-3DDFA5306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676A8D-4614-4942-8CD6-144CA3F67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D324BA-4541-0C41-8BC0-AC32BD732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C825-1591-B743-991B-A31C63A8EB08}" type="datetimeFigureOut">
              <a:rPr kumimoji="1" lang="zh-CN" altLang="en-US" smtClean="0"/>
              <a:t>2019/9/17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887B23-353E-9E4F-B593-F1B9E4939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46A5A3-B05D-9446-AB43-721E4BB81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C8A9-CADC-AF47-8FB5-2604CEC63A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2761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44FA5F-1A13-DB4F-A965-9D85F3710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5C7704-979C-9744-A2E8-75BDD89F1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B3A043-823E-A243-9B6E-FEB0C0540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C825-1591-B743-991B-A31C63A8EB08}" type="datetimeFigureOut">
              <a:rPr kumimoji="1" lang="zh-CN" altLang="en-US" smtClean="0"/>
              <a:t>2019/9/17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86880C-CC1F-4A46-BA77-2BBBF4CCC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EA7A61-6BC0-9445-9AD8-B26DE169F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C8A9-CADC-AF47-8FB5-2604CEC63A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738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D5AB4-D92D-1441-B93B-66207AA75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6D93EF-9919-D148-B47B-04B0C67B2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8826DA-7433-E246-A279-3BF9F8124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C825-1591-B743-991B-A31C63A8EB08}" type="datetimeFigureOut">
              <a:rPr kumimoji="1" lang="zh-CN" altLang="en-US" smtClean="0"/>
              <a:t>2019/9/17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43D38-D806-2244-9F98-7A23FF37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0072D5-6EA0-CC4A-BB19-B62ED7C39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C8A9-CADC-AF47-8FB5-2604CEC63A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127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83582-4822-384C-98B4-4F060C8BE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FF4ECC-BF58-7440-8BFD-9880E45B8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841210-777A-A441-920E-769F70CD4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C825-1591-B743-991B-A31C63A8EB08}" type="datetimeFigureOut">
              <a:rPr kumimoji="1" lang="zh-CN" altLang="en-US" smtClean="0"/>
              <a:t>2019/9/17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00F011-4659-3C4E-A97B-502D44ECA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62BF2-E472-5B4C-BA2C-4DEFDF721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C8A9-CADC-AF47-8FB5-2604CEC63A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1838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333B1-B27D-1C44-BD72-D37C2FF51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2E9807-A9F3-CE4C-86F8-1EEC4EEB6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B41650-AFA9-7B4D-9986-1926489AF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378EAD-0674-B641-B9B1-3BECF08E2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C825-1591-B743-991B-A31C63A8EB08}" type="datetimeFigureOut">
              <a:rPr kumimoji="1" lang="zh-CN" altLang="en-US" smtClean="0"/>
              <a:t>2019/9/17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BEB98D-61BB-6D4D-B02C-95E9E8567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57AA76-90EE-F04D-BF18-EFB325F36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C8A9-CADC-AF47-8FB5-2604CEC63A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073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B0F21-251E-6740-BD77-FBB66055A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126163-6827-1E47-BFEA-673ECA642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B45120-4EEB-3D47-B72E-BF1B4521B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B0392E-55ED-E941-9A8E-1BCE027F0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10638-1BF7-9646-BAF0-CD628DBD62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6B5B3A-5210-FD4F-A77F-D07AEA20B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C825-1591-B743-991B-A31C63A8EB08}" type="datetimeFigureOut">
              <a:rPr kumimoji="1" lang="zh-CN" altLang="en-US" smtClean="0"/>
              <a:t>2019/9/17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CDE93A-7ABF-2943-8CC2-92250386D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5BB2A6-C05B-D94E-AE67-4EFEC0071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C8A9-CADC-AF47-8FB5-2604CEC63A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063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009EC-62E3-684F-846E-5F8928699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22F2DA-B438-6749-B97F-83C48BA07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C825-1591-B743-991B-A31C63A8EB08}" type="datetimeFigureOut">
              <a:rPr kumimoji="1" lang="zh-CN" altLang="en-US" smtClean="0"/>
              <a:t>2019/9/17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95F247-7492-B143-8DD1-95D0EAFE9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E89519-AF7E-044A-9311-A53A8F349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C8A9-CADC-AF47-8FB5-2604CEC63A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507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D185CC-0DB5-1240-8071-8A0E444B8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C825-1591-B743-991B-A31C63A8EB08}" type="datetimeFigureOut">
              <a:rPr kumimoji="1" lang="zh-CN" altLang="en-US" smtClean="0"/>
              <a:t>2019/9/17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81655E-AB21-3C43-BBC7-4C409E748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511003-0D07-4440-A317-06490B4C9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C8A9-CADC-AF47-8FB5-2604CEC63A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5520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DB96E-129E-444B-9F48-EF738E14F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088327-3AA2-224A-A216-363DBDE6D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1C03D6-7A6F-9C4C-A359-6D14AFA5F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1EF679-DA66-C34F-BDC4-A049A396E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C825-1591-B743-991B-A31C63A8EB08}" type="datetimeFigureOut">
              <a:rPr kumimoji="1" lang="zh-CN" altLang="en-US" smtClean="0"/>
              <a:t>2019/9/17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A8BCB5-69EA-904B-89F7-9E188E777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358288-8F70-2648-9052-FD490729B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C8A9-CADC-AF47-8FB5-2604CEC63A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5692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CB8457-65C8-9B48-AA45-5B5F3AB3F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747490-8413-964E-B7AC-42C05B1518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99C8D1-63E5-3F4E-B954-DC5C48395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E1E770-7E4E-674C-9657-546D3F1C3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C825-1591-B743-991B-A31C63A8EB08}" type="datetimeFigureOut">
              <a:rPr kumimoji="1" lang="zh-CN" altLang="en-US" smtClean="0"/>
              <a:t>2019/9/17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95D289-D3AC-A840-9E66-7D69A3CF5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A503A8-45F1-234E-9AE7-ACFFC699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C8A9-CADC-AF47-8FB5-2604CEC63A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861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F4C809-3E4A-4B43-9CDD-076C392B6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4F9DAD-1E9B-E04A-827C-74F0EFE2D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41CFE4-CEEB-6C40-8F0D-2A61602A91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7C825-1591-B743-991B-A31C63A8EB08}" type="datetimeFigureOut">
              <a:rPr kumimoji="1" lang="zh-CN" altLang="en-US" smtClean="0"/>
              <a:t>2019/9/17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CE5472-11AC-6E48-A00E-41EDEF795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6AC29C-2548-0248-8A45-0F4FD2884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BC8A9-CADC-AF47-8FB5-2604CEC63A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9137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2BE98A7C-065A-E34D-B418-8B6EC4A668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9190227"/>
              </p:ext>
            </p:extLst>
          </p:nvPr>
        </p:nvGraphicFramePr>
        <p:xfrm>
          <a:off x="643467" y="643467"/>
          <a:ext cx="10905066" cy="5571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8557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F53AEFDE-1183-254F-9CBF-AC20DCCFB6A5}"/>
              </a:ext>
            </a:extLst>
          </p:cNvPr>
          <p:cNvCxnSpPr/>
          <p:nvPr/>
        </p:nvCxnSpPr>
        <p:spPr>
          <a:xfrm flipV="1">
            <a:off x="2100649" y="2619632"/>
            <a:ext cx="864973" cy="80936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7AEA05D7-5502-1B4A-BD48-23C5D0791214}"/>
              </a:ext>
            </a:extLst>
          </p:cNvPr>
          <p:cNvCxnSpPr>
            <a:cxnSpLocks/>
          </p:cNvCxnSpPr>
          <p:nvPr/>
        </p:nvCxnSpPr>
        <p:spPr>
          <a:xfrm>
            <a:off x="2100649" y="3429000"/>
            <a:ext cx="1383956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EFE46E99-8165-8A4E-A7C0-DF1C22715CD0}"/>
              </a:ext>
            </a:extLst>
          </p:cNvPr>
          <p:cNvCxnSpPr>
            <a:cxnSpLocks/>
          </p:cNvCxnSpPr>
          <p:nvPr/>
        </p:nvCxnSpPr>
        <p:spPr>
          <a:xfrm flipV="1">
            <a:off x="4559643" y="2471351"/>
            <a:ext cx="0" cy="97206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C64D0FE2-AC28-5748-A73C-0FA52EA78C39}"/>
              </a:ext>
            </a:extLst>
          </p:cNvPr>
          <p:cNvCxnSpPr>
            <a:cxnSpLocks/>
          </p:cNvCxnSpPr>
          <p:nvPr/>
        </p:nvCxnSpPr>
        <p:spPr>
          <a:xfrm>
            <a:off x="4559643" y="3443416"/>
            <a:ext cx="1383956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8E4E9522-0143-9F46-B578-7F72C3548B85}"/>
              </a:ext>
            </a:extLst>
          </p:cNvPr>
          <p:cNvCxnSpPr>
            <a:cxnSpLocks/>
          </p:cNvCxnSpPr>
          <p:nvPr/>
        </p:nvCxnSpPr>
        <p:spPr>
          <a:xfrm flipH="1" flipV="1">
            <a:off x="6767386" y="2619632"/>
            <a:ext cx="432485" cy="8237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BB279894-A980-1148-8A0D-3C4D6891CFF5}"/>
              </a:ext>
            </a:extLst>
          </p:cNvPr>
          <p:cNvCxnSpPr>
            <a:cxnSpLocks/>
          </p:cNvCxnSpPr>
          <p:nvPr/>
        </p:nvCxnSpPr>
        <p:spPr>
          <a:xfrm>
            <a:off x="7199871" y="3443416"/>
            <a:ext cx="1383956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02629AC-C20D-0049-9281-AE735095226E}"/>
              </a:ext>
            </a:extLst>
          </p:cNvPr>
          <p:cNvSpPr txBox="1"/>
          <p:nvPr/>
        </p:nvSpPr>
        <p:spPr>
          <a:xfrm>
            <a:off x="7488195" y="3818238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背离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14606E2-368D-464B-B634-A0321F784B0A}"/>
              </a:ext>
            </a:extLst>
          </p:cNvPr>
          <p:cNvSpPr txBox="1"/>
          <p:nvPr/>
        </p:nvSpPr>
        <p:spPr>
          <a:xfrm>
            <a:off x="4992129" y="38182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无关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9FFDE36-223C-554B-8BE3-B0DC7D532FA6}"/>
              </a:ext>
            </a:extLst>
          </p:cNvPr>
          <p:cNvSpPr txBox="1"/>
          <p:nvPr/>
        </p:nvSpPr>
        <p:spPr>
          <a:xfrm>
            <a:off x="2594919" y="38182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相似</a:t>
            </a:r>
          </a:p>
        </p:txBody>
      </p:sp>
      <p:sp>
        <p:nvSpPr>
          <p:cNvPr id="19" name="弧 18">
            <a:extLst>
              <a:ext uri="{FF2B5EF4-FFF2-40B4-BE49-F238E27FC236}">
                <a16:creationId xmlns:a16="http://schemas.microsoft.com/office/drawing/2014/main" id="{7E1E240A-B2E8-D64A-B3BD-87641FC9FA22}"/>
              </a:ext>
            </a:extLst>
          </p:cNvPr>
          <p:cNvSpPr/>
          <p:nvPr/>
        </p:nvSpPr>
        <p:spPr>
          <a:xfrm>
            <a:off x="2108883" y="3288972"/>
            <a:ext cx="243018" cy="243002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弧 21">
            <a:extLst>
              <a:ext uri="{FF2B5EF4-FFF2-40B4-BE49-F238E27FC236}">
                <a16:creationId xmlns:a16="http://schemas.microsoft.com/office/drawing/2014/main" id="{87CE5343-BF5C-CD41-A849-5FC8BB2CA349}"/>
              </a:ext>
            </a:extLst>
          </p:cNvPr>
          <p:cNvSpPr/>
          <p:nvPr/>
        </p:nvSpPr>
        <p:spPr>
          <a:xfrm>
            <a:off x="6841527" y="3293083"/>
            <a:ext cx="580768" cy="243002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" name="肘形连接符 23">
            <a:extLst>
              <a:ext uri="{FF2B5EF4-FFF2-40B4-BE49-F238E27FC236}">
                <a16:creationId xmlns:a16="http://schemas.microsoft.com/office/drawing/2014/main" id="{8D965919-BA1C-814D-9E7E-B492803AD79A}"/>
              </a:ext>
            </a:extLst>
          </p:cNvPr>
          <p:cNvCxnSpPr/>
          <p:nvPr/>
        </p:nvCxnSpPr>
        <p:spPr>
          <a:xfrm>
            <a:off x="4559643" y="3288972"/>
            <a:ext cx="222422" cy="14002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600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AEAC7F-831F-E141-85B3-23C9715B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AE8D6B-1CAA-184C-9E5B-451E2F4CC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2307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C85E0-C897-C140-9AD5-EAABBEFAC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494096-95ED-454C-B0A0-F0A5CE0F7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1355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4551</TotalTime>
  <Words>8</Words>
  <Application>Microsoft Macintosh PowerPoint</Application>
  <PresentationFormat>宽屏</PresentationFormat>
  <Paragraphs>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yeziapp</dc:creator>
  <cp:lastModifiedBy>yeziapp</cp:lastModifiedBy>
  <cp:revision>3</cp:revision>
  <dcterms:created xsi:type="dcterms:W3CDTF">2019-09-17T02:13:50Z</dcterms:created>
  <dcterms:modified xsi:type="dcterms:W3CDTF">2019-09-20T06:05:07Z</dcterms:modified>
</cp:coreProperties>
</file>