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算法"/>
          <p:cNvSpPr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20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并查集的基本数据表示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并查集的基本数据表示</a:t>
            </a:r>
          </a:p>
        </p:txBody>
      </p:sp>
      <p:sp>
        <p:nvSpPr>
          <p:cNvPr id="146" name="0  1  2  3  4  5  6  7  8  9"/>
          <p:cNvSpPr/>
          <p:nvPr/>
        </p:nvSpPr>
        <p:spPr>
          <a:xfrm>
            <a:off x="4096523" y="6297116"/>
            <a:ext cx="16190954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47" name="Line"/>
          <p:cNvSpPr/>
          <p:nvPr/>
        </p:nvSpPr>
        <p:spPr>
          <a:xfrm>
            <a:off x="3505200" y="7874000"/>
            <a:ext cx="17373600" cy="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8" name="0  1  0  1  0  1  0  1  0  1"/>
          <p:cNvSpPr/>
          <p:nvPr/>
        </p:nvSpPr>
        <p:spPr>
          <a:xfrm>
            <a:off x="4096523" y="8329116"/>
            <a:ext cx="16190954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0  1  0  1  0  1  0  1  0  1</a:t>
            </a:r>
          </a:p>
        </p:txBody>
      </p:sp>
      <p:sp>
        <p:nvSpPr>
          <p:cNvPr id="149" name="id"/>
          <p:cNvSpPr/>
          <p:nvPr/>
        </p:nvSpPr>
        <p:spPr>
          <a:xfrm>
            <a:off x="1009848" y="6297116"/>
            <a:ext cx="1231504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id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2"/>
      <p:bldP build="p" bldLvl="5" animBg="1" rev="0" advAuto="0" spid="146" grpId="1"/>
      <p:bldP build="whole" bldLvl="1" animBg="1" rev="0" advAuto="0" spid="149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操作：并查集的基本数据表示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操作：并查集的基本数据表示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Quick Find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Find</a:t>
            </a:r>
          </a:p>
        </p:txBody>
      </p:sp>
      <p:sp>
        <p:nvSpPr>
          <p:cNvPr id="154" name="0  1  2  3  4  5  6  7  8  9"/>
          <p:cNvSpPr/>
          <p:nvPr/>
        </p:nvSpPr>
        <p:spPr>
          <a:xfrm>
            <a:off x="4096523" y="6297116"/>
            <a:ext cx="16190954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55" name="Line"/>
          <p:cNvSpPr/>
          <p:nvPr/>
        </p:nvSpPr>
        <p:spPr>
          <a:xfrm>
            <a:off x="3505200" y="7874000"/>
            <a:ext cx="17373600" cy="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" name="0  1  0  1  0  1  0  1  0  1"/>
          <p:cNvSpPr/>
          <p:nvPr/>
        </p:nvSpPr>
        <p:spPr>
          <a:xfrm>
            <a:off x="4096523" y="8329116"/>
            <a:ext cx="16190954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0  1  0  1  0  1  0  1  0  1</a:t>
            </a:r>
          </a:p>
        </p:txBody>
      </p:sp>
      <p:sp>
        <p:nvSpPr>
          <p:cNvPr id="157" name="id"/>
          <p:cNvSpPr/>
          <p:nvPr/>
        </p:nvSpPr>
        <p:spPr>
          <a:xfrm>
            <a:off x="1009848" y="6297116"/>
            <a:ext cx="1231504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158" name="Quick Find 时间复杂度 O(1)"/>
          <p:cNvSpPr/>
          <p:nvPr/>
        </p:nvSpPr>
        <p:spPr>
          <a:xfrm>
            <a:off x="5126037" y="11455399"/>
            <a:ext cx="1413192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Quick Find 时间复杂度 O(1)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Quick Find 下的 Un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Find 下的 Union</a:t>
            </a:r>
          </a:p>
        </p:txBody>
      </p:sp>
      <p:sp>
        <p:nvSpPr>
          <p:cNvPr id="161" name="0  1  2  3  4  5  6  7  8  9"/>
          <p:cNvSpPr/>
          <p:nvPr/>
        </p:nvSpPr>
        <p:spPr>
          <a:xfrm>
            <a:off x="4096523" y="6297116"/>
            <a:ext cx="16190954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62" name="Line"/>
          <p:cNvSpPr/>
          <p:nvPr/>
        </p:nvSpPr>
        <p:spPr>
          <a:xfrm>
            <a:off x="3505200" y="7874000"/>
            <a:ext cx="17373600" cy="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3" name="0  1  0  1  0  1  0  1  0  1"/>
          <p:cNvSpPr/>
          <p:nvPr/>
        </p:nvSpPr>
        <p:spPr>
          <a:xfrm>
            <a:off x="4096523" y="8329116"/>
            <a:ext cx="16190954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0  1  0  1  0  1  0  1  0  1</a:t>
            </a:r>
          </a:p>
        </p:txBody>
      </p:sp>
      <p:sp>
        <p:nvSpPr>
          <p:cNvPr id="164" name="id"/>
          <p:cNvSpPr/>
          <p:nvPr/>
        </p:nvSpPr>
        <p:spPr>
          <a:xfrm>
            <a:off x="984448" y="8329116"/>
            <a:ext cx="1231504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165" name="Quick Find 下的 Union 时间复杂度 O(n)"/>
          <p:cNvSpPr/>
          <p:nvPr/>
        </p:nvSpPr>
        <p:spPr>
          <a:xfrm>
            <a:off x="2154932" y="11455399"/>
            <a:ext cx="20074137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Quick Find 下的 Union 时间复杂度 O(n)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操作：Quick Find 和相应的 Union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操作：Quick Find 和相应的 Union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操作：测试并查集的时间效率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操作：测试并查集的时间效率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并查集的另外一种实现思路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并查集的另外一种实现思路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将每一个元素，看做是一个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将每一个元素，看做是一个节点</a:t>
            </a:r>
          </a:p>
        </p:txBody>
      </p:sp>
      <p:sp>
        <p:nvSpPr>
          <p:cNvPr id="174" name="3"/>
          <p:cNvSpPr/>
          <p:nvPr/>
        </p:nvSpPr>
        <p:spPr>
          <a:xfrm>
            <a:off x="10922000" y="10058706"/>
            <a:ext cx="2540000" cy="254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175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258104" y="9113661"/>
            <a:ext cx="1778193" cy="457905"/>
          </a:xfrm>
          <a:prstGeom prst="rect">
            <a:avLst/>
          </a:prstGeom>
        </p:spPr>
      </p:pic>
      <p:sp>
        <p:nvSpPr>
          <p:cNvPr id="177" name="2"/>
          <p:cNvSpPr/>
          <p:nvPr/>
        </p:nvSpPr>
        <p:spPr>
          <a:xfrm>
            <a:off x="10922000" y="5893106"/>
            <a:ext cx="2540000" cy="254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78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44439" y="4415195"/>
            <a:ext cx="1694945" cy="1631110"/>
          </a:xfrm>
          <a:prstGeom prst="rect">
            <a:avLst/>
          </a:prstGeom>
        </p:spPr>
      </p:pic>
      <p:sp>
        <p:nvSpPr>
          <p:cNvPr id="180" name="1"/>
          <p:cNvSpPr/>
          <p:nvPr/>
        </p:nvSpPr>
        <p:spPr>
          <a:xfrm>
            <a:off x="16078200" y="10058706"/>
            <a:ext cx="2540000" cy="254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81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447747">
            <a:off x="12972765" y="8831655"/>
            <a:ext cx="4279729" cy="457904"/>
          </a:xfrm>
          <a:prstGeom prst="rect">
            <a:avLst/>
          </a:prstGeom>
        </p:spPr>
      </p:pic>
      <p:grpSp>
        <p:nvGrpSpPr>
          <p:cNvPr id="190" name="Group"/>
          <p:cNvGrpSpPr/>
          <p:nvPr/>
        </p:nvGrpSpPr>
        <p:grpSpPr>
          <a:xfrm>
            <a:off x="1854200" y="6782106"/>
            <a:ext cx="6680200" cy="5867401"/>
            <a:chOff x="0" y="0"/>
            <a:chExt cx="6680200" cy="5867400"/>
          </a:xfrm>
        </p:grpSpPr>
        <p:sp>
          <p:nvSpPr>
            <p:cNvPr id="183" name="5"/>
            <p:cNvSpPr/>
            <p:nvPr/>
          </p:nvSpPr>
          <p:spPr>
            <a:xfrm>
              <a:off x="2032000" y="0"/>
              <a:ext cx="2540000" cy="2540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4" name="6"/>
            <p:cNvSpPr/>
            <p:nvPr/>
          </p:nvSpPr>
          <p:spPr>
            <a:xfrm>
              <a:off x="0" y="3327400"/>
              <a:ext cx="2540000" cy="2540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5" name="7"/>
            <p:cNvSpPr/>
            <p:nvPr/>
          </p:nvSpPr>
          <p:spPr>
            <a:xfrm>
              <a:off x="4140200" y="3327400"/>
              <a:ext cx="2540000" cy="2540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pic>
          <p:nvPicPr>
            <p:cNvPr id="186" name="Line" descr="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3175586">
              <a:off x="3842112" y="2649306"/>
              <a:ext cx="1815612" cy="457904"/>
            </a:xfrm>
            <a:prstGeom prst="rect">
              <a:avLst/>
            </a:prstGeom>
            <a:effectLst/>
          </p:spPr>
        </p:pic>
        <p:pic>
          <p:nvPicPr>
            <p:cNvPr id="188" name="Line" descr="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9504449">
              <a:off x="1063501" y="2648815"/>
              <a:ext cx="1832104" cy="457904"/>
            </a:xfrm>
            <a:prstGeom prst="rect">
              <a:avLst/>
            </a:prstGeom>
            <a:effectLst/>
          </p:spPr>
        </p:pic>
      </p:grpSp>
      <p:pic>
        <p:nvPicPr>
          <p:cNvPr id="191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1318721">
            <a:off x="6391669" y="7484698"/>
            <a:ext cx="4621775" cy="4579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6"/>
      <p:bldP build="whole" bldLvl="1" animBg="1" rev="0" advAuto="0" spid="177" grpId="2"/>
      <p:bldP build="whole" bldLvl="1" animBg="1" rev="0" advAuto="0" spid="181" grpId="5"/>
      <p:bldP build="whole" bldLvl="1" animBg="1" rev="0" advAuto="0" spid="191" grpId="7"/>
      <p:bldP build="whole" bldLvl="1" animBg="1" rev="0" advAuto="0" spid="175" grpId="1"/>
      <p:bldP build="whole" bldLvl="1" animBg="1" rev="0" advAuto="0" spid="180" grpId="4"/>
      <p:bldP build="whole" bldLvl="1" animBg="1" rev="0" advAuto="0" spid="178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Quick Union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Union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Quick Union 下的数据表示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Union 下的数据表示</a:t>
            </a:r>
          </a:p>
        </p:txBody>
      </p:sp>
      <p:sp>
        <p:nvSpPr>
          <p:cNvPr id="197" name="0  1  2  3  4  5  6  7  8  9"/>
          <p:cNvSpPr/>
          <p:nvPr/>
        </p:nvSpPr>
        <p:spPr>
          <a:xfrm>
            <a:off x="5417323" y="6297116"/>
            <a:ext cx="16190954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98" name="Line"/>
          <p:cNvSpPr/>
          <p:nvPr/>
        </p:nvSpPr>
        <p:spPr>
          <a:xfrm>
            <a:off x="4826000" y="7874000"/>
            <a:ext cx="17373600" cy="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9" name="0  1  2  3  4  5  6  7  8  9"/>
          <p:cNvSpPr/>
          <p:nvPr/>
        </p:nvSpPr>
        <p:spPr>
          <a:xfrm>
            <a:off x="5417323" y="8329116"/>
            <a:ext cx="16190954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200" name="parent"/>
          <p:cNvSpPr/>
          <p:nvPr/>
        </p:nvSpPr>
        <p:spPr>
          <a:xfrm>
            <a:off x="857845" y="8329116"/>
            <a:ext cx="3465910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并查集 Union Find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并查集 Union Find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Quick Un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Union</a:t>
            </a:r>
          </a:p>
        </p:txBody>
      </p:sp>
      <p:sp>
        <p:nvSpPr>
          <p:cNvPr id="203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" name="0  1  2  3  4  5  6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205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206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1374202" y="3949700"/>
            <a:ext cx="21635595" cy="1524000"/>
            <a:chOff x="0" y="0"/>
            <a:chExt cx="21635594" cy="1524000"/>
          </a:xfrm>
        </p:grpSpPr>
        <p:sp>
          <p:nvSpPr>
            <p:cNvPr id="207" name="0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8" name="1"/>
            <p:cNvSpPr/>
            <p:nvPr/>
          </p:nvSpPr>
          <p:spPr>
            <a:xfrm>
              <a:off x="2235199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9" name="2"/>
            <p:cNvSpPr/>
            <p:nvPr/>
          </p:nvSpPr>
          <p:spPr>
            <a:xfrm>
              <a:off x="447040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0" name="3"/>
            <p:cNvSpPr/>
            <p:nvPr/>
          </p:nvSpPr>
          <p:spPr>
            <a:xfrm>
              <a:off x="670560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1" name="4"/>
            <p:cNvSpPr/>
            <p:nvPr/>
          </p:nvSpPr>
          <p:spPr>
            <a:xfrm>
              <a:off x="894080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2" name="5"/>
            <p:cNvSpPr/>
            <p:nvPr/>
          </p:nvSpPr>
          <p:spPr>
            <a:xfrm>
              <a:off x="11170795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3" name="6"/>
            <p:cNvSpPr/>
            <p:nvPr/>
          </p:nvSpPr>
          <p:spPr>
            <a:xfrm>
              <a:off x="13400789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4" name="7"/>
            <p:cNvSpPr/>
            <p:nvPr/>
          </p:nvSpPr>
          <p:spPr>
            <a:xfrm>
              <a:off x="15630785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5" name="8"/>
            <p:cNvSpPr/>
            <p:nvPr/>
          </p:nvSpPr>
          <p:spPr>
            <a:xfrm>
              <a:off x="17860781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6" name="9"/>
            <p:cNvSpPr/>
            <p:nvPr/>
          </p:nvSpPr>
          <p:spPr>
            <a:xfrm>
              <a:off x="20111594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1847086" y="3343214"/>
            <a:ext cx="20693975" cy="661586"/>
            <a:chOff x="0" y="0"/>
            <a:chExt cx="20693974" cy="661584"/>
          </a:xfrm>
        </p:grpSpPr>
        <p:sp>
          <p:nvSpPr>
            <p:cNvPr id="218" name="Line"/>
            <p:cNvSpPr/>
            <p:nvPr/>
          </p:nvSpPr>
          <p:spPr>
            <a:xfrm>
              <a:off x="-1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2235199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4470399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6705599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8940799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11175999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13400791" y="-1"/>
              <a:ext cx="577175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15630786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17860781" y="-1"/>
              <a:ext cx="577175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20116799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28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union 4 , 3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4 , 3</a:t>
            </a:r>
          </a:p>
        </p:txBody>
      </p:sp>
      <p:sp>
        <p:nvSpPr>
          <p:cNvPr id="231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" name="0  1  2  3  4  5  6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233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234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235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6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7" name="2"/>
          <p:cNvSpPr/>
          <p:nvPr/>
        </p:nvSpPr>
        <p:spPr>
          <a:xfrm>
            <a:off x="58446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8" name="3"/>
          <p:cNvSpPr/>
          <p:nvPr/>
        </p:nvSpPr>
        <p:spPr>
          <a:xfrm>
            <a:off x="80798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9" name="4"/>
          <p:cNvSpPr/>
          <p:nvPr/>
        </p:nvSpPr>
        <p:spPr>
          <a:xfrm>
            <a:off x="103150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0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1" name="6"/>
          <p:cNvSpPr/>
          <p:nvPr/>
        </p:nvSpPr>
        <p:spPr>
          <a:xfrm>
            <a:off x="1477499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42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43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44" name="9"/>
          <p:cNvSpPr/>
          <p:nvPr/>
        </p:nvSpPr>
        <p:spPr>
          <a:xfrm>
            <a:off x="214857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45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6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7" name="Line"/>
          <p:cNvSpPr/>
          <p:nvPr/>
        </p:nvSpPr>
        <p:spPr>
          <a:xfrm>
            <a:off x="63174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8" name="Line"/>
          <p:cNvSpPr/>
          <p:nvPr/>
        </p:nvSpPr>
        <p:spPr>
          <a:xfrm>
            <a:off x="85526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9" name="Line"/>
          <p:cNvSpPr/>
          <p:nvPr/>
        </p:nvSpPr>
        <p:spPr>
          <a:xfrm>
            <a:off x="107878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1" name="Line"/>
          <p:cNvSpPr/>
          <p:nvPr/>
        </p:nvSpPr>
        <p:spPr>
          <a:xfrm>
            <a:off x="15247877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2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3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" name="Line"/>
          <p:cNvSpPr/>
          <p:nvPr/>
        </p:nvSpPr>
        <p:spPr>
          <a:xfrm>
            <a:off x="219638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union 4 , 3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4 , 3</a:t>
            </a:r>
          </a:p>
        </p:txBody>
      </p:sp>
      <p:sp>
        <p:nvSpPr>
          <p:cNvPr id="257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" name="0  1  2  3  4  5  6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259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260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261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2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3" name="2"/>
          <p:cNvSpPr/>
          <p:nvPr/>
        </p:nvSpPr>
        <p:spPr>
          <a:xfrm>
            <a:off x="58446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4" name="3"/>
          <p:cNvSpPr/>
          <p:nvPr/>
        </p:nvSpPr>
        <p:spPr>
          <a:xfrm>
            <a:off x="80798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5" name="4"/>
          <p:cNvSpPr/>
          <p:nvPr/>
        </p:nvSpPr>
        <p:spPr>
          <a:xfrm>
            <a:off x="80798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6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7" name="6"/>
          <p:cNvSpPr/>
          <p:nvPr/>
        </p:nvSpPr>
        <p:spPr>
          <a:xfrm>
            <a:off x="1477499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68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69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70" name="9"/>
          <p:cNvSpPr/>
          <p:nvPr/>
        </p:nvSpPr>
        <p:spPr>
          <a:xfrm>
            <a:off x="214857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71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2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" name="Line"/>
          <p:cNvSpPr/>
          <p:nvPr/>
        </p:nvSpPr>
        <p:spPr>
          <a:xfrm>
            <a:off x="63174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4" name="Line"/>
          <p:cNvSpPr/>
          <p:nvPr/>
        </p:nvSpPr>
        <p:spPr>
          <a:xfrm>
            <a:off x="85526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5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6" name="Line"/>
          <p:cNvSpPr/>
          <p:nvPr/>
        </p:nvSpPr>
        <p:spPr>
          <a:xfrm>
            <a:off x="15247877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8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9" name="Line"/>
          <p:cNvSpPr/>
          <p:nvPr/>
        </p:nvSpPr>
        <p:spPr>
          <a:xfrm>
            <a:off x="219638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0" name="Line"/>
          <p:cNvSpPr/>
          <p:nvPr/>
        </p:nvSpPr>
        <p:spPr>
          <a:xfrm flipV="1">
            <a:off x="88418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union 4 , 3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4 , 3</a:t>
            </a:r>
          </a:p>
        </p:txBody>
      </p:sp>
      <p:sp>
        <p:nvSpPr>
          <p:cNvPr id="283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4" name="0  1  2  3  3  5  6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</a:t>
            </a:r>
            <a:r>
              <a:rPr>
                <a:solidFill>
                  <a:srgbClr val="212121"/>
                </a:solidFill>
              </a:rPr>
              <a:t>  3  </a:t>
            </a:r>
            <a:r>
              <a:rPr>
                <a:solidFill>
                  <a:srgbClr val="CA495A"/>
                </a:solidFill>
              </a:rPr>
              <a:t>3</a:t>
            </a:r>
            <a:r>
              <a:rPr>
                <a:solidFill>
                  <a:srgbClr val="212121"/>
                </a:solidFill>
              </a:rPr>
              <a:t> </a:t>
            </a:r>
            <a:r>
              <a:t> 5  6  7  8  9</a:t>
            </a:r>
          </a:p>
        </p:txBody>
      </p:sp>
      <p:sp>
        <p:nvSpPr>
          <p:cNvPr id="285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286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287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8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9" name="2"/>
          <p:cNvSpPr/>
          <p:nvPr/>
        </p:nvSpPr>
        <p:spPr>
          <a:xfrm>
            <a:off x="58446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0" name="3"/>
          <p:cNvSpPr/>
          <p:nvPr/>
        </p:nvSpPr>
        <p:spPr>
          <a:xfrm>
            <a:off x="80798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1" name="4"/>
          <p:cNvSpPr/>
          <p:nvPr/>
        </p:nvSpPr>
        <p:spPr>
          <a:xfrm>
            <a:off x="80798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2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93" name="6"/>
          <p:cNvSpPr/>
          <p:nvPr/>
        </p:nvSpPr>
        <p:spPr>
          <a:xfrm>
            <a:off x="1477499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94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95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96" name="9"/>
          <p:cNvSpPr/>
          <p:nvPr/>
        </p:nvSpPr>
        <p:spPr>
          <a:xfrm>
            <a:off x="214857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97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8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9" name="Line"/>
          <p:cNvSpPr/>
          <p:nvPr/>
        </p:nvSpPr>
        <p:spPr>
          <a:xfrm>
            <a:off x="63174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" name="Line"/>
          <p:cNvSpPr/>
          <p:nvPr/>
        </p:nvSpPr>
        <p:spPr>
          <a:xfrm>
            <a:off x="85526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1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2" name="Line"/>
          <p:cNvSpPr/>
          <p:nvPr/>
        </p:nvSpPr>
        <p:spPr>
          <a:xfrm>
            <a:off x="15247877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3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4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" name="Line"/>
          <p:cNvSpPr/>
          <p:nvPr/>
        </p:nvSpPr>
        <p:spPr>
          <a:xfrm>
            <a:off x="219638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6" name="Line"/>
          <p:cNvSpPr/>
          <p:nvPr/>
        </p:nvSpPr>
        <p:spPr>
          <a:xfrm flipV="1">
            <a:off x="88418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union 3 , 8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3 , 8</a:t>
            </a:r>
          </a:p>
        </p:txBody>
      </p:sp>
      <p:sp>
        <p:nvSpPr>
          <p:cNvPr id="309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" name="0  1  2  3  3  5  6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0  1  2  3  3  5  6  7  8  9</a:t>
            </a:r>
          </a:p>
        </p:txBody>
      </p:sp>
      <p:sp>
        <p:nvSpPr>
          <p:cNvPr id="311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312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313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4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5" name="2"/>
          <p:cNvSpPr/>
          <p:nvPr/>
        </p:nvSpPr>
        <p:spPr>
          <a:xfrm>
            <a:off x="58446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6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7" name="6"/>
          <p:cNvSpPr/>
          <p:nvPr/>
        </p:nvSpPr>
        <p:spPr>
          <a:xfrm>
            <a:off x="1477499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18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19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20" name="9"/>
          <p:cNvSpPr/>
          <p:nvPr/>
        </p:nvSpPr>
        <p:spPr>
          <a:xfrm>
            <a:off x="214857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21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2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" name="Line"/>
          <p:cNvSpPr/>
          <p:nvPr/>
        </p:nvSpPr>
        <p:spPr>
          <a:xfrm>
            <a:off x="63174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4" name="Line"/>
          <p:cNvSpPr/>
          <p:nvPr/>
        </p:nvSpPr>
        <p:spPr>
          <a:xfrm>
            <a:off x="85526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5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6" name="Line"/>
          <p:cNvSpPr/>
          <p:nvPr/>
        </p:nvSpPr>
        <p:spPr>
          <a:xfrm>
            <a:off x="15247877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7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9" name="Line"/>
          <p:cNvSpPr/>
          <p:nvPr/>
        </p:nvSpPr>
        <p:spPr>
          <a:xfrm>
            <a:off x="219638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333" name="Group"/>
          <p:cNvGrpSpPr/>
          <p:nvPr/>
        </p:nvGrpSpPr>
        <p:grpSpPr>
          <a:xfrm>
            <a:off x="8079802" y="3949700"/>
            <a:ext cx="1524001" cy="3811609"/>
            <a:chOff x="0" y="0"/>
            <a:chExt cx="1524000" cy="3811608"/>
          </a:xfrm>
        </p:grpSpPr>
        <p:sp>
          <p:nvSpPr>
            <p:cNvPr id="330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1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32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union 3 , 8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3 , 8</a:t>
            </a:r>
          </a:p>
        </p:txBody>
      </p:sp>
      <p:sp>
        <p:nvSpPr>
          <p:cNvPr id="336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" name="0  1  2  3  3  5  6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0  1  2  3  3  5  6  7  8  9</a:t>
            </a:r>
          </a:p>
        </p:txBody>
      </p:sp>
      <p:sp>
        <p:nvSpPr>
          <p:cNvPr id="338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339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340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1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2" name="2"/>
          <p:cNvSpPr/>
          <p:nvPr/>
        </p:nvSpPr>
        <p:spPr>
          <a:xfrm>
            <a:off x="58446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3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4" name="6"/>
          <p:cNvSpPr/>
          <p:nvPr/>
        </p:nvSpPr>
        <p:spPr>
          <a:xfrm>
            <a:off x="1477499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45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46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47" name="9"/>
          <p:cNvSpPr/>
          <p:nvPr/>
        </p:nvSpPr>
        <p:spPr>
          <a:xfrm>
            <a:off x="214857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48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9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0" name="Line"/>
          <p:cNvSpPr/>
          <p:nvPr/>
        </p:nvSpPr>
        <p:spPr>
          <a:xfrm>
            <a:off x="63174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2" name="Line"/>
          <p:cNvSpPr/>
          <p:nvPr/>
        </p:nvSpPr>
        <p:spPr>
          <a:xfrm>
            <a:off x="15247877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3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4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5" name="Line"/>
          <p:cNvSpPr/>
          <p:nvPr/>
        </p:nvSpPr>
        <p:spPr>
          <a:xfrm>
            <a:off x="219638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359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356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7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58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360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union 3 , 8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3 , 8</a:t>
            </a:r>
          </a:p>
        </p:txBody>
      </p:sp>
      <p:sp>
        <p:nvSpPr>
          <p:cNvPr id="363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4" name="0  1  2  8  3  5  6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  </a:t>
            </a:r>
            <a:r>
              <a:rPr>
                <a:solidFill>
                  <a:srgbClr val="CA495A"/>
                </a:solidFill>
              </a:rPr>
              <a:t>8</a:t>
            </a:r>
            <a:r>
              <a:t>  3  5  6  7  8  9</a:t>
            </a:r>
          </a:p>
        </p:txBody>
      </p:sp>
      <p:sp>
        <p:nvSpPr>
          <p:cNvPr id="365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366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367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8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9" name="2"/>
          <p:cNvSpPr/>
          <p:nvPr/>
        </p:nvSpPr>
        <p:spPr>
          <a:xfrm>
            <a:off x="58446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0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1" name="6"/>
          <p:cNvSpPr/>
          <p:nvPr/>
        </p:nvSpPr>
        <p:spPr>
          <a:xfrm>
            <a:off x="1477499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2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73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74" name="9"/>
          <p:cNvSpPr/>
          <p:nvPr/>
        </p:nvSpPr>
        <p:spPr>
          <a:xfrm>
            <a:off x="214857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75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6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7" name="Line"/>
          <p:cNvSpPr/>
          <p:nvPr/>
        </p:nvSpPr>
        <p:spPr>
          <a:xfrm>
            <a:off x="63174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" name="Line"/>
          <p:cNvSpPr/>
          <p:nvPr/>
        </p:nvSpPr>
        <p:spPr>
          <a:xfrm>
            <a:off x="15247877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0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1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2" name="Line"/>
          <p:cNvSpPr/>
          <p:nvPr/>
        </p:nvSpPr>
        <p:spPr>
          <a:xfrm>
            <a:off x="219638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386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383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4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5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387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union 6 , 5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6 , 5</a:t>
            </a:r>
          </a:p>
        </p:txBody>
      </p:sp>
      <p:sp>
        <p:nvSpPr>
          <p:cNvPr id="390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1" name="0  1  2  8  3  5  6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0  1  2  8  3  5  6  7  8  9</a:t>
            </a:r>
          </a:p>
        </p:txBody>
      </p:sp>
      <p:sp>
        <p:nvSpPr>
          <p:cNvPr id="392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393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394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5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6" name="2"/>
          <p:cNvSpPr/>
          <p:nvPr/>
        </p:nvSpPr>
        <p:spPr>
          <a:xfrm>
            <a:off x="58446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7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8" name="6"/>
          <p:cNvSpPr/>
          <p:nvPr/>
        </p:nvSpPr>
        <p:spPr>
          <a:xfrm>
            <a:off x="1477499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99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00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01" name="9"/>
          <p:cNvSpPr/>
          <p:nvPr/>
        </p:nvSpPr>
        <p:spPr>
          <a:xfrm>
            <a:off x="214857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02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3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4" name="Line"/>
          <p:cNvSpPr/>
          <p:nvPr/>
        </p:nvSpPr>
        <p:spPr>
          <a:xfrm>
            <a:off x="63174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5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" name="Line"/>
          <p:cNvSpPr/>
          <p:nvPr/>
        </p:nvSpPr>
        <p:spPr>
          <a:xfrm>
            <a:off x="15247877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7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8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9" name="Line"/>
          <p:cNvSpPr/>
          <p:nvPr/>
        </p:nvSpPr>
        <p:spPr>
          <a:xfrm>
            <a:off x="219638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413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410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11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14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union 6 , 5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6 , 5</a:t>
            </a:r>
          </a:p>
        </p:txBody>
      </p:sp>
      <p:sp>
        <p:nvSpPr>
          <p:cNvPr id="417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8" name="0  1  2  8  3  5  6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0  1  2  8  3  5  6  7  8  9</a:t>
            </a:r>
          </a:p>
        </p:txBody>
      </p:sp>
      <p:sp>
        <p:nvSpPr>
          <p:cNvPr id="419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420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421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2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3" name="2"/>
          <p:cNvSpPr/>
          <p:nvPr/>
        </p:nvSpPr>
        <p:spPr>
          <a:xfrm>
            <a:off x="58446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4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25" name="6"/>
          <p:cNvSpPr/>
          <p:nvPr/>
        </p:nvSpPr>
        <p:spPr>
          <a:xfrm>
            <a:off x="125449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6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7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28" name="9"/>
          <p:cNvSpPr/>
          <p:nvPr/>
        </p:nvSpPr>
        <p:spPr>
          <a:xfrm>
            <a:off x="214857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29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0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1" name="Line"/>
          <p:cNvSpPr/>
          <p:nvPr/>
        </p:nvSpPr>
        <p:spPr>
          <a:xfrm>
            <a:off x="63174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2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3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5" name="Line"/>
          <p:cNvSpPr/>
          <p:nvPr/>
        </p:nvSpPr>
        <p:spPr>
          <a:xfrm>
            <a:off x="219638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439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436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37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38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40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1" name="Line"/>
          <p:cNvSpPr/>
          <p:nvPr/>
        </p:nvSpPr>
        <p:spPr>
          <a:xfrm flipV="1">
            <a:off x="13306998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union 6 , 5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6 , 5</a:t>
            </a:r>
          </a:p>
        </p:txBody>
      </p:sp>
      <p:sp>
        <p:nvSpPr>
          <p:cNvPr id="444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5" name="0  1  2  8  3  5  5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0  1  2  8  3  5  </a:t>
            </a:r>
            <a:r>
              <a:rPr>
                <a:solidFill>
                  <a:srgbClr val="CA495A"/>
                </a:solidFill>
              </a:rPr>
              <a:t>5</a:t>
            </a:r>
            <a:r>
              <a:t>  7  8  9</a:t>
            </a:r>
          </a:p>
        </p:txBody>
      </p:sp>
      <p:sp>
        <p:nvSpPr>
          <p:cNvPr id="446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447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448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9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0" name="2"/>
          <p:cNvSpPr/>
          <p:nvPr/>
        </p:nvSpPr>
        <p:spPr>
          <a:xfrm>
            <a:off x="58446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1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52" name="6"/>
          <p:cNvSpPr/>
          <p:nvPr/>
        </p:nvSpPr>
        <p:spPr>
          <a:xfrm>
            <a:off x="125449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53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54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55" name="9"/>
          <p:cNvSpPr/>
          <p:nvPr/>
        </p:nvSpPr>
        <p:spPr>
          <a:xfrm>
            <a:off x="214857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56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7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8" name="Line"/>
          <p:cNvSpPr/>
          <p:nvPr/>
        </p:nvSpPr>
        <p:spPr>
          <a:xfrm>
            <a:off x="63174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9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1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2" name="Line"/>
          <p:cNvSpPr/>
          <p:nvPr/>
        </p:nvSpPr>
        <p:spPr>
          <a:xfrm>
            <a:off x="219638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466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463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64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65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67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8" name="Line"/>
          <p:cNvSpPr/>
          <p:nvPr/>
        </p:nvSpPr>
        <p:spPr>
          <a:xfrm flipV="1">
            <a:off x="13306998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种很不一样的树形结构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一种很不一样的树形结构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union 9 , 4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9 , 4</a:t>
            </a:r>
          </a:p>
        </p:txBody>
      </p:sp>
      <p:sp>
        <p:nvSpPr>
          <p:cNvPr id="471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2" name="0  1  2  8  3  5  5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7  8  9</a:t>
            </a:r>
          </a:p>
        </p:txBody>
      </p:sp>
      <p:sp>
        <p:nvSpPr>
          <p:cNvPr id="473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474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475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6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7" name="2"/>
          <p:cNvSpPr/>
          <p:nvPr/>
        </p:nvSpPr>
        <p:spPr>
          <a:xfrm>
            <a:off x="58446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8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9" name="6"/>
          <p:cNvSpPr/>
          <p:nvPr/>
        </p:nvSpPr>
        <p:spPr>
          <a:xfrm>
            <a:off x="125449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0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1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82" name="9"/>
          <p:cNvSpPr/>
          <p:nvPr/>
        </p:nvSpPr>
        <p:spPr>
          <a:xfrm>
            <a:off x="214857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83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4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5" name="Line"/>
          <p:cNvSpPr/>
          <p:nvPr/>
        </p:nvSpPr>
        <p:spPr>
          <a:xfrm>
            <a:off x="63174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6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7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8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9" name="Line"/>
          <p:cNvSpPr/>
          <p:nvPr/>
        </p:nvSpPr>
        <p:spPr>
          <a:xfrm>
            <a:off x="219638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493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490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91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92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94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" name="Line"/>
          <p:cNvSpPr/>
          <p:nvPr/>
        </p:nvSpPr>
        <p:spPr>
          <a:xfrm flipV="1">
            <a:off x="13306998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union 9 , 4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9 , 4</a:t>
            </a:r>
          </a:p>
        </p:txBody>
      </p:sp>
      <p:sp>
        <p:nvSpPr>
          <p:cNvPr id="498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9" name="0  1  2  8  3  5  5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7  8  9</a:t>
            </a:r>
          </a:p>
        </p:txBody>
      </p:sp>
      <p:sp>
        <p:nvSpPr>
          <p:cNvPr id="500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501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502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03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4" name="2"/>
          <p:cNvSpPr/>
          <p:nvPr/>
        </p:nvSpPr>
        <p:spPr>
          <a:xfrm>
            <a:off x="58446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5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6" name="6"/>
          <p:cNvSpPr/>
          <p:nvPr/>
        </p:nvSpPr>
        <p:spPr>
          <a:xfrm>
            <a:off x="125449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07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8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09" name="9"/>
          <p:cNvSpPr/>
          <p:nvPr/>
        </p:nvSpPr>
        <p:spPr>
          <a:xfrm>
            <a:off x="213587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510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1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2" name="Line"/>
          <p:cNvSpPr/>
          <p:nvPr/>
        </p:nvSpPr>
        <p:spPr>
          <a:xfrm>
            <a:off x="63174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3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4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5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519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516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17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18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520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1" name="Line"/>
          <p:cNvSpPr/>
          <p:nvPr/>
        </p:nvSpPr>
        <p:spPr>
          <a:xfrm flipV="1">
            <a:off x="13306998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" name="Line"/>
          <p:cNvSpPr/>
          <p:nvPr/>
        </p:nvSpPr>
        <p:spPr>
          <a:xfrm flipH="1" flipV="1">
            <a:off x="205527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union 9 , 4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9 , 4</a:t>
            </a:r>
          </a:p>
        </p:txBody>
      </p:sp>
      <p:sp>
        <p:nvSpPr>
          <p:cNvPr id="525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" name="0  1  2  8  3  5  5  7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</a:t>
            </a:r>
            <a:r>
              <a:rPr>
                <a:solidFill>
                  <a:srgbClr val="CA495A"/>
                </a:solidFill>
              </a:rPr>
              <a:t>8</a:t>
            </a:r>
          </a:p>
        </p:txBody>
      </p:sp>
      <p:sp>
        <p:nvSpPr>
          <p:cNvPr id="527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528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529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30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1" name="2"/>
          <p:cNvSpPr/>
          <p:nvPr/>
        </p:nvSpPr>
        <p:spPr>
          <a:xfrm>
            <a:off x="58446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2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33" name="6"/>
          <p:cNvSpPr/>
          <p:nvPr/>
        </p:nvSpPr>
        <p:spPr>
          <a:xfrm>
            <a:off x="125449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34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35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36" name="9"/>
          <p:cNvSpPr/>
          <p:nvPr/>
        </p:nvSpPr>
        <p:spPr>
          <a:xfrm>
            <a:off x="213587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537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8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" name="Line"/>
          <p:cNvSpPr/>
          <p:nvPr/>
        </p:nvSpPr>
        <p:spPr>
          <a:xfrm>
            <a:off x="63174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0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1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2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546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543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44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45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547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" name="Line"/>
          <p:cNvSpPr/>
          <p:nvPr/>
        </p:nvSpPr>
        <p:spPr>
          <a:xfrm flipV="1">
            <a:off x="13306998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9" name="Line"/>
          <p:cNvSpPr/>
          <p:nvPr/>
        </p:nvSpPr>
        <p:spPr>
          <a:xfrm flipH="1" flipV="1">
            <a:off x="205527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union 2 , 1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2 , 1</a:t>
            </a:r>
          </a:p>
        </p:txBody>
      </p:sp>
      <p:sp>
        <p:nvSpPr>
          <p:cNvPr id="552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3" name="0  1  2  8  3  5  5  7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</a:t>
            </a:r>
            <a:r>
              <a:rPr>
                <a:solidFill>
                  <a:srgbClr val="212121"/>
                </a:solidFill>
              </a:rPr>
              <a:t>8</a:t>
            </a:r>
          </a:p>
        </p:txBody>
      </p:sp>
      <p:sp>
        <p:nvSpPr>
          <p:cNvPr id="554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555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556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57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8" name="2"/>
          <p:cNvSpPr/>
          <p:nvPr/>
        </p:nvSpPr>
        <p:spPr>
          <a:xfrm>
            <a:off x="58446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9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60" name="6"/>
          <p:cNvSpPr/>
          <p:nvPr/>
        </p:nvSpPr>
        <p:spPr>
          <a:xfrm>
            <a:off x="125449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61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62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63" name="9"/>
          <p:cNvSpPr/>
          <p:nvPr/>
        </p:nvSpPr>
        <p:spPr>
          <a:xfrm>
            <a:off x="213587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564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5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6" name="Line"/>
          <p:cNvSpPr/>
          <p:nvPr/>
        </p:nvSpPr>
        <p:spPr>
          <a:xfrm>
            <a:off x="63174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7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8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9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573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570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71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72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574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5" name="Line"/>
          <p:cNvSpPr/>
          <p:nvPr/>
        </p:nvSpPr>
        <p:spPr>
          <a:xfrm flipV="1">
            <a:off x="13306998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6" name="Line"/>
          <p:cNvSpPr/>
          <p:nvPr/>
        </p:nvSpPr>
        <p:spPr>
          <a:xfrm flipH="1" flipV="1">
            <a:off x="205527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union 2 , 1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2 , 1</a:t>
            </a:r>
          </a:p>
        </p:txBody>
      </p:sp>
      <p:sp>
        <p:nvSpPr>
          <p:cNvPr id="579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0" name="0  1  2  8  3  5  5  7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</a:t>
            </a:r>
            <a:r>
              <a:rPr>
                <a:solidFill>
                  <a:srgbClr val="212121"/>
                </a:solidFill>
              </a:rPr>
              <a:t>8</a:t>
            </a:r>
          </a:p>
        </p:txBody>
      </p:sp>
      <p:sp>
        <p:nvSpPr>
          <p:cNvPr id="581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582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583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84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5" name="2"/>
          <p:cNvSpPr/>
          <p:nvPr/>
        </p:nvSpPr>
        <p:spPr>
          <a:xfrm>
            <a:off x="36094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86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87" name="6"/>
          <p:cNvSpPr/>
          <p:nvPr/>
        </p:nvSpPr>
        <p:spPr>
          <a:xfrm>
            <a:off x="125449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88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89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90" name="9"/>
          <p:cNvSpPr/>
          <p:nvPr/>
        </p:nvSpPr>
        <p:spPr>
          <a:xfrm>
            <a:off x="213587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591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2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3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4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5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599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596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97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98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600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1" name="Line"/>
          <p:cNvSpPr/>
          <p:nvPr/>
        </p:nvSpPr>
        <p:spPr>
          <a:xfrm flipV="1">
            <a:off x="13306998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2" name="Line"/>
          <p:cNvSpPr/>
          <p:nvPr/>
        </p:nvSpPr>
        <p:spPr>
          <a:xfrm flipH="1" flipV="1">
            <a:off x="205527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3" name="Line"/>
          <p:cNvSpPr/>
          <p:nvPr/>
        </p:nvSpPr>
        <p:spPr>
          <a:xfrm flipV="1">
            <a:off x="43714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union 2 , 1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2 , 1</a:t>
            </a:r>
          </a:p>
        </p:txBody>
      </p:sp>
      <p:sp>
        <p:nvSpPr>
          <p:cNvPr id="606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7" name="0  1  1  8  3  5  5  7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</a:t>
            </a:r>
            <a:r>
              <a:rPr>
                <a:solidFill>
                  <a:srgbClr val="CA495A"/>
                </a:solidFill>
              </a:rPr>
              <a:t>1</a:t>
            </a:r>
            <a:r>
              <a:t>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</a:t>
            </a:r>
            <a:r>
              <a:rPr>
                <a:solidFill>
                  <a:srgbClr val="212121"/>
                </a:solidFill>
              </a:rPr>
              <a:t>8</a:t>
            </a:r>
          </a:p>
        </p:txBody>
      </p:sp>
      <p:sp>
        <p:nvSpPr>
          <p:cNvPr id="608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609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610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11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2" name="2"/>
          <p:cNvSpPr/>
          <p:nvPr/>
        </p:nvSpPr>
        <p:spPr>
          <a:xfrm>
            <a:off x="36094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13" name="5"/>
          <p:cNvSpPr/>
          <p:nvPr/>
        </p:nvSpPr>
        <p:spPr>
          <a:xfrm>
            <a:off x="12544997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14" name="6"/>
          <p:cNvSpPr/>
          <p:nvPr/>
        </p:nvSpPr>
        <p:spPr>
          <a:xfrm>
            <a:off x="125449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15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16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17" name="9"/>
          <p:cNvSpPr/>
          <p:nvPr/>
        </p:nvSpPr>
        <p:spPr>
          <a:xfrm>
            <a:off x="213587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18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9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0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1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2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626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623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24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25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627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8" name="Line"/>
          <p:cNvSpPr/>
          <p:nvPr/>
        </p:nvSpPr>
        <p:spPr>
          <a:xfrm flipV="1">
            <a:off x="13306998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9" name="Line"/>
          <p:cNvSpPr/>
          <p:nvPr/>
        </p:nvSpPr>
        <p:spPr>
          <a:xfrm flipH="1" flipV="1">
            <a:off x="205527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0" name="Line"/>
          <p:cNvSpPr/>
          <p:nvPr/>
        </p:nvSpPr>
        <p:spPr>
          <a:xfrm flipV="1">
            <a:off x="43714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union 5 , 0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5 , 0</a:t>
            </a:r>
          </a:p>
        </p:txBody>
      </p:sp>
      <p:sp>
        <p:nvSpPr>
          <p:cNvPr id="633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4" name="0  1  1  8  3  5  5  7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</a:t>
            </a:r>
            <a:r>
              <a:rPr>
                <a:solidFill>
                  <a:srgbClr val="212121"/>
                </a:solidFill>
              </a:rPr>
              <a:t>8</a:t>
            </a:r>
          </a:p>
        </p:txBody>
      </p:sp>
      <p:sp>
        <p:nvSpPr>
          <p:cNvPr id="635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636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637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38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9" name="2"/>
          <p:cNvSpPr/>
          <p:nvPr/>
        </p:nvSpPr>
        <p:spPr>
          <a:xfrm>
            <a:off x="36094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0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41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42" name="9"/>
          <p:cNvSpPr/>
          <p:nvPr/>
        </p:nvSpPr>
        <p:spPr>
          <a:xfrm>
            <a:off x="213587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43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4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5" name="Line"/>
          <p:cNvSpPr/>
          <p:nvPr/>
        </p:nvSpPr>
        <p:spPr>
          <a:xfrm>
            <a:off x="13023085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6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7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651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648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49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50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652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656" name="Group"/>
          <p:cNvGrpSpPr/>
          <p:nvPr/>
        </p:nvGrpSpPr>
        <p:grpSpPr>
          <a:xfrm>
            <a:off x="12544997" y="3949700"/>
            <a:ext cx="1524001" cy="3811609"/>
            <a:chOff x="0" y="0"/>
            <a:chExt cx="1524000" cy="3811608"/>
          </a:xfrm>
        </p:grpSpPr>
        <p:sp>
          <p:nvSpPr>
            <p:cNvPr id="653" name="5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54" name="6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55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657" name="Line"/>
          <p:cNvSpPr/>
          <p:nvPr/>
        </p:nvSpPr>
        <p:spPr>
          <a:xfrm flipH="1" flipV="1">
            <a:off x="205527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8" name="Line"/>
          <p:cNvSpPr/>
          <p:nvPr/>
        </p:nvSpPr>
        <p:spPr>
          <a:xfrm flipV="1">
            <a:off x="43714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union 5 , 0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5 , 0</a:t>
            </a:r>
          </a:p>
        </p:txBody>
      </p:sp>
      <p:sp>
        <p:nvSpPr>
          <p:cNvPr id="661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2" name="0  1  1  8  3  5  5  7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</a:t>
            </a:r>
            <a:r>
              <a:rPr>
                <a:solidFill>
                  <a:srgbClr val="212121"/>
                </a:solidFill>
              </a:rPr>
              <a:t>8</a:t>
            </a:r>
          </a:p>
        </p:txBody>
      </p:sp>
      <p:sp>
        <p:nvSpPr>
          <p:cNvPr id="663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664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665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66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7" name="2"/>
          <p:cNvSpPr/>
          <p:nvPr/>
        </p:nvSpPr>
        <p:spPr>
          <a:xfrm>
            <a:off x="36094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68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69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70" name="9"/>
          <p:cNvSpPr/>
          <p:nvPr/>
        </p:nvSpPr>
        <p:spPr>
          <a:xfrm>
            <a:off x="213587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71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2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3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4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678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675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76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77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679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683" name="Group"/>
          <p:cNvGrpSpPr/>
          <p:nvPr/>
        </p:nvGrpSpPr>
        <p:grpSpPr>
          <a:xfrm>
            <a:off x="1374202" y="6237308"/>
            <a:ext cx="1524001" cy="3811609"/>
            <a:chOff x="0" y="0"/>
            <a:chExt cx="1524000" cy="3811608"/>
          </a:xfrm>
        </p:grpSpPr>
        <p:sp>
          <p:nvSpPr>
            <p:cNvPr id="680" name="5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81" name="6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82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684" name="Line"/>
          <p:cNvSpPr/>
          <p:nvPr/>
        </p:nvSpPr>
        <p:spPr>
          <a:xfrm flipH="1" flipV="1">
            <a:off x="205527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5" name="Line"/>
          <p:cNvSpPr/>
          <p:nvPr/>
        </p:nvSpPr>
        <p:spPr>
          <a:xfrm flipV="1">
            <a:off x="43714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6" name="Line"/>
          <p:cNvSpPr/>
          <p:nvPr/>
        </p:nvSpPr>
        <p:spPr>
          <a:xfrm flipV="1">
            <a:off x="21362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union 5 , 0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5 , 0</a:t>
            </a:r>
          </a:p>
        </p:txBody>
      </p:sp>
      <p:sp>
        <p:nvSpPr>
          <p:cNvPr id="689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0" name="0  1  1  8  3  0  5  7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8  3  </a:t>
            </a:r>
            <a:r>
              <a:rPr>
                <a:solidFill>
                  <a:srgbClr val="CA495A"/>
                </a:solidFill>
              </a:rPr>
              <a:t>0</a:t>
            </a:r>
            <a:r>
              <a:t>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</a:t>
            </a:r>
            <a:r>
              <a:rPr>
                <a:solidFill>
                  <a:srgbClr val="212121"/>
                </a:solidFill>
              </a:rPr>
              <a:t>8</a:t>
            </a:r>
          </a:p>
        </p:txBody>
      </p:sp>
      <p:sp>
        <p:nvSpPr>
          <p:cNvPr id="691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692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693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94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5" name="2"/>
          <p:cNvSpPr/>
          <p:nvPr/>
        </p:nvSpPr>
        <p:spPr>
          <a:xfrm>
            <a:off x="36094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96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97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98" name="9"/>
          <p:cNvSpPr/>
          <p:nvPr/>
        </p:nvSpPr>
        <p:spPr>
          <a:xfrm>
            <a:off x="213587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99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0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1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2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706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703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04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05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07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711" name="Group"/>
          <p:cNvGrpSpPr/>
          <p:nvPr/>
        </p:nvGrpSpPr>
        <p:grpSpPr>
          <a:xfrm>
            <a:off x="1374202" y="6237308"/>
            <a:ext cx="1524001" cy="3811609"/>
            <a:chOff x="0" y="0"/>
            <a:chExt cx="1524000" cy="3811608"/>
          </a:xfrm>
        </p:grpSpPr>
        <p:sp>
          <p:nvSpPr>
            <p:cNvPr id="708" name="5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09" name="6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10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12" name="Line"/>
          <p:cNvSpPr/>
          <p:nvPr/>
        </p:nvSpPr>
        <p:spPr>
          <a:xfrm flipH="1" flipV="1">
            <a:off x="205527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3" name="Line"/>
          <p:cNvSpPr/>
          <p:nvPr/>
        </p:nvSpPr>
        <p:spPr>
          <a:xfrm flipV="1">
            <a:off x="43714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4" name="Line"/>
          <p:cNvSpPr/>
          <p:nvPr/>
        </p:nvSpPr>
        <p:spPr>
          <a:xfrm flipV="1">
            <a:off x="21362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union 7 , 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7 , 2</a:t>
            </a:r>
          </a:p>
        </p:txBody>
      </p:sp>
      <p:sp>
        <p:nvSpPr>
          <p:cNvPr id="717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8" name="0  1  1  8  3  0  5  7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8  3  </a:t>
            </a:r>
            <a:r>
              <a:rPr>
                <a:solidFill>
                  <a:srgbClr val="212121"/>
                </a:solidFill>
              </a:rPr>
              <a:t>0</a:t>
            </a:r>
            <a:r>
              <a:t>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</a:t>
            </a:r>
            <a:r>
              <a:rPr>
                <a:solidFill>
                  <a:srgbClr val="212121"/>
                </a:solidFill>
              </a:rPr>
              <a:t>8</a:t>
            </a:r>
          </a:p>
        </p:txBody>
      </p:sp>
      <p:sp>
        <p:nvSpPr>
          <p:cNvPr id="719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720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721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22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23" name="2"/>
          <p:cNvSpPr/>
          <p:nvPr/>
        </p:nvSpPr>
        <p:spPr>
          <a:xfrm>
            <a:off x="36094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24" name="7"/>
          <p:cNvSpPr/>
          <p:nvPr/>
        </p:nvSpPr>
        <p:spPr>
          <a:xfrm>
            <a:off x="17004988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25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726" name="9"/>
          <p:cNvSpPr/>
          <p:nvPr/>
        </p:nvSpPr>
        <p:spPr>
          <a:xfrm>
            <a:off x="213587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27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8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9" name="Line"/>
          <p:cNvSpPr/>
          <p:nvPr/>
        </p:nvSpPr>
        <p:spPr>
          <a:xfrm>
            <a:off x="17477872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0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734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731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32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33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35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739" name="Group"/>
          <p:cNvGrpSpPr/>
          <p:nvPr/>
        </p:nvGrpSpPr>
        <p:grpSpPr>
          <a:xfrm>
            <a:off x="1374202" y="6237308"/>
            <a:ext cx="1524001" cy="3811609"/>
            <a:chOff x="0" y="0"/>
            <a:chExt cx="1524000" cy="3811608"/>
          </a:xfrm>
        </p:grpSpPr>
        <p:sp>
          <p:nvSpPr>
            <p:cNvPr id="736" name="5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37" name="6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38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40" name="Line"/>
          <p:cNvSpPr/>
          <p:nvPr/>
        </p:nvSpPr>
        <p:spPr>
          <a:xfrm flipH="1" flipV="1">
            <a:off x="205527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1" name="Line"/>
          <p:cNvSpPr/>
          <p:nvPr/>
        </p:nvSpPr>
        <p:spPr>
          <a:xfrm flipV="1">
            <a:off x="43714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2" name="Line"/>
          <p:cNvSpPr/>
          <p:nvPr/>
        </p:nvSpPr>
        <p:spPr>
          <a:xfrm flipV="1">
            <a:off x="21362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连接问题 Connectivity Problem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连接问题 Connectivity Problem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union 7 , 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7 , 2</a:t>
            </a:r>
          </a:p>
        </p:txBody>
      </p:sp>
      <p:sp>
        <p:nvSpPr>
          <p:cNvPr id="745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6" name="0  1  1  8  3  0  5  7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8  3  </a:t>
            </a:r>
            <a:r>
              <a:rPr>
                <a:solidFill>
                  <a:srgbClr val="212121"/>
                </a:solidFill>
              </a:rPr>
              <a:t>0</a:t>
            </a:r>
            <a:r>
              <a:t>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</a:t>
            </a:r>
            <a:r>
              <a:rPr>
                <a:solidFill>
                  <a:srgbClr val="212121"/>
                </a:solidFill>
              </a:rPr>
              <a:t>8</a:t>
            </a:r>
          </a:p>
        </p:txBody>
      </p:sp>
      <p:sp>
        <p:nvSpPr>
          <p:cNvPr id="747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748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749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50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51" name="2"/>
          <p:cNvSpPr/>
          <p:nvPr/>
        </p:nvSpPr>
        <p:spPr>
          <a:xfrm>
            <a:off x="36094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52" name="7"/>
          <p:cNvSpPr/>
          <p:nvPr/>
        </p:nvSpPr>
        <p:spPr>
          <a:xfrm>
            <a:off x="58446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53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754" name="9"/>
          <p:cNvSpPr/>
          <p:nvPr/>
        </p:nvSpPr>
        <p:spPr>
          <a:xfrm>
            <a:off x="213587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55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56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57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761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758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59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60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62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766" name="Group"/>
          <p:cNvGrpSpPr/>
          <p:nvPr/>
        </p:nvGrpSpPr>
        <p:grpSpPr>
          <a:xfrm>
            <a:off x="1374202" y="6237308"/>
            <a:ext cx="1524001" cy="3811609"/>
            <a:chOff x="0" y="0"/>
            <a:chExt cx="1524000" cy="3811608"/>
          </a:xfrm>
        </p:grpSpPr>
        <p:sp>
          <p:nvSpPr>
            <p:cNvPr id="763" name="5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64" name="6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65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67" name="Line"/>
          <p:cNvSpPr/>
          <p:nvPr/>
        </p:nvSpPr>
        <p:spPr>
          <a:xfrm flipH="1" flipV="1">
            <a:off x="205527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8" name="Line"/>
          <p:cNvSpPr/>
          <p:nvPr/>
        </p:nvSpPr>
        <p:spPr>
          <a:xfrm flipV="1">
            <a:off x="43714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9" name="Line"/>
          <p:cNvSpPr/>
          <p:nvPr/>
        </p:nvSpPr>
        <p:spPr>
          <a:xfrm flipV="1">
            <a:off x="21362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0" name="Line"/>
          <p:cNvSpPr/>
          <p:nvPr/>
        </p:nvSpPr>
        <p:spPr>
          <a:xfrm flipH="1" flipV="1">
            <a:off x="50333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union 7 , 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7 , 2</a:t>
            </a:r>
          </a:p>
        </p:txBody>
      </p:sp>
      <p:sp>
        <p:nvSpPr>
          <p:cNvPr id="773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4" name="0  1  1  8  3  0  5  1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8  3  </a:t>
            </a:r>
            <a:r>
              <a:rPr>
                <a:solidFill>
                  <a:srgbClr val="212121"/>
                </a:solidFill>
              </a:rPr>
              <a:t>0</a:t>
            </a:r>
            <a:r>
              <a:t>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</a:t>
            </a:r>
            <a:r>
              <a:rPr>
                <a:solidFill>
                  <a:srgbClr val="CA495A"/>
                </a:solidFill>
              </a:rPr>
              <a:t>1</a:t>
            </a:r>
            <a:r>
              <a:t>  8  </a:t>
            </a:r>
            <a:r>
              <a:rPr>
                <a:solidFill>
                  <a:srgbClr val="212121"/>
                </a:solidFill>
              </a:rPr>
              <a:t>8</a:t>
            </a:r>
          </a:p>
        </p:txBody>
      </p:sp>
      <p:sp>
        <p:nvSpPr>
          <p:cNvPr id="775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776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777" name="0"/>
          <p:cNvSpPr/>
          <p:nvPr/>
        </p:nvSpPr>
        <p:spPr>
          <a:xfrm>
            <a:off x="13742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78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79" name="2"/>
          <p:cNvSpPr/>
          <p:nvPr/>
        </p:nvSpPr>
        <p:spPr>
          <a:xfrm>
            <a:off x="36094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80" name="7"/>
          <p:cNvSpPr/>
          <p:nvPr/>
        </p:nvSpPr>
        <p:spPr>
          <a:xfrm>
            <a:off x="58446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81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782" name="9"/>
          <p:cNvSpPr/>
          <p:nvPr/>
        </p:nvSpPr>
        <p:spPr>
          <a:xfrm>
            <a:off x="213587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83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84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85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789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786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87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88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90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794" name="Group"/>
          <p:cNvGrpSpPr/>
          <p:nvPr/>
        </p:nvGrpSpPr>
        <p:grpSpPr>
          <a:xfrm>
            <a:off x="1374202" y="6237308"/>
            <a:ext cx="1524001" cy="3811609"/>
            <a:chOff x="0" y="0"/>
            <a:chExt cx="1524000" cy="3811608"/>
          </a:xfrm>
        </p:grpSpPr>
        <p:sp>
          <p:nvSpPr>
            <p:cNvPr id="791" name="5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92" name="6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93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795" name="Line"/>
          <p:cNvSpPr/>
          <p:nvPr/>
        </p:nvSpPr>
        <p:spPr>
          <a:xfrm flipH="1" flipV="1">
            <a:off x="205527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6" name="Line"/>
          <p:cNvSpPr/>
          <p:nvPr/>
        </p:nvSpPr>
        <p:spPr>
          <a:xfrm flipV="1">
            <a:off x="43714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7" name="Line"/>
          <p:cNvSpPr/>
          <p:nvPr/>
        </p:nvSpPr>
        <p:spPr>
          <a:xfrm flipV="1">
            <a:off x="21362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8" name="Line"/>
          <p:cNvSpPr/>
          <p:nvPr/>
        </p:nvSpPr>
        <p:spPr>
          <a:xfrm flipH="1" flipV="1">
            <a:off x="50333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union 6 , 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6 , 2</a:t>
            </a:r>
          </a:p>
        </p:txBody>
      </p:sp>
      <p:sp>
        <p:nvSpPr>
          <p:cNvPr id="801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2" name="0  1  1  8  3  0  5  1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8  3  </a:t>
            </a:r>
            <a:r>
              <a:rPr>
                <a:solidFill>
                  <a:srgbClr val="212121"/>
                </a:solidFill>
              </a:rPr>
              <a:t>0</a:t>
            </a:r>
            <a:r>
              <a:t>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</a:t>
            </a:r>
            <a:r>
              <a:rPr>
                <a:solidFill>
                  <a:srgbClr val="212121"/>
                </a:solidFill>
              </a:rPr>
              <a:t>8</a:t>
            </a:r>
          </a:p>
        </p:txBody>
      </p:sp>
      <p:sp>
        <p:nvSpPr>
          <p:cNvPr id="803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804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805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06" name="2"/>
          <p:cNvSpPr/>
          <p:nvPr/>
        </p:nvSpPr>
        <p:spPr>
          <a:xfrm>
            <a:off x="36094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07" name="7"/>
          <p:cNvSpPr/>
          <p:nvPr/>
        </p:nvSpPr>
        <p:spPr>
          <a:xfrm>
            <a:off x="58446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08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09" name="9"/>
          <p:cNvSpPr/>
          <p:nvPr/>
        </p:nvSpPr>
        <p:spPr>
          <a:xfrm>
            <a:off x="213587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810" name="Line"/>
          <p:cNvSpPr/>
          <p:nvPr/>
        </p:nvSpPr>
        <p:spPr>
          <a:xfrm>
            <a:off x="18470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1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2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816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813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14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15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817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8" name="Line"/>
          <p:cNvSpPr/>
          <p:nvPr/>
        </p:nvSpPr>
        <p:spPr>
          <a:xfrm flipH="1" flipV="1">
            <a:off x="205527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9" name="Line"/>
          <p:cNvSpPr/>
          <p:nvPr/>
        </p:nvSpPr>
        <p:spPr>
          <a:xfrm flipV="1">
            <a:off x="43714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826" name="Group"/>
          <p:cNvGrpSpPr/>
          <p:nvPr/>
        </p:nvGrpSpPr>
        <p:grpSpPr>
          <a:xfrm>
            <a:off x="1374202" y="3949700"/>
            <a:ext cx="1524001" cy="6099217"/>
            <a:chOff x="0" y="0"/>
            <a:chExt cx="1524000" cy="6099216"/>
          </a:xfrm>
        </p:grpSpPr>
        <p:sp>
          <p:nvSpPr>
            <p:cNvPr id="820" name="0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grpSp>
          <p:nvGrpSpPr>
            <p:cNvPr id="824" name="Group"/>
            <p:cNvGrpSpPr/>
            <p:nvPr/>
          </p:nvGrpSpPr>
          <p:grpSpPr>
            <a:xfrm>
              <a:off x="0" y="2287608"/>
              <a:ext cx="1524000" cy="3811609"/>
              <a:chOff x="0" y="0"/>
              <a:chExt cx="1524000" cy="3811608"/>
            </a:xfrm>
          </p:grpSpPr>
          <p:sp>
            <p:nvSpPr>
              <p:cNvPr id="821" name="5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822" name="6"/>
              <p:cNvSpPr/>
              <p:nvPr/>
            </p:nvSpPr>
            <p:spPr>
              <a:xfrm>
                <a:off x="0" y="2287608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823" name="Line"/>
              <p:cNvSpPr/>
              <p:nvPr/>
            </p:nvSpPr>
            <p:spPr>
              <a:xfrm flipV="1">
                <a:off x="762000" y="1565473"/>
                <a:ext cx="1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825" name="Line"/>
            <p:cNvSpPr/>
            <p:nvPr/>
          </p:nvSpPr>
          <p:spPr>
            <a:xfrm flipV="1">
              <a:off x="762000" y="1565473"/>
              <a:ext cx="0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827" name="Line"/>
          <p:cNvSpPr/>
          <p:nvPr/>
        </p:nvSpPr>
        <p:spPr>
          <a:xfrm flipH="1" flipV="1">
            <a:off x="50333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union 6 , 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6 , 2</a:t>
            </a:r>
          </a:p>
        </p:txBody>
      </p:sp>
      <p:sp>
        <p:nvSpPr>
          <p:cNvPr id="830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1" name="0  1  1  8  3  0  5  1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8  3  </a:t>
            </a:r>
            <a:r>
              <a:rPr>
                <a:solidFill>
                  <a:srgbClr val="212121"/>
                </a:solidFill>
              </a:rPr>
              <a:t>0</a:t>
            </a:r>
            <a:r>
              <a:t>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</a:t>
            </a:r>
            <a:r>
              <a:rPr>
                <a:solidFill>
                  <a:srgbClr val="212121"/>
                </a:solidFill>
              </a:rPr>
              <a:t>8</a:t>
            </a:r>
          </a:p>
        </p:txBody>
      </p:sp>
      <p:sp>
        <p:nvSpPr>
          <p:cNvPr id="832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833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834" name="1"/>
          <p:cNvSpPr/>
          <p:nvPr/>
        </p:nvSpPr>
        <p:spPr>
          <a:xfrm>
            <a:off x="3609402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35" name="2"/>
          <p:cNvSpPr/>
          <p:nvPr/>
        </p:nvSpPr>
        <p:spPr>
          <a:xfrm>
            <a:off x="36094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36" name="7"/>
          <p:cNvSpPr/>
          <p:nvPr/>
        </p:nvSpPr>
        <p:spPr>
          <a:xfrm>
            <a:off x="5844602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37" name="8"/>
          <p:cNvSpPr/>
          <p:nvPr/>
        </p:nvSpPr>
        <p:spPr>
          <a:xfrm>
            <a:off x="19234984" y="39497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38" name="9"/>
          <p:cNvSpPr/>
          <p:nvPr/>
        </p:nvSpPr>
        <p:spPr>
          <a:xfrm>
            <a:off x="21358797" y="6237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839" name="Line"/>
          <p:cNvSpPr/>
          <p:nvPr/>
        </p:nvSpPr>
        <p:spPr>
          <a:xfrm>
            <a:off x="4082286" y="3343214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40" name="Line"/>
          <p:cNvSpPr/>
          <p:nvPr/>
        </p:nvSpPr>
        <p:spPr>
          <a:xfrm>
            <a:off x="19707866" y="3343214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844" name="Group"/>
          <p:cNvGrpSpPr/>
          <p:nvPr/>
        </p:nvGrpSpPr>
        <p:grpSpPr>
          <a:xfrm>
            <a:off x="19234984" y="6237308"/>
            <a:ext cx="1524001" cy="3811609"/>
            <a:chOff x="0" y="0"/>
            <a:chExt cx="1524000" cy="3811608"/>
          </a:xfrm>
        </p:grpSpPr>
        <p:sp>
          <p:nvSpPr>
            <p:cNvPr id="841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42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43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845" name="Line"/>
          <p:cNvSpPr/>
          <p:nvPr/>
        </p:nvSpPr>
        <p:spPr>
          <a:xfrm flipV="1">
            <a:off x="19996983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46" name="Line"/>
          <p:cNvSpPr/>
          <p:nvPr/>
        </p:nvSpPr>
        <p:spPr>
          <a:xfrm flipH="1" flipV="1">
            <a:off x="205527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47" name="Line"/>
          <p:cNvSpPr/>
          <p:nvPr/>
        </p:nvSpPr>
        <p:spPr>
          <a:xfrm flipV="1">
            <a:off x="4371402" y="551517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854" name="Group"/>
          <p:cNvGrpSpPr/>
          <p:nvPr/>
        </p:nvGrpSpPr>
        <p:grpSpPr>
          <a:xfrm>
            <a:off x="1374202" y="6261100"/>
            <a:ext cx="1524001" cy="6099217"/>
            <a:chOff x="0" y="0"/>
            <a:chExt cx="1524000" cy="6099216"/>
          </a:xfrm>
        </p:grpSpPr>
        <p:sp>
          <p:nvSpPr>
            <p:cNvPr id="848" name="0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grpSp>
          <p:nvGrpSpPr>
            <p:cNvPr id="852" name="Group"/>
            <p:cNvGrpSpPr/>
            <p:nvPr/>
          </p:nvGrpSpPr>
          <p:grpSpPr>
            <a:xfrm>
              <a:off x="0" y="2287608"/>
              <a:ext cx="1524000" cy="3811609"/>
              <a:chOff x="0" y="0"/>
              <a:chExt cx="1524000" cy="3811608"/>
            </a:xfrm>
          </p:grpSpPr>
          <p:sp>
            <p:nvSpPr>
              <p:cNvPr id="849" name="5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850" name="6"/>
              <p:cNvSpPr/>
              <p:nvPr/>
            </p:nvSpPr>
            <p:spPr>
              <a:xfrm>
                <a:off x="0" y="2287608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851" name="Line"/>
              <p:cNvSpPr/>
              <p:nvPr/>
            </p:nvSpPr>
            <p:spPr>
              <a:xfrm flipV="1">
                <a:off x="762000" y="1565473"/>
                <a:ext cx="1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853" name="Line"/>
            <p:cNvSpPr/>
            <p:nvPr/>
          </p:nvSpPr>
          <p:spPr>
            <a:xfrm flipV="1">
              <a:off x="762000" y="1565473"/>
              <a:ext cx="0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855" name="Line"/>
          <p:cNvSpPr/>
          <p:nvPr/>
        </p:nvSpPr>
        <p:spPr>
          <a:xfrm flipH="1" flipV="1">
            <a:off x="5033311" y="5329002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6" name="Line"/>
          <p:cNvSpPr/>
          <p:nvPr/>
        </p:nvSpPr>
        <p:spPr>
          <a:xfrm flipV="1">
            <a:off x="2590025" y="5379324"/>
            <a:ext cx="1119468" cy="93775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union 6 , 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6 , 2</a:t>
            </a:r>
          </a:p>
        </p:txBody>
      </p:sp>
      <p:sp>
        <p:nvSpPr>
          <p:cNvPr id="859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0" name="1  1  1  8  3  0  5  1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A495A"/>
                </a:solidFill>
              </a:rPr>
              <a:t>1</a:t>
            </a:r>
            <a:r>
              <a:t>  1 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8  3  </a:t>
            </a:r>
            <a:r>
              <a:rPr>
                <a:solidFill>
                  <a:srgbClr val="212121"/>
                </a:solidFill>
              </a:rPr>
              <a:t>0</a:t>
            </a:r>
            <a:r>
              <a:t>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</a:t>
            </a:r>
            <a:r>
              <a:rPr>
                <a:solidFill>
                  <a:srgbClr val="212121"/>
                </a:solidFill>
              </a:rPr>
              <a:t>8</a:t>
            </a:r>
          </a:p>
        </p:txBody>
      </p:sp>
      <p:sp>
        <p:nvSpPr>
          <p:cNvPr id="861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862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grpSp>
        <p:nvGrpSpPr>
          <p:cNvPr id="872" name="Group"/>
          <p:cNvGrpSpPr/>
          <p:nvPr/>
        </p:nvGrpSpPr>
        <p:grpSpPr>
          <a:xfrm>
            <a:off x="19234984" y="3343214"/>
            <a:ext cx="3647814" cy="6705703"/>
            <a:chOff x="0" y="0"/>
            <a:chExt cx="3647813" cy="6705701"/>
          </a:xfrm>
        </p:grpSpPr>
        <p:sp>
          <p:nvSpPr>
            <p:cNvPr id="863" name="8"/>
            <p:cNvSpPr/>
            <p:nvPr/>
          </p:nvSpPr>
          <p:spPr>
            <a:xfrm>
              <a:off x="0" y="606485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64" name="9"/>
            <p:cNvSpPr/>
            <p:nvPr/>
          </p:nvSpPr>
          <p:spPr>
            <a:xfrm>
              <a:off x="2123813" y="289409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65" name="Line"/>
            <p:cNvSpPr/>
            <p:nvPr/>
          </p:nvSpPr>
          <p:spPr>
            <a:xfrm>
              <a:off x="472882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grpSp>
          <p:nvGrpSpPr>
            <p:cNvPr id="869" name="Group"/>
            <p:cNvGrpSpPr/>
            <p:nvPr/>
          </p:nvGrpSpPr>
          <p:grpSpPr>
            <a:xfrm>
              <a:off x="0" y="2894093"/>
              <a:ext cx="1524000" cy="3811609"/>
              <a:chOff x="0" y="0"/>
              <a:chExt cx="1524000" cy="3811608"/>
            </a:xfrm>
          </p:grpSpPr>
          <p:sp>
            <p:nvSpPr>
              <p:cNvPr id="866" name="3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867" name="4"/>
              <p:cNvSpPr/>
              <p:nvPr/>
            </p:nvSpPr>
            <p:spPr>
              <a:xfrm>
                <a:off x="0" y="2287608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68" name="Line"/>
              <p:cNvSpPr/>
              <p:nvPr/>
            </p:nvSpPr>
            <p:spPr>
              <a:xfrm flipV="1">
                <a:off x="762000" y="1565473"/>
                <a:ext cx="1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870" name="Line"/>
            <p:cNvSpPr/>
            <p:nvPr/>
          </p:nvSpPr>
          <p:spPr>
            <a:xfrm flipV="1">
              <a:off x="761999" y="2171959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71" name="Line"/>
            <p:cNvSpPr/>
            <p:nvPr/>
          </p:nvSpPr>
          <p:spPr>
            <a:xfrm flipH="1" flipV="1">
              <a:off x="1317727" y="1985788"/>
              <a:ext cx="1039534" cy="10395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887" name="Group"/>
          <p:cNvGrpSpPr/>
          <p:nvPr/>
        </p:nvGrpSpPr>
        <p:grpSpPr>
          <a:xfrm>
            <a:off x="1374202" y="3343214"/>
            <a:ext cx="5994401" cy="9017103"/>
            <a:chOff x="0" y="0"/>
            <a:chExt cx="5994400" cy="9017101"/>
          </a:xfrm>
        </p:grpSpPr>
        <p:sp>
          <p:nvSpPr>
            <p:cNvPr id="873" name="1"/>
            <p:cNvSpPr/>
            <p:nvPr/>
          </p:nvSpPr>
          <p:spPr>
            <a:xfrm>
              <a:off x="2235200" y="606485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74" name="2"/>
            <p:cNvSpPr/>
            <p:nvPr/>
          </p:nvSpPr>
          <p:spPr>
            <a:xfrm>
              <a:off x="2235200" y="289409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75" name="7"/>
            <p:cNvSpPr/>
            <p:nvPr/>
          </p:nvSpPr>
          <p:spPr>
            <a:xfrm>
              <a:off x="4470400" y="289409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76" name="Line"/>
            <p:cNvSpPr/>
            <p:nvPr/>
          </p:nvSpPr>
          <p:spPr>
            <a:xfrm>
              <a:off x="2708083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77" name="Line"/>
            <p:cNvSpPr/>
            <p:nvPr/>
          </p:nvSpPr>
          <p:spPr>
            <a:xfrm flipV="1">
              <a:off x="2997200" y="2171959"/>
              <a:ext cx="0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grpSp>
          <p:nvGrpSpPr>
            <p:cNvPr id="884" name="Group"/>
            <p:cNvGrpSpPr/>
            <p:nvPr/>
          </p:nvGrpSpPr>
          <p:grpSpPr>
            <a:xfrm>
              <a:off x="0" y="2917885"/>
              <a:ext cx="1524000" cy="6099217"/>
              <a:chOff x="0" y="0"/>
              <a:chExt cx="1524000" cy="6099216"/>
            </a:xfrm>
          </p:grpSpPr>
          <p:sp>
            <p:nvSpPr>
              <p:cNvPr id="878" name="0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grpSp>
            <p:nvGrpSpPr>
              <p:cNvPr id="882" name="Group"/>
              <p:cNvGrpSpPr/>
              <p:nvPr/>
            </p:nvGrpSpPr>
            <p:grpSpPr>
              <a:xfrm>
                <a:off x="0" y="2287608"/>
                <a:ext cx="1524000" cy="3811609"/>
                <a:chOff x="0" y="0"/>
                <a:chExt cx="1524000" cy="3811608"/>
              </a:xfrm>
            </p:grpSpPr>
            <p:sp>
              <p:nvSpPr>
                <p:cNvPr id="879" name="5"/>
                <p:cNvSpPr/>
                <p:nvPr/>
              </p:nvSpPr>
              <p:spPr>
                <a:xfrm>
                  <a:off x="0" y="0"/>
                  <a:ext cx="1524000" cy="1524000"/>
                </a:xfrm>
                <a:prstGeom prst="ellipse">
                  <a:avLst/>
                </a:prstGeom>
                <a:solidFill>
                  <a:srgbClr val="CA495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4000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880" name="6"/>
                <p:cNvSpPr/>
                <p:nvPr/>
              </p:nvSpPr>
              <p:spPr>
                <a:xfrm>
                  <a:off x="0" y="2287608"/>
                  <a:ext cx="1524000" cy="1524001"/>
                </a:xfrm>
                <a:prstGeom prst="ellipse">
                  <a:avLst/>
                </a:prstGeom>
                <a:solidFill>
                  <a:srgbClr val="CA495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4000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881" name="Line"/>
                <p:cNvSpPr/>
                <p:nvPr/>
              </p:nvSpPr>
              <p:spPr>
                <a:xfrm flipV="1">
                  <a:off x="762000" y="1565473"/>
                  <a:ext cx="1" cy="680662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3200"/>
                  </a:pPr>
                </a:p>
              </p:txBody>
            </p:sp>
          </p:grpSp>
          <p:sp>
            <p:nvSpPr>
              <p:cNvPr id="883" name="Line"/>
              <p:cNvSpPr/>
              <p:nvPr/>
            </p:nvSpPr>
            <p:spPr>
              <a:xfrm flipV="1">
                <a:off x="762000" y="1565473"/>
                <a:ext cx="0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885" name="Line"/>
            <p:cNvSpPr/>
            <p:nvPr/>
          </p:nvSpPr>
          <p:spPr>
            <a:xfrm flipH="1" flipV="1">
              <a:off x="3659109" y="1985788"/>
              <a:ext cx="1039534" cy="10395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86" name="Line"/>
            <p:cNvSpPr/>
            <p:nvPr/>
          </p:nvSpPr>
          <p:spPr>
            <a:xfrm flipV="1">
              <a:off x="1215823" y="2036110"/>
              <a:ext cx="1119468" cy="9377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并查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并查集</a:t>
            </a:r>
          </a:p>
        </p:txBody>
      </p:sp>
      <p:sp>
        <p:nvSpPr>
          <p:cNvPr id="890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1" name="1  1  1  8  3  0  5  1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212121"/>
                </a:solidFill>
              </a:rPr>
              <a:t>1</a:t>
            </a:r>
            <a:r>
              <a:t>  1 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8  3  </a:t>
            </a:r>
            <a:r>
              <a:rPr>
                <a:solidFill>
                  <a:srgbClr val="212121"/>
                </a:solidFill>
              </a:rPr>
              <a:t>0</a:t>
            </a:r>
            <a:r>
              <a:t>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</a:t>
            </a:r>
            <a:r>
              <a:rPr>
                <a:solidFill>
                  <a:srgbClr val="212121"/>
                </a:solidFill>
              </a:rPr>
              <a:t>1</a:t>
            </a:r>
            <a:r>
              <a:t>  8  </a:t>
            </a:r>
            <a:r>
              <a:rPr>
                <a:solidFill>
                  <a:srgbClr val="212121"/>
                </a:solidFill>
              </a:rPr>
              <a:t>8</a:t>
            </a:r>
          </a:p>
        </p:txBody>
      </p:sp>
      <p:sp>
        <p:nvSpPr>
          <p:cNvPr id="892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893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grpSp>
        <p:nvGrpSpPr>
          <p:cNvPr id="903" name="Group"/>
          <p:cNvGrpSpPr/>
          <p:nvPr/>
        </p:nvGrpSpPr>
        <p:grpSpPr>
          <a:xfrm>
            <a:off x="13418384" y="3505148"/>
            <a:ext cx="3647814" cy="6705703"/>
            <a:chOff x="0" y="0"/>
            <a:chExt cx="3647813" cy="6705701"/>
          </a:xfrm>
        </p:grpSpPr>
        <p:sp>
          <p:nvSpPr>
            <p:cNvPr id="894" name="8"/>
            <p:cNvSpPr/>
            <p:nvPr/>
          </p:nvSpPr>
          <p:spPr>
            <a:xfrm>
              <a:off x="0" y="606485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95" name="9"/>
            <p:cNvSpPr/>
            <p:nvPr/>
          </p:nvSpPr>
          <p:spPr>
            <a:xfrm>
              <a:off x="2123813" y="289409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96" name="Line"/>
            <p:cNvSpPr/>
            <p:nvPr/>
          </p:nvSpPr>
          <p:spPr>
            <a:xfrm>
              <a:off x="472882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grpSp>
          <p:nvGrpSpPr>
            <p:cNvPr id="900" name="Group"/>
            <p:cNvGrpSpPr/>
            <p:nvPr/>
          </p:nvGrpSpPr>
          <p:grpSpPr>
            <a:xfrm>
              <a:off x="0" y="2894093"/>
              <a:ext cx="1524000" cy="3811609"/>
              <a:chOff x="0" y="0"/>
              <a:chExt cx="1524000" cy="3811608"/>
            </a:xfrm>
          </p:grpSpPr>
          <p:sp>
            <p:nvSpPr>
              <p:cNvPr id="897" name="3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898" name="4"/>
              <p:cNvSpPr/>
              <p:nvPr/>
            </p:nvSpPr>
            <p:spPr>
              <a:xfrm>
                <a:off x="0" y="2287608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99" name="Line"/>
              <p:cNvSpPr/>
              <p:nvPr/>
            </p:nvSpPr>
            <p:spPr>
              <a:xfrm flipV="1">
                <a:off x="762000" y="1565473"/>
                <a:ext cx="1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901" name="Line"/>
            <p:cNvSpPr/>
            <p:nvPr/>
          </p:nvSpPr>
          <p:spPr>
            <a:xfrm flipV="1">
              <a:off x="761999" y="2171959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02" name="Line"/>
            <p:cNvSpPr/>
            <p:nvPr/>
          </p:nvSpPr>
          <p:spPr>
            <a:xfrm flipH="1" flipV="1">
              <a:off x="1317727" y="1985788"/>
              <a:ext cx="1039534" cy="10395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918" name="Group"/>
          <p:cNvGrpSpPr/>
          <p:nvPr/>
        </p:nvGrpSpPr>
        <p:grpSpPr>
          <a:xfrm>
            <a:off x="5082602" y="3282095"/>
            <a:ext cx="5994401" cy="9017102"/>
            <a:chOff x="0" y="0"/>
            <a:chExt cx="5994400" cy="9017101"/>
          </a:xfrm>
        </p:grpSpPr>
        <p:sp>
          <p:nvSpPr>
            <p:cNvPr id="904" name="1"/>
            <p:cNvSpPr/>
            <p:nvPr/>
          </p:nvSpPr>
          <p:spPr>
            <a:xfrm>
              <a:off x="2235200" y="606485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05" name="2"/>
            <p:cNvSpPr/>
            <p:nvPr/>
          </p:nvSpPr>
          <p:spPr>
            <a:xfrm>
              <a:off x="2235200" y="289409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06" name="7"/>
            <p:cNvSpPr/>
            <p:nvPr/>
          </p:nvSpPr>
          <p:spPr>
            <a:xfrm>
              <a:off x="4470400" y="289409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07" name="Line"/>
            <p:cNvSpPr/>
            <p:nvPr/>
          </p:nvSpPr>
          <p:spPr>
            <a:xfrm>
              <a:off x="2708083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08" name="Line"/>
            <p:cNvSpPr/>
            <p:nvPr/>
          </p:nvSpPr>
          <p:spPr>
            <a:xfrm flipV="1">
              <a:off x="2997200" y="2171959"/>
              <a:ext cx="0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grpSp>
          <p:nvGrpSpPr>
            <p:cNvPr id="915" name="Group"/>
            <p:cNvGrpSpPr/>
            <p:nvPr/>
          </p:nvGrpSpPr>
          <p:grpSpPr>
            <a:xfrm>
              <a:off x="0" y="2917885"/>
              <a:ext cx="1524000" cy="6099217"/>
              <a:chOff x="0" y="0"/>
              <a:chExt cx="1524000" cy="6099216"/>
            </a:xfrm>
          </p:grpSpPr>
          <p:sp>
            <p:nvSpPr>
              <p:cNvPr id="909" name="0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grpSp>
            <p:nvGrpSpPr>
              <p:cNvPr id="913" name="Group"/>
              <p:cNvGrpSpPr/>
              <p:nvPr/>
            </p:nvGrpSpPr>
            <p:grpSpPr>
              <a:xfrm>
                <a:off x="0" y="2287608"/>
                <a:ext cx="1524000" cy="3811609"/>
                <a:chOff x="0" y="0"/>
                <a:chExt cx="1524000" cy="3811608"/>
              </a:xfrm>
            </p:grpSpPr>
            <p:sp>
              <p:nvSpPr>
                <p:cNvPr id="910" name="5"/>
                <p:cNvSpPr/>
                <p:nvPr/>
              </p:nvSpPr>
              <p:spPr>
                <a:xfrm>
                  <a:off x="0" y="0"/>
                  <a:ext cx="1524000" cy="1524000"/>
                </a:xfrm>
                <a:prstGeom prst="ellipse">
                  <a:avLst/>
                </a:prstGeom>
                <a:solidFill>
                  <a:srgbClr val="CA495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4000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911" name="6"/>
                <p:cNvSpPr/>
                <p:nvPr/>
              </p:nvSpPr>
              <p:spPr>
                <a:xfrm>
                  <a:off x="0" y="2287608"/>
                  <a:ext cx="1524000" cy="1524001"/>
                </a:xfrm>
                <a:prstGeom prst="ellipse">
                  <a:avLst/>
                </a:prstGeom>
                <a:solidFill>
                  <a:srgbClr val="CA495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4000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912" name="Line"/>
                <p:cNvSpPr/>
                <p:nvPr/>
              </p:nvSpPr>
              <p:spPr>
                <a:xfrm flipV="1">
                  <a:off x="762000" y="1565473"/>
                  <a:ext cx="1" cy="680662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3200"/>
                  </a:pPr>
                </a:p>
              </p:txBody>
            </p:sp>
          </p:grpSp>
          <p:sp>
            <p:nvSpPr>
              <p:cNvPr id="914" name="Line"/>
              <p:cNvSpPr/>
              <p:nvPr/>
            </p:nvSpPr>
            <p:spPr>
              <a:xfrm flipV="1">
                <a:off x="762000" y="1565473"/>
                <a:ext cx="0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916" name="Line"/>
            <p:cNvSpPr/>
            <p:nvPr/>
          </p:nvSpPr>
          <p:spPr>
            <a:xfrm flipH="1" flipV="1">
              <a:off x="3659109" y="1985788"/>
              <a:ext cx="1039534" cy="10395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17" name="Line"/>
            <p:cNvSpPr/>
            <p:nvPr/>
          </p:nvSpPr>
          <p:spPr>
            <a:xfrm flipV="1">
              <a:off x="1215823" y="2036110"/>
              <a:ext cx="1119468" cy="9377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操作：Quick Union 的并查集实现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操作：Quick Union 的并查集实现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操作：Quick Union 和 Quick Find 的时间效率比较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48589" defTabSz="536575">
              <a:defRPr sz="7279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操作：Quick Union 和 Quick Find 的时间效率比较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并查集的优化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并查集的优化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union 9 , 4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9 , 4</a:t>
            </a:r>
          </a:p>
        </p:txBody>
      </p:sp>
      <p:sp>
        <p:nvSpPr>
          <p:cNvPr id="927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8" name="0  1  2  8  3  5  5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7  8  9</a:t>
            </a:r>
          </a:p>
        </p:txBody>
      </p:sp>
      <p:sp>
        <p:nvSpPr>
          <p:cNvPr id="929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930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931" name="0"/>
          <p:cNvSpPr/>
          <p:nvPr/>
        </p:nvSpPr>
        <p:spPr>
          <a:xfrm>
            <a:off x="47139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32" name="1"/>
          <p:cNvSpPr/>
          <p:nvPr/>
        </p:nvSpPr>
        <p:spPr>
          <a:xfrm>
            <a:off x="69491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33" name="2"/>
          <p:cNvSpPr/>
          <p:nvPr/>
        </p:nvSpPr>
        <p:spPr>
          <a:xfrm>
            <a:off x="91843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34" name="5"/>
          <p:cNvSpPr/>
          <p:nvPr/>
        </p:nvSpPr>
        <p:spPr>
          <a:xfrm>
            <a:off x="114195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35" name="6"/>
          <p:cNvSpPr/>
          <p:nvPr/>
        </p:nvSpPr>
        <p:spPr>
          <a:xfrm>
            <a:off x="11419591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36" name="7"/>
          <p:cNvSpPr/>
          <p:nvPr/>
        </p:nvSpPr>
        <p:spPr>
          <a:xfrm>
            <a:off x="13665200" y="4121173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37" name="8"/>
          <p:cNvSpPr/>
          <p:nvPr/>
        </p:nvSpPr>
        <p:spPr>
          <a:xfrm>
            <a:off x="15895195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38" name="9"/>
          <p:cNvSpPr/>
          <p:nvPr/>
        </p:nvSpPr>
        <p:spPr>
          <a:xfrm>
            <a:off x="18146008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939" name="Line"/>
          <p:cNvSpPr/>
          <p:nvPr/>
        </p:nvSpPr>
        <p:spPr>
          <a:xfrm>
            <a:off x="5186875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0" name="Line"/>
          <p:cNvSpPr/>
          <p:nvPr/>
        </p:nvSpPr>
        <p:spPr>
          <a:xfrm>
            <a:off x="7422075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1" name="Line"/>
          <p:cNvSpPr/>
          <p:nvPr/>
        </p:nvSpPr>
        <p:spPr>
          <a:xfrm>
            <a:off x="9657275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2" name="Line"/>
          <p:cNvSpPr/>
          <p:nvPr/>
        </p:nvSpPr>
        <p:spPr>
          <a:xfrm>
            <a:off x="11897679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3" name="Line"/>
          <p:cNvSpPr/>
          <p:nvPr/>
        </p:nvSpPr>
        <p:spPr>
          <a:xfrm>
            <a:off x="14138084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4" name="Line"/>
          <p:cNvSpPr/>
          <p:nvPr/>
        </p:nvSpPr>
        <p:spPr>
          <a:xfrm>
            <a:off x="16368078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5" name="Line"/>
          <p:cNvSpPr/>
          <p:nvPr/>
        </p:nvSpPr>
        <p:spPr>
          <a:xfrm>
            <a:off x="18624097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949" name="Group"/>
          <p:cNvGrpSpPr/>
          <p:nvPr/>
        </p:nvGrpSpPr>
        <p:grpSpPr>
          <a:xfrm>
            <a:off x="15895195" y="6408781"/>
            <a:ext cx="1524001" cy="3811609"/>
            <a:chOff x="0" y="0"/>
            <a:chExt cx="1524000" cy="3811608"/>
          </a:xfrm>
        </p:grpSpPr>
        <p:sp>
          <p:nvSpPr>
            <p:cNvPr id="946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47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48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950" name="Line"/>
          <p:cNvSpPr/>
          <p:nvPr/>
        </p:nvSpPr>
        <p:spPr>
          <a:xfrm flipV="1">
            <a:off x="16657195" y="5686646"/>
            <a:ext cx="1" cy="68066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51" name="Line"/>
          <p:cNvSpPr/>
          <p:nvPr/>
        </p:nvSpPr>
        <p:spPr>
          <a:xfrm flipV="1">
            <a:off x="12181591" y="5686646"/>
            <a:ext cx="1" cy="68066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连接问题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连接问题</a:t>
            </a:r>
          </a:p>
        </p:txBody>
      </p:sp>
      <p:pic>
        <p:nvPicPr>
          <p:cNvPr id="129" name="Screen Shot 2016-08-31 at 1.29.32 PM.png" descr="Screen Shot 2016-08-31 at 1.29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3498" y="3353792"/>
            <a:ext cx="10033001" cy="1000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union 9 , 4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9 , 4</a:t>
            </a:r>
          </a:p>
        </p:txBody>
      </p:sp>
      <p:sp>
        <p:nvSpPr>
          <p:cNvPr id="954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55" name="0  1  2  8  3  5  5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7  8  9</a:t>
            </a:r>
          </a:p>
        </p:txBody>
      </p:sp>
      <p:sp>
        <p:nvSpPr>
          <p:cNvPr id="956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957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958" name="0"/>
          <p:cNvSpPr/>
          <p:nvPr/>
        </p:nvSpPr>
        <p:spPr>
          <a:xfrm>
            <a:off x="47139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59" name="1"/>
          <p:cNvSpPr/>
          <p:nvPr/>
        </p:nvSpPr>
        <p:spPr>
          <a:xfrm>
            <a:off x="69491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60" name="2"/>
          <p:cNvSpPr/>
          <p:nvPr/>
        </p:nvSpPr>
        <p:spPr>
          <a:xfrm>
            <a:off x="91843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61" name="5"/>
          <p:cNvSpPr/>
          <p:nvPr/>
        </p:nvSpPr>
        <p:spPr>
          <a:xfrm>
            <a:off x="114195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62" name="6"/>
          <p:cNvSpPr/>
          <p:nvPr/>
        </p:nvSpPr>
        <p:spPr>
          <a:xfrm>
            <a:off x="11419591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63" name="7"/>
          <p:cNvSpPr/>
          <p:nvPr/>
        </p:nvSpPr>
        <p:spPr>
          <a:xfrm>
            <a:off x="13665200" y="4121173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64" name="8"/>
          <p:cNvSpPr/>
          <p:nvPr/>
        </p:nvSpPr>
        <p:spPr>
          <a:xfrm>
            <a:off x="15895195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65" name="9"/>
          <p:cNvSpPr/>
          <p:nvPr/>
        </p:nvSpPr>
        <p:spPr>
          <a:xfrm>
            <a:off x="18120608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966" name="Line"/>
          <p:cNvSpPr/>
          <p:nvPr/>
        </p:nvSpPr>
        <p:spPr>
          <a:xfrm>
            <a:off x="5186875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67" name="Line"/>
          <p:cNvSpPr/>
          <p:nvPr/>
        </p:nvSpPr>
        <p:spPr>
          <a:xfrm>
            <a:off x="7422075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68" name="Line"/>
          <p:cNvSpPr/>
          <p:nvPr/>
        </p:nvSpPr>
        <p:spPr>
          <a:xfrm>
            <a:off x="9657275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69" name="Line"/>
          <p:cNvSpPr/>
          <p:nvPr/>
        </p:nvSpPr>
        <p:spPr>
          <a:xfrm>
            <a:off x="11897679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0" name="Line"/>
          <p:cNvSpPr/>
          <p:nvPr/>
        </p:nvSpPr>
        <p:spPr>
          <a:xfrm>
            <a:off x="14138084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1" name="Line"/>
          <p:cNvSpPr/>
          <p:nvPr/>
        </p:nvSpPr>
        <p:spPr>
          <a:xfrm>
            <a:off x="16368078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975" name="Group"/>
          <p:cNvGrpSpPr/>
          <p:nvPr/>
        </p:nvGrpSpPr>
        <p:grpSpPr>
          <a:xfrm>
            <a:off x="15895195" y="6408781"/>
            <a:ext cx="1524001" cy="3811609"/>
            <a:chOff x="0" y="0"/>
            <a:chExt cx="1524000" cy="3811608"/>
          </a:xfrm>
        </p:grpSpPr>
        <p:sp>
          <p:nvSpPr>
            <p:cNvPr id="972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73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74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976" name="Line"/>
          <p:cNvSpPr/>
          <p:nvPr/>
        </p:nvSpPr>
        <p:spPr>
          <a:xfrm flipV="1">
            <a:off x="16657195" y="5686646"/>
            <a:ext cx="1" cy="68066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7" name="Line"/>
          <p:cNvSpPr/>
          <p:nvPr/>
        </p:nvSpPr>
        <p:spPr>
          <a:xfrm flipV="1">
            <a:off x="12181591" y="5686646"/>
            <a:ext cx="1" cy="68066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8" name="Line"/>
          <p:cNvSpPr/>
          <p:nvPr/>
        </p:nvSpPr>
        <p:spPr>
          <a:xfrm flipH="1" flipV="1">
            <a:off x="17276111" y="5500475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8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union 9 , 4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9 , 4</a:t>
            </a:r>
          </a:p>
        </p:txBody>
      </p:sp>
      <p:sp>
        <p:nvSpPr>
          <p:cNvPr id="981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2" name="0  1  2  8  3  5  5  7  8  8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</a:t>
            </a:r>
            <a:r>
              <a:rPr>
                <a:solidFill>
                  <a:srgbClr val="CA495A"/>
                </a:solidFill>
              </a:rPr>
              <a:t>8</a:t>
            </a:r>
          </a:p>
        </p:txBody>
      </p:sp>
      <p:sp>
        <p:nvSpPr>
          <p:cNvPr id="983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984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985" name="0"/>
          <p:cNvSpPr/>
          <p:nvPr/>
        </p:nvSpPr>
        <p:spPr>
          <a:xfrm>
            <a:off x="47139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86" name="1"/>
          <p:cNvSpPr/>
          <p:nvPr/>
        </p:nvSpPr>
        <p:spPr>
          <a:xfrm>
            <a:off x="69491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87" name="2"/>
          <p:cNvSpPr/>
          <p:nvPr/>
        </p:nvSpPr>
        <p:spPr>
          <a:xfrm>
            <a:off x="91843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88" name="5"/>
          <p:cNvSpPr/>
          <p:nvPr/>
        </p:nvSpPr>
        <p:spPr>
          <a:xfrm>
            <a:off x="114195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89" name="6"/>
          <p:cNvSpPr/>
          <p:nvPr/>
        </p:nvSpPr>
        <p:spPr>
          <a:xfrm>
            <a:off x="11419591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90" name="7"/>
          <p:cNvSpPr/>
          <p:nvPr/>
        </p:nvSpPr>
        <p:spPr>
          <a:xfrm>
            <a:off x="13665200" y="4121173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91" name="8"/>
          <p:cNvSpPr/>
          <p:nvPr/>
        </p:nvSpPr>
        <p:spPr>
          <a:xfrm>
            <a:off x="15895195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92" name="9"/>
          <p:cNvSpPr/>
          <p:nvPr/>
        </p:nvSpPr>
        <p:spPr>
          <a:xfrm>
            <a:off x="18120608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993" name="Line"/>
          <p:cNvSpPr/>
          <p:nvPr/>
        </p:nvSpPr>
        <p:spPr>
          <a:xfrm>
            <a:off x="5186875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4" name="Line"/>
          <p:cNvSpPr/>
          <p:nvPr/>
        </p:nvSpPr>
        <p:spPr>
          <a:xfrm>
            <a:off x="7422075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5" name="Line"/>
          <p:cNvSpPr/>
          <p:nvPr/>
        </p:nvSpPr>
        <p:spPr>
          <a:xfrm>
            <a:off x="9657275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6" name="Line"/>
          <p:cNvSpPr/>
          <p:nvPr/>
        </p:nvSpPr>
        <p:spPr>
          <a:xfrm>
            <a:off x="11897679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7" name="Line"/>
          <p:cNvSpPr/>
          <p:nvPr/>
        </p:nvSpPr>
        <p:spPr>
          <a:xfrm>
            <a:off x="14138084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8" name="Line"/>
          <p:cNvSpPr/>
          <p:nvPr/>
        </p:nvSpPr>
        <p:spPr>
          <a:xfrm>
            <a:off x="16368078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002" name="Group"/>
          <p:cNvGrpSpPr/>
          <p:nvPr/>
        </p:nvGrpSpPr>
        <p:grpSpPr>
          <a:xfrm>
            <a:off x="15895195" y="6408781"/>
            <a:ext cx="1524001" cy="3811609"/>
            <a:chOff x="0" y="0"/>
            <a:chExt cx="1524000" cy="3811608"/>
          </a:xfrm>
        </p:grpSpPr>
        <p:sp>
          <p:nvSpPr>
            <p:cNvPr id="999" name="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00" name="4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01" name="Line"/>
            <p:cNvSpPr/>
            <p:nvPr/>
          </p:nvSpPr>
          <p:spPr>
            <a:xfrm flipV="1">
              <a:off x="762000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03" name="Line"/>
          <p:cNvSpPr/>
          <p:nvPr/>
        </p:nvSpPr>
        <p:spPr>
          <a:xfrm flipV="1">
            <a:off x="16657195" y="5686646"/>
            <a:ext cx="1" cy="68066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4" name="Line"/>
          <p:cNvSpPr/>
          <p:nvPr/>
        </p:nvSpPr>
        <p:spPr>
          <a:xfrm flipV="1">
            <a:off x="12181591" y="5686646"/>
            <a:ext cx="1" cy="68066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5" name="Line"/>
          <p:cNvSpPr/>
          <p:nvPr/>
        </p:nvSpPr>
        <p:spPr>
          <a:xfrm flipH="1" flipV="1">
            <a:off x="17276111" y="5500475"/>
            <a:ext cx="1039534" cy="10395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5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union 4 , 9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4 , 9</a:t>
            </a:r>
          </a:p>
        </p:txBody>
      </p:sp>
      <p:sp>
        <p:nvSpPr>
          <p:cNvPr id="1008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9" name="0  1  2  8  3  5  5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7  8  9</a:t>
            </a:r>
          </a:p>
        </p:txBody>
      </p:sp>
      <p:sp>
        <p:nvSpPr>
          <p:cNvPr id="1010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011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012" name="0"/>
          <p:cNvSpPr/>
          <p:nvPr/>
        </p:nvSpPr>
        <p:spPr>
          <a:xfrm>
            <a:off x="47139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13" name="1"/>
          <p:cNvSpPr/>
          <p:nvPr/>
        </p:nvSpPr>
        <p:spPr>
          <a:xfrm>
            <a:off x="69491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14" name="2"/>
          <p:cNvSpPr/>
          <p:nvPr/>
        </p:nvSpPr>
        <p:spPr>
          <a:xfrm>
            <a:off x="91843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15" name="5"/>
          <p:cNvSpPr/>
          <p:nvPr/>
        </p:nvSpPr>
        <p:spPr>
          <a:xfrm>
            <a:off x="114195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16" name="6"/>
          <p:cNvSpPr/>
          <p:nvPr/>
        </p:nvSpPr>
        <p:spPr>
          <a:xfrm>
            <a:off x="11419591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17" name="7"/>
          <p:cNvSpPr/>
          <p:nvPr/>
        </p:nvSpPr>
        <p:spPr>
          <a:xfrm>
            <a:off x="13665200" y="4121173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18" name="9"/>
          <p:cNvSpPr/>
          <p:nvPr/>
        </p:nvSpPr>
        <p:spPr>
          <a:xfrm>
            <a:off x="18146008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019" name="Line"/>
          <p:cNvSpPr/>
          <p:nvPr/>
        </p:nvSpPr>
        <p:spPr>
          <a:xfrm>
            <a:off x="5186875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0" name="Line"/>
          <p:cNvSpPr/>
          <p:nvPr/>
        </p:nvSpPr>
        <p:spPr>
          <a:xfrm>
            <a:off x="7422075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1" name="Line"/>
          <p:cNvSpPr/>
          <p:nvPr/>
        </p:nvSpPr>
        <p:spPr>
          <a:xfrm>
            <a:off x="9657275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2" name="Line"/>
          <p:cNvSpPr/>
          <p:nvPr/>
        </p:nvSpPr>
        <p:spPr>
          <a:xfrm>
            <a:off x="11897679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3" name="Line"/>
          <p:cNvSpPr/>
          <p:nvPr/>
        </p:nvSpPr>
        <p:spPr>
          <a:xfrm>
            <a:off x="14138084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4" name="Line"/>
          <p:cNvSpPr/>
          <p:nvPr/>
        </p:nvSpPr>
        <p:spPr>
          <a:xfrm>
            <a:off x="16368078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5" name="Line"/>
          <p:cNvSpPr/>
          <p:nvPr/>
        </p:nvSpPr>
        <p:spPr>
          <a:xfrm>
            <a:off x="18624097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032" name="Group"/>
          <p:cNvGrpSpPr/>
          <p:nvPr/>
        </p:nvGrpSpPr>
        <p:grpSpPr>
          <a:xfrm>
            <a:off x="15895195" y="4121173"/>
            <a:ext cx="1524001" cy="6099217"/>
            <a:chOff x="0" y="0"/>
            <a:chExt cx="1524000" cy="6099216"/>
          </a:xfrm>
        </p:grpSpPr>
        <p:sp>
          <p:nvSpPr>
            <p:cNvPr id="1026" name="8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grpSp>
          <p:nvGrpSpPr>
            <p:cNvPr id="1030" name="Group"/>
            <p:cNvGrpSpPr/>
            <p:nvPr/>
          </p:nvGrpSpPr>
          <p:grpSpPr>
            <a:xfrm>
              <a:off x="0" y="2287608"/>
              <a:ext cx="1524000" cy="3811609"/>
              <a:chOff x="0" y="0"/>
              <a:chExt cx="1524000" cy="3811608"/>
            </a:xfrm>
          </p:grpSpPr>
          <p:sp>
            <p:nvSpPr>
              <p:cNvPr id="1027" name="3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028" name="4"/>
              <p:cNvSpPr/>
              <p:nvPr/>
            </p:nvSpPr>
            <p:spPr>
              <a:xfrm>
                <a:off x="0" y="2287608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029" name="Line"/>
              <p:cNvSpPr/>
              <p:nvPr/>
            </p:nvSpPr>
            <p:spPr>
              <a:xfrm flipV="1">
                <a:off x="762000" y="1565473"/>
                <a:ext cx="1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031" name="Line"/>
            <p:cNvSpPr/>
            <p:nvPr/>
          </p:nvSpPr>
          <p:spPr>
            <a:xfrm flipV="1">
              <a:off x="761999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33" name="Line"/>
          <p:cNvSpPr/>
          <p:nvPr/>
        </p:nvSpPr>
        <p:spPr>
          <a:xfrm flipV="1">
            <a:off x="12181591" y="5686646"/>
            <a:ext cx="1" cy="68066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4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union 4 , 9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4 , 9</a:t>
            </a:r>
          </a:p>
        </p:txBody>
      </p:sp>
      <p:sp>
        <p:nvSpPr>
          <p:cNvPr id="1036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7" name="0  1  2  8  3  5  5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7  8  9</a:t>
            </a:r>
          </a:p>
        </p:txBody>
      </p:sp>
      <p:sp>
        <p:nvSpPr>
          <p:cNvPr id="1038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039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040" name="0"/>
          <p:cNvSpPr/>
          <p:nvPr/>
        </p:nvSpPr>
        <p:spPr>
          <a:xfrm>
            <a:off x="47139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41" name="1"/>
          <p:cNvSpPr/>
          <p:nvPr/>
        </p:nvSpPr>
        <p:spPr>
          <a:xfrm>
            <a:off x="69491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42" name="2"/>
          <p:cNvSpPr/>
          <p:nvPr/>
        </p:nvSpPr>
        <p:spPr>
          <a:xfrm>
            <a:off x="91843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43" name="5"/>
          <p:cNvSpPr/>
          <p:nvPr/>
        </p:nvSpPr>
        <p:spPr>
          <a:xfrm>
            <a:off x="114195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44" name="6"/>
          <p:cNvSpPr/>
          <p:nvPr/>
        </p:nvSpPr>
        <p:spPr>
          <a:xfrm>
            <a:off x="11419591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45" name="7"/>
          <p:cNvSpPr/>
          <p:nvPr/>
        </p:nvSpPr>
        <p:spPr>
          <a:xfrm>
            <a:off x="13665200" y="4121173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46" name="9"/>
          <p:cNvSpPr/>
          <p:nvPr/>
        </p:nvSpPr>
        <p:spPr>
          <a:xfrm>
            <a:off x="18146008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047" name="Line"/>
          <p:cNvSpPr/>
          <p:nvPr/>
        </p:nvSpPr>
        <p:spPr>
          <a:xfrm>
            <a:off x="5186875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8" name="Line"/>
          <p:cNvSpPr/>
          <p:nvPr/>
        </p:nvSpPr>
        <p:spPr>
          <a:xfrm>
            <a:off x="7422075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9" name="Line"/>
          <p:cNvSpPr/>
          <p:nvPr/>
        </p:nvSpPr>
        <p:spPr>
          <a:xfrm>
            <a:off x="9657275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50" name="Line"/>
          <p:cNvSpPr/>
          <p:nvPr/>
        </p:nvSpPr>
        <p:spPr>
          <a:xfrm>
            <a:off x="11897679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51" name="Line"/>
          <p:cNvSpPr/>
          <p:nvPr/>
        </p:nvSpPr>
        <p:spPr>
          <a:xfrm>
            <a:off x="14138084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52" name="Line"/>
          <p:cNvSpPr/>
          <p:nvPr/>
        </p:nvSpPr>
        <p:spPr>
          <a:xfrm>
            <a:off x="18624097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059" name="Group"/>
          <p:cNvGrpSpPr/>
          <p:nvPr/>
        </p:nvGrpSpPr>
        <p:grpSpPr>
          <a:xfrm>
            <a:off x="18146008" y="6580254"/>
            <a:ext cx="1524001" cy="6099218"/>
            <a:chOff x="0" y="0"/>
            <a:chExt cx="1524000" cy="6099216"/>
          </a:xfrm>
        </p:grpSpPr>
        <p:sp>
          <p:nvSpPr>
            <p:cNvPr id="1053" name="8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grpSp>
          <p:nvGrpSpPr>
            <p:cNvPr id="1057" name="Group"/>
            <p:cNvGrpSpPr/>
            <p:nvPr/>
          </p:nvGrpSpPr>
          <p:grpSpPr>
            <a:xfrm>
              <a:off x="0" y="2287608"/>
              <a:ext cx="1524000" cy="3811609"/>
              <a:chOff x="0" y="0"/>
              <a:chExt cx="1524000" cy="3811608"/>
            </a:xfrm>
          </p:grpSpPr>
          <p:sp>
            <p:nvSpPr>
              <p:cNvPr id="1054" name="3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055" name="4"/>
              <p:cNvSpPr/>
              <p:nvPr/>
            </p:nvSpPr>
            <p:spPr>
              <a:xfrm>
                <a:off x="0" y="2287608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056" name="Line"/>
              <p:cNvSpPr/>
              <p:nvPr/>
            </p:nvSpPr>
            <p:spPr>
              <a:xfrm flipV="1">
                <a:off x="762000" y="1565473"/>
                <a:ext cx="1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058" name="Line"/>
            <p:cNvSpPr/>
            <p:nvPr/>
          </p:nvSpPr>
          <p:spPr>
            <a:xfrm flipV="1">
              <a:off x="761999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60" name="Line"/>
          <p:cNvSpPr/>
          <p:nvPr/>
        </p:nvSpPr>
        <p:spPr>
          <a:xfrm flipV="1">
            <a:off x="12181591" y="5686646"/>
            <a:ext cx="1" cy="68066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1" name="Line"/>
          <p:cNvSpPr/>
          <p:nvPr/>
        </p:nvSpPr>
        <p:spPr>
          <a:xfrm flipV="1">
            <a:off x="18908008" y="577238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1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union 4 , 9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4 , 9</a:t>
            </a:r>
          </a:p>
        </p:txBody>
      </p:sp>
      <p:sp>
        <p:nvSpPr>
          <p:cNvPr id="1064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5" name="0  1  2  8  3  5  5  7  9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0  1  2  8  3  5  </a:t>
            </a:r>
            <a:r>
              <a:rPr>
                <a:solidFill>
                  <a:srgbClr val="212121"/>
                </a:solidFill>
              </a:rPr>
              <a:t>5 </a:t>
            </a:r>
            <a:r>
              <a:t> 7  </a:t>
            </a:r>
            <a:r>
              <a:rPr>
                <a:solidFill>
                  <a:srgbClr val="CA495A"/>
                </a:solidFill>
              </a:rPr>
              <a:t>9  </a:t>
            </a:r>
            <a:r>
              <a:t>9</a:t>
            </a:r>
          </a:p>
        </p:txBody>
      </p:sp>
      <p:sp>
        <p:nvSpPr>
          <p:cNvPr id="1066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067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068" name="0"/>
          <p:cNvSpPr/>
          <p:nvPr/>
        </p:nvSpPr>
        <p:spPr>
          <a:xfrm>
            <a:off x="47139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69" name="1"/>
          <p:cNvSpPr/>
          <p:nvPr/>
        </p:nvSpPr>
        <p:spPr>
          <a:xfrm>
            <a:off x="69491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70" name="2"/>
          <p:cNvSpPr/>
          <p:nvPr/>
        </p:nvSpPr>
        <p:spPr>
          <a:xfrm>
            <a:off x="91843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71" name="5"/>
          <p:cNvSpPr/>
          <p:nvPr/>
        </p:nvSpPr>
        <p:spPr>
          <a:xfrm>
            <a:off x="11419591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72" name="6"/>
          <p:cNvSpPr/>
          <p:nvPr/>
        </p:nvSpPr>
        <p:spPr>
          <a:xfrm>
            <a:off x="11419591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73" name="7"/>
          <p:cNvSpPr/>
          <p:nvPr/>
        </p:nvSpPr>
        <p:spPr>
          <a:xfrm>
            <a:off x="13665200" y="4121173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74" name="9"/>
          <p:cNvSpPr/>
          <p:nvPr/>
        </p:nvSpPr>
        <p:spPr>
          <a:xfrm>
            <a:off x="18146008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075" name="Line"/>
          <p:cNvSpPr/>
          <p:nvPr/>
        </p:nvSpPr>
        <p:spPr>
          <a:xfrm>
            <a:off x="5186875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6" name="Line"/>
          <p:cNvSpPr/>
          <p:nvPr/>
        </p:nvSpPr>
        <p:spPr>
          <a:xfrm>
            <a:off x="7422075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7" name="Line"/>
          <p:cNvSpPr/>
          <p:nvPr/>
        </p:nvSpPr>
        <p:spPr>
          <a:xfrm>
            <a:off x="9657275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8" name="Line"/>
          <p:cNvSpPr/>
          <p:nvPr/>
        </p:nvSpPr>
        <p:spPr>
          <a:xfrm>
            <a:off x="11897679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9" name="Line"/>
          <p:cNvSpPr/>
          <p:nvPr/>
        </p:nvSpPr>
        <p:spPr>
          <a:xfrm>
            <a:off x="14138084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0" name="Line"/>
          <p:cNvSpPr/>
          <p:nvPr/>
        </p:nvSpPr>
        <p:spPr>
          <a:xfrm>
            <a:off x="18624097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087" name="Group"/>
          <p:cNvGrpSpPr/>
          <p:nvPr/>
        </p:nvGrpSpPr>
        <p:grpSpPr>
          <a:xfrm>
            <a:off x="18146008" y="6580254"/>
            <a:ext cx="1524001" cy="6099218"/>
            <a:chOff x="0" y="0"/>
            <a:chExt cx="1524000" cy="6099216"/>
          </a:xfrm>
        </p:grpSpPr>
        <p:sp>
          <p:nvSpPr>
            <p:cNvPr id="1081" name="8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grpSp>
          <p:nvGrpSpPr>
            <p:cNvPr id="1085" name="Group"/>
            <p:cNvGrpSpPr/>
            <p:nvPr/>
          </p:nvGrpSpPr>
          <p:grpSpPr>
            <a:xfrm>
              <a:off x="0" y="2287608"/>
              <a:ext cx="1524000" cy="3811609"/>
              <a:chOff x="0" y="0"/>
              <a:chExt cx="1524000" cy="3811608"/>
            </a:xfrm>
          </p:grpSpPr>
          <p:sp>
            <p:nvSpPr>
              <p:cNvPr id="1082" name="3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083" name="4"/>
              <p:cNvSpPr/>
              <p:nvPr/>
            </p:nvSpPr>
            <p:spPr>
              <a:xfrm>
                <a:off x="0" y="2287608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084" name="Line"/>
              <p:cNvSpPr/>
              <p:nvPr/>
            </p:nvSpPr>
            <p:spPr>
              <a:xfrm flipV="1">
                <a:off x="762000" y="1565473"/>
                <a:ext cx="1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086" name="Line"/>
            <p:cNvSpPr/>
            <p:nvPr/>
          </p:nvSpPr>
          <p:spPr>
            <a:xfrm flipV="1">
              <a:off x="761999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88" name="Line"/>
          <p:cNvSpPr/>
          <p:nvPr/>
        </p:nvSpPr>
        <p:spPr>
          <a:xfrm flipV="1">
            <a:off x="12181591" y="5686646"/>
            <a:ext cx="1" cy="68066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9" name="Line"/>
          <p:cNvSpPr/>
          <p:nvPr/>
        </p:nvSpPr>
        <p:spPr>
          <a:xfrm flipV="1">
            <a:off x="18908008" y="5772383"/>
            <a:ext cx="1" cy="68066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9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操作：基于sz的优化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操作：基于sz的优化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操作：Quick Union 和优化后的时间效率比较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66878" defTabSz="602615">
              <a:defRPr sz="817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操作：Quick Union 和优化后的时间效率比较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union 4 , 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4 , 2</a:t>
            </a:r>
          </a:p>
        </p:txBody>
      </p:sp>
      <p:sp>
        <p:nvSpPr>
          <p:cNvPr id="1096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97" name="7  7  7  8  3  7  7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7  7  7  8  3  7  </a:t>
            </a:r>
            <a:r>
              <a:rPr>
                <a:solidFill>
                  <a:srgbClr val="212121"/>
                </a:solidFill>
              </a:rPr>
              <a:t>7 </a:t>
            </a:r>
            <a:r>
              <a:t> 7  8  9</a:t>
            </a:r>
          </a:p>
        </p:txBody>
      </p:sp>
      <p:sp>
        <p:nvSpPr>
          <p:cNvPr id="1098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099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100" name="0"/>
          <p:cNvSpPr/>
          <p:nvPr/>
        </p:nvSpPr>
        <p:spPr>
          <a:xfrm>
            <a:off x="6540276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01" name="1"/>
          <p:cNvSpPr/>
          <p:nvPr/>
        </p:nvSpPr>
        <p:spPr>
          <a:xfrm>
            <a:off x="8775475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02" name="2"/>
          <p:cNvSpPr/>
          <p:nvPr/>
        </p:nvSpPr>
        <p:spPr>
          <a:xfrm>
            <a:off x="11010675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03" name="5"/>
          <p:cNvSpPr/>
          <p:nvPr/>
        </p:nvSpPr>
        <p:spPr>
          <a:xfrm>
            <a:off x="13245876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04" name="6"/>
          <p:cNvSpPr/>
          <p:nvPr/>
        </p:nvSpPr>
        <p:spPr>
          <a:xfrm>
            <a:off x="15415285" y="645706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05" name="7"/>
          <p:cNvSpPr/>
          <p:nvPr/>
        </p:nvSpPr>
        <p:spPr>
          <a:xfrm>
            <a:off x="15415285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06" name="9"/>
          <p:cNvSpPr/>
          <p:nvPr/>
        </p:nvSpPr>
        <p:spPr>
          <a:xfrm>
            <a:off x="20376004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107" name="Line"/>
          <p:cNvSpPr/>
          <p:nvPr/>
        </p:nvSpPr>
        <p:spPr>
          <a:xfrm>
            <a:off x="15888169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8" name="Line"/>
          <p:cNvSpPr/>
          <p:nvPr/>
        </p:nvSpPr>
        <p:spPr>
          <a:xfrm>
            <a:off x="18598074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9" name="Line"/>
          <p:cNvSpPr/>
          <p:nvPr/>
        </p:nvSpPr>
        <p:spPr>
          <a:xfrm>
            <a:off x="20854092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116" name="Group"/>
          <p:cNvGrpSpPr/>
          <p:nvPr/>
        </p:nvGrpSpPr>
        <p:grpSpPr>
          <a:xfrm>
            <a:off x="18125191" y="4121173"/>
            <a:ext cx="1524001" cy="6099217"/>
            <a:chOff x="0" y="0"/>
            <a:chExt cx="1524000" cy="6099216"/>
          </a:xfrm>
        </p:grpSpPr>
        <p:sp>
          <p:nvSpPr>
            <p:cNvPr id="1110" name="8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grpSp>
          <p:nvGrpSpPr>
            <p:cNvPr id="1114" name="Group"/>
            <p:cNvGrpSpPr/>
            <p:nvPr/>
          </p:nvGrpSpPr>
          <p:grpSpPr>
            <a:xfrm>
              <a:off x="0" y="2287608"/>
              <a:ext cx="1524000" cy="3811609"/>
              <a:chOff x="0" y="0"/>
              <a:chExt cx="1524000" cy="3811608"/>
            </a:xfrm>
          </p:grpSpPr>
          <p:sp>
            <p:nvSpPr>
              <p:cNvPr id="1111" name="3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112" name="4"/>
              <p:cNvSpPr/>
              <p:nvPr/>
            </p:nvSpPr>
            <p:spPr>
              <a:xfrm>
                <a:off x="0" y="2287608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113" name="Line"/>
              <p:cNvSpPr/>
              <p:nvPr/>
            </p:nvSpPr>
            <p:spPr>
              <a:xfrm flipV="1">
                <a:off x="762000" y="1565473"/>
                <a:ext cx="1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115" name="Line"/>
            <p:cNvSpPr/>
            <p:nvPr/>
          </p:nvSpPr>
          <p:spPr>
            <a:xfrm flipV="1">
              <a:off x="761999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17" name="Line"/>
          <p:cNvSpPr/>
          <p:nvPr/>
        </p:nvSpPr>
        <p:spPr>
          <a:xfrm flipV="1">
            <a:off x="16177285" y="5734932"/>
            <a:ext cx="1" cy="68066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8" name="Line"/>
          <p:cNvSpPr/>
          <p:nvPr/>
        </p:nvSpPr>
        <p:spPr>
          <a:xfrm flipV="1">
            <a:off x="14488560" y="5597670"/>
            <a:ext cx="941717" cy="94171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9" name="Line"/>
          <p:cNvSpPr/>
          <p:nvPr/>
        </p:nvSpPr>
        <p:spPr>
          <a:xfrm flipV="1">
            <a:off x="12476028" y="5424619"/>
            <a:ext cx="2675493" cy="128449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0" name="Line"/>
          <p:cNvSpPr/>
          <p:nvPr/>
        </p:nvSpPr>
        <p:spPr>
          <a:xfrm flipV="1">
            <a:off x="10137371" y="5183196"/>
            <a:ext cx="5089706" cy="147435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1" name="Line"/>
          <p:cNvSpPr/>
          <p:nvPr/>
        </p:nvSpPr>
        <p:spPr>
          <a:xfrm flipV="1">
            <a:off x="7802986" y="5025715"/>
            <a:ext cx="7424090" cy="145619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8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union 4 , 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4 , 2</a:t>
            </a:r>
          </a:p>
        </p:txBody>
      </p:sp>
      <p:sp>
        <p:nvSpPr>
          <p:cNvPr id="1124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5" name="7  7  7  8  3  7  7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7  7  7  8  3  7  </a:t>
            </a:r>
            <a:r>
              <a:rPr>
                <a:solidFill>
                  <a:srgbClr val="212121"/>
                </a:solidFill>
              </a:rPr>
              <a:t>7 </a:t>
            </a:r>
            <a:r>
              <a:t> 7  8  9</a:t>
            </a:r>
          </a:p>
        </p:txBody>
      </p:sp>
      <p:sp>
        <p:nvSpPr>
          <p:cNvPr id="1126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127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128" name="0"/>
          <p:cNvSpPr/>
          <p:nvPr/>
        </p:nvSpPr>
        <p:spPr>
          <a:xfrm>
            <a:off x="6540276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29" name="1"/>
          <p:cNvSpPr/>
          <p:nvPr/>
        </p:nvSpPr>
        <p:spPr>
          <a:xfrm>
            <a:off x="8775475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30" name="2"/>
          <p:cNvSpPr/>
          <p:nvPr/>
        </p:nvSpPr>
        <p:spPr>
          <a:xfrm>
            <a:off x="11010675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31" name="5"/>
          <p:cNvSpPr/>
          <p:nvPr/>
        </p:nvSpPr>
        <p:spPr>
          <a:xfrm>
            <a:off x="13245876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32" name="6"/>
          <p:cNvSpPr/>
          <p:nvPr/>
        </p:nvSpPr>
        <p:spPr>
          <a:xfrm>
            <a:off x="15415285" y="645706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33" name="7"/>
          <p:cNvSpPr/>
          <p:nvPr/>
        </p:nvSpPr>
        <p:spPr>
          <a:xfrm>
            <a:off x="15415285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34" name="9"/>
          <p:cNvSpPr/>
          <p:nvPr/>
        </p:nvSpPr>
        <p:spPr>
          <a:xfrm>
            <a:off x="20376004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135" name="Line"/>
          <p:cNvSpPr/>
          <p:nvPr/>
        </p:nvSpPr>
        <p:spPr>
          <a:xfrm>
            <a:off x="15888169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6" name="Line"/>
          <p:cNvSpPr/>
          <p:nvPr/>
        </p:nvSpPr>
        <p:spPr>
          <a:xfrm>
            <a:off x="20854092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143" name="Group"/>
          <p:cNvGrpSpPr/>
          <p:nvPr/>
        </p:nvGrpSpPr>
        <p:grpSpPr>
          <a:xfrm>
            <a:off x="18125191" y="6457973"/>
            <a:ext cx="1524001" cy="6099217"/>
            <a:chOff x="0" y="0"/>
            <a:chExt cx="1524000" cy="6099216"/>
          </a:xfrm>
        </p:grpSpPr>
        <p:sp>
          <p:nvSpPr>
            <p:cNvPr id="1137" name="8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grpSp>
          <p:nvGrpSpPr>
            <p:cNvPr id="1141" name="Group"/>
            <p:cNvGrpSpPr/>
            <p:nvPr/>
          </p:nvGrpSpPr>
          <p:grpSpPr>
            <a:xfrm>
              <a:off x="0" y="2287608"/>
              <a:ext cx="1524000" cy="3811609"/>
              <a:chOff x="0" y="0"/>
              <a:chExt cx="1524000" cy="3811608"/>
            </a:xfrm>
          </p:grpSpPr>
          <p:sp>
            <p:nvSpPr>
              <p:cNvPr id="1138" name="3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139" name="4"/>
              <p:cNvSpPr/>
              <p:nvPr/>
            </p:nvSpPr>
            <p:spPr>
              <a:xfrm>
                <a:off x="0" y="2287608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140" name="Line"/>
              <p:cNvSpPr/>
              <p:nvPr/>
            </p:nvSpPr>
            <p:spPr>
              <a:xfrm flipV="1">
                <a:off x="762000" y="1565473"/>
                <a:ext cx="1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142" name="Line"/>
            <p:cNvSpPr/>
            <p:nvPr/>
          </p:nvSpPr>
          <p:spPr>
            <a:xfrm flipV="1">
              <a:off x="761999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44" name="Line"/>
          <p:cNvSpPr/>
          <p:nvPr/>
        </p:nvSpPr>
        <p:spPr>
          <a:xfrm flipV="1">
            <a:off x="16177285" y="5734932"/>
            <a:ext cx="1" cy="68066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45" name="Line"/>
          <p:cNvSpPr/>
          <p:nvPr/>
        </p:nvSpPr>
        <p:spPr>
          <a:xfrm flipV="1">
            <a:off x="14488560" y="5597670"/>
            <a:ext cx="941717" cy="94171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46" name="Line"/>
          <p:cNvSpPr/>
          <p:nvPr/>
        </p:nvSpPr>
        <p:spPr>
          <a:xfrm flipV="1">
            <a:off x="12476028" y="5424619"/>
            <a:ext cx="2675493" cy="128449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47" name="Line"/>
          <p:cNvSpPr/>
          <p:nvPr/>
        </p:nvSpPr>
        <p:spPr>
          <a:xfrm flipV="1">
            <a:off x="10137371" y="5183196"/>
            <a:ext cx="5089706" cy="147435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48" name="Line"/>
          <p:cNvSpPr/>
          <p:nvPr/>
        </p:nvSpPr>
        <p:spPr>
          <a:xfrm flipV="1">
            <a:off x="7802986" y="5025715"/>
            <a:ext cx="7424090" cy="145619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49" name="Line"/>
          <p:cNvSpPr/>
          <p:nvPr/>
        </p:nvSpPr>
        <p:spPr>
          <a:xfrm flipH="1" flipV="1">
            <a:off x="16924294" y="5270689"/>
            <a:ext cx="1391352" cy="12693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9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union 4 , 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4 , 2</a:t>
            </a:r>
          </a:p>
        </p:txBody>
      </p:sp>
      <p:sp>
        <p:nvSpPr>
          <p:cNvPr id="1152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3" name="7  7  7  8  3  7  7  7  7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7  7  7  8  3  7  </a:t>
            </a:r>
            <a:r>
              <a:rPr>
                <a:solidFill>
                  <a:srgbClr val="212121"/>
                </a:solidFill>
              </a:rPr>
              <a:t>7 </a:t>
            </a:r>
            <a:r>
              <a:t> 7  </a:t>
            </a:r>
            <a:r>
              <a:rPr>
                <a:solidFill>
                  <a:srgbClr val="CA495A"/>
                </a:solidFill>
              </a:rPr>
              <a:t>7</a:t>
            </a:r>
            <a:r>
              <a:t>  9</a:t>
            </a:r>
          </a:p>
        </p:txBody>
      </p:sp>
      <p:sp>
        <p:nvSpPr>
          <p:cNvPr id="1154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155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156" name="0"/>
          <p:cNvSpPr/>
          <p:nvPr/>
        </p:nvSpPr>
        <p:spPr>
          <a:xfrm>
            <a:off x="6540276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57" name="1"/>
          <p:cNvSpPr/>
          <p:nvPr/>
        </p:nvSpPr>
        <p:spPr>
          <a:xfrm>
            <a:off x="8775475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58" name="2"/>
          <p:cNvSpPr/>
          <p:nvPr/>
        </p:nvSpPr>
        <p:spPr>
          <a:xfrm>
            <a:off x="11010675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59" name="5"/>
          <p:cNvSpPr/>
          <p:nvPr/>
        </p:nvSpPr>
        <p:spPr>
          <a:xfrm>
            <a:off x="13245876" y="640878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60" name="6"/>
          <p:cNvSpPr/>
          <p:nvPr/>
        </p:nvSpPr>
        <p:spPr>
          <a:xfrm>
            <a:off x="15415285" y="645706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61" name="7"/>
          <p:cNvSpPr/>
          <p:nvPr/>
        </p:nvSpPr>
        <p:spPr>
          <a:xfrm>
            <a:off x="15415285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62" name="9"/>
          <p:cNvSpPr/>
          <p:nvPr/>
        </p:nvSpPr>
        <p:spPr>
          <a:xfrm>
            <a:off x="20376004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163" name="Line"/>
          <p:cNvSpPr/>
          <p:nvPr/>
        </p:nvSpPr>
        <p:spPr>
          <a:xfrm>
            <a:off x="15888169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4" name="Line"/>
          <p:cNvSpPr/>
          <p:nvPr/>
        </p:nvSpPr>
        <p:spPr>
          <a:xfrm>
            <a:off x="20854092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171" name="Group"/>
          <p:cNvGrpSpPr/>
          <p:nvPr/>
        </p:nvGrpSpPr>
        <p:grpSpPr>
          <a:xfrm>
            <a:off x="18125191" y="6457973"/>
            <a:ext cx="1524001" cy="6099217"/>
            <a:chOff x="0" y="0"/>
            <a:chExt cx="1524000" cy="6099216"/>
          </a:xfrm>
        </p:grpSpPr>
        <p:sp>
          <p:nvSpPr>
            <p:cNvPr id="1165" name="8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grpSp>
          <p:nvGrpSpPr>
            <p:cNvPr id="1169" name="Group"/>
            <p:cNvGrpSpPr/>
            <p:nvPr/>
          </p:nvGrpSpPr>
          <p:grpSpPr>
            <a:xfrm>
              <a:off x="0" y="2287608"/>
              <a:ext cx="1524000" cy="3811609"/>
              <a:chOff x="0" y="0"/>
              <a:chExt cx="1524000" cy="3811608"/>
            </a:xfrm>
          </p:grpSpPr>
          <p:sp>
            <p:nvSpPr>
              <p:cNvPr id="1166" name="3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167" name="4"/>
              <p:cNvSpPr/>
              <p:nvPr/>
            </p:nvSpPr>
            <p:spPr>
              <a:xfrm>
                <a:off x="0" y="2287608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168" name="Line"/>
              <p:cNvSpPr/>
              <p:nvPr/>
            </p:nvSpPr>
            <p:spPr>
              <a:xfrm flipV="1">
                <a:off x="762000" y="1565473"/>
                <a:ext cx="1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170" name="Line"/>
            <p:cNvSpPr/>
            <p:nvPr/>
          </p:nvSpPr>
          <p:spPr>
            <a:xfrm flipV="1">
              <a:off x="761999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72" name="Line"/>
          <p:cNvSpPr/>
          <p:nvPr/>
        </p:nvSpPr>
        <p:spPr>
          <a:xfrm flipV="1">
            <a:off x="16177285" y="5734932"/>
            <a:ext cx="1" cy="68066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73" name="Line"/>
          <p:cNvSpPr/>
          <p:nvPr/>
        </p:nvSpPr>
        <p:spPr>
          <a:xfrm flipV="1">
            <a:off x="14488560" y="5597670"/>
            <a:ext cx="941717" cy="94171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74" name="Line"/>
          <p:cNvSpPr/>
          <p:nvPr/>
        </p:nvSpPr>
        <p:spPr>
          <a:xfrm flipV="1">
            <a:off x="12476028" y="5424619"/>
            <a:ext cx="2675493" cy="128449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75" name="Line"/>
          <p:cNvSpPr/>
          <p:nvPr/>
        </p:nvSpPr>
        <p:spPr>
          <a:xfrm flipV="1">
            <a:off x="10137371" y="5183196"/>
            <a:ext cx="5089706" cy="147435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76" name="Line"/>
          <p:cNvSpPr/>
          <p:nvPr/>
        </p:nvSpPr>
        <p:spPr>
          <a:xfrm flipV="1">
            <a:off x="7802986" y="5025715"/>
            <a:ext cx="7424090" cy="145619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77" name="Line"/>
          <p:cNvSpPr/>
          <p:nvPr/>
        </p:nvSpPr>
        <p:spPr>
          <a:xfrm flipH="1" flipV="1">
            <a:off x="16924294" y="5270689"/>
            <a:ext cx="1391352" cy="12693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连接问题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连接问题</a:t>
            </a:r>
          </a:p>
        </p:txBody>
      </p:sp>
      <p:sp>
        <p:nvSpPr>
          <p:cNvPr id="132" name="网络中节点间的连接状态…"/>
          <p:cNvSpPr/>
          <p:nvPr/>
        </p:nvSpPr>
        <p:spPr>
          <a:xfrm>
            <a:off x="1265317" y="5003800"/>
            <a:ext cx="21853368" cy="574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网络中节点间的连接状态</a:t>
            </a:r>
          </a:p>
          <a:p>
            <a:pPr marL="149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网络是个抽象的概念：用户之间形成的网络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数学中的集合类实现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union 4 , 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4 , 2</a:t>
            </a:r>
          </a:p>
        </p:txBody>
      </p:sp>
      <p:sp>
        <p:nvSpPr>
          <p:cNvPr id="1180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81" name="7  7  7  8  3  7  7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7  7  7  8  3  7  </a:t>
            </a:r>
            <a:r>
              <a:rPr>
                <a:solidFill>
                  <a:srgbClr val="212121"/>
                </a:solidFill>
              </a:rPr>
              <a:t>7 </a:t>
            </a:r>
            <a:r>
              <a:t> 7  8  9</a:t>
            </a:r>
          </a:p>
        </p:txBody>
      </p:sp>
      <p:sp>
        <p:nvSpPr>
          <p:cNvPr id="1182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183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184" name="9"/>
          <p:cNvSpPr/>
          <p:nvPr/>
        </p:nvSpPr>
        <p:spPr>
          <a:xfrm>
            <a:off x="20376004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185" name="Line"/>
          <p:cNvSpPr/>
          <p:nvPr/>
        </p:nvSpPr>
        <p:spPr>
          <a:xfrm>
            <a:off x="15888169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86" name="Line"/>
          <p:cNvSpPr/>
          <p:nvPr/>
        </p:nvSpPr>
        <p:spPr>
          <a:xfrm>
            <a:off x="18598074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87" name="Line"/>
          <p:cNvSpPr/>
          <p:nvPr/>
        </p:nvSpPr>
        <p:spPr>
          <a:xfrm>
            <a:off x="20854092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194" name="Group"/>
          <p:cNvGrpSpPr/>
          <p:nvPr/>
        </p:nvGrpSpPr>
        <p:grpSpPr>
          <a:xfrm>
            <a:off x="18125191" y="4121173"/>
            <a:ext cx="1524001" cy="6099217"/>
            <a:chOff x="0" y="0"/>
            <a:chExt cx="1524000" cy="6099216"/>
          </a:xfrm>
        </p:grpSpPr>
        <p:sp>
          <p:nvSpPr>
            <p:cNvPr id="1188" name="8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grpSp>
          <p:nvGrpSpPr>
            <p:cNvPr id="1192" name="Group"/>
            <p:cNvGrpSpPr/>
            <p:nvPr/>
          </p:nvGrpSpPr>
          <p:grpSpPr>
            <a:xfrm>
              <a:off x="0" y="2287608"/>
              <a:ext cx="1524000" cy="3811609"/>
              <a:chOff x="0" y="0"/>
              <a:chExt cx="1524000" cy="3811608"/>
            </a:xfrm>
          </p:grpSpPr>
          <p:sp>
            <p:nvSpPr>
              <p:cNvPr id="1189" name="3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190" name="4"/>
              <p:cNvSpPr/>
              <p:nvPr/>
            </p:nvSpPr>
            <p:spPr>
              <a:xfrm>
                <a:off x="0" y="2287608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191" name="Line"/>
              <p:cNvSpPr/>
              <p:nvPr/>
            </p:nvSpPr>
            <p:spPr>
              <a:xfrm flipV="1">
                <a:off x="762000" y="1565473"/>
                <a:ext cx="1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193" name="Line"/>
            <p:cNvSpPr/>
            <p:nvPr/>
          </p:nvSpPr>
          <p:spPr>
            <a:xfrm flipV="1">
              <a:off x="761999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1206" name="Group"/>
          <p:cNvGrpSpPr/>
          <p:nvPr/>
        </p:nvGrpSpPr>
        <p:grpSpPr>
          <a:xfrm>
            <a:off x="6540276" y="4121173"/>
            <a:ext cx="10399010" cy="3859895"/>
            <a:chOff x="0" y="0"/>
            <a:chExt cx="10399008" cy="3859893"/>
          </a:xfrm>
        </p:grpSpPr>
        <p:sp>
          <p:nvSpPr>
            <p:cNvPr id="1195" name="0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96" name="1"/>
            <p:cNvSpPr/>
            <p:nvPr/>
          </p:nvSpPr>
          <p:spPr>
            <a:xfrm>
              <a:off x="2235199" y="228760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97" name="2"/>
            <p:cNvSpPr/>
            <p:nvPr/>
          </p:nvSpPr>
          <p:spPr>
            <a:xfrm>
              <a:off x="4470399" y="228760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98" name="5"/>
            <p:cNvSpPr/>
            <p:nvPr/>
          </p:nvSpPr>
          <p:spPr>
            <a:xfrm>
              <a:off x="670560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99" name="6"/>
            <p:cNvSpPr/>
            <p:nvPr/>
          </p:nvSpPr>
          <p:spPr>
            <a:xfrm>
              <a:off x="8875008" y="233589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00" name="7"/>
            <p:cNvSpPr/>
            <p:nvPr/>
          </p:nvSpPr>
          <p:spPr>
            <a:xfrm>
              <a:off x="8875008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201" name="Line"/>
            <p:cNvSpPr/>
            <p:nvPr/>
          </p:nvSpPr>
          <p:spPr>
            <a:xfrm flipV="1">
              <a:off x="9637008" y="1613759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02" name="Line"/>
            <p:cNvSpPr/>
            <p:nvPr/>
          </p:nvSpPr>
          <p:spPr>
            <a:xfrm flipV="1">
              <a:off x="7948283" y="1476497"/>
              <a:ext cx="941717" cy="9417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03" name="Line"/>
            <p:cNvSpPr/>
            <p:nvPr/>
          </p:nvSpPr>
          <p:spPr>
            <a:xfrm flipV="1">
              <a:off x="5935752" y="1303446"/>
              <a:ext cx="2675493" cy="128449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04" name="Line"/>
            <p:cNvSpPr/>
            <p:nvPr/>
          </p:nvSpPr>
          <p:spPr>
            <a:xfrm flipV="1">
              <a:off x="3597094" y="1062023"/>
              <a:ext cx="5089706" cy="147435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05" name="Line"/>
            <p:cNvSpPr/>
            <p:nvPr/>
          </p:nvSpPr>
          <p:spPr>
            <a:xfrm flipV="1">
              <a:off x="1262709" y="904542"/>
              <a:ext cx="7424091" cy="145619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5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union 4 , 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4 , 2</a:t>
            </a:r>
          </a:p>
        </p:txBody>
      </p:sp>
      <p:sp>
        <p:nvSpPr>
          <p:cNvPr id="1209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0" name="7  7  7  8  3  7  7  7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7  7  7  8  3  7  </a:t>
            </a:r>
            <a:r>
              <a:rPr>
                <a:solidFill>
                  <a:srgbClr val="212121"/>
                </a:solidFill>
              </a:rPr>
              <a:t>7 </a:t>
            </a:r>
            <a:r>
              <a:t> 7  8  9</a:t>
            </a:r>
          </a:p>
        </p:txBody>
      </p:sp>
      <p:sp>
        <p:nvSpPr>
          <p:cNvPr id="1211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212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213" name="9"/>
          <p:cNvSpPr/>
          <p:nvPr/>
        </p:nvSpPr>
        <p:spPr>
          <a:xfrm>
            <a:off x="20376004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214" name="Line"/>
          <p:cNvSpPr/>
          <p:nvPr/>
        </p:nvSpPr>
        <p:spPr>
          <a:xfrm>
            <a:off x="18598074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5" name="Line"/>
          <p:cNvSpPr/>
          <p:nvPr/>
        </p:nvSpPr>
        <p:spPr>
          <a:xfrm>
            <a:off x="20854092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222" name="Group"/>
          <p:cNvGrpSpPr/>
          <p:nvPr/>
        </p:nvGrpSpPr>
        <p:grpSpPr>
          <a:xfrm>
            <a:off x="18125191" y="4121173"/>
            <a:ext cx="1524001" cy="6099217"/>
            <a:chOff x="0" y="0"/>
            <a:chExt cx="1524000" cy="6099216"/>
          </a:xfrm>
        </p:grpSpPr>
        <p:sp>
          <p:nvSpPr>
            <p:cNvPr id="1216" name="8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grpSp>
          <p:nvGrpSpPr>
            <p:cNvPr id="1220" name="Group"/>
            <p:cNvGrpSpPr/>
            <p:nvPr/>
          </p:nvGrpSpPr>
          <p:grpSpPr>
            <a:xfrm>
              <a:off x="0" y="2287608"/>
              <a:ext cx="1524000" cy="3811609"/>
              <a:chOff x="0" y="0"/>
              <a:chExt cx="1524000" cy="3811608"/>
            </a:xfrm>
          </p:grpSpPr>
          <p:sp>
            <p:nvSpPr>
              <p:cNvPr id="1217" name="3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218" name="4"/>
              <p:cNvSpPr/>
              <p:nvPr/>
            </p:nvSpPr>
            <p:spPr>
              <a:xfrm>
                <a:off x="0" y="2287608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219" name="Line"/>
              <p:cNvSpPr/>
              <p:nvPr/>
            </p:nvSpPr>
            <p:spPr>
              <a:xfrm flipV="1">
                <a:off x="762000" y="1565473"/>
                <a:ext cx="1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221" name="Line"/>
            <p:cNvSpPr/>
            <p:nvPr/>
          </p:nvSpPr>
          <p:spPr>
            <a:xfrm flipV="1">
              <a:off x="761999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1234" name="Group"/>
          <p:cNvGrpSpPr/>
          <p:nvPr/>
        </p:nvGrpSpPr>
        <p:grpSpPr>
          <a:xfrm>
            <a:off x="6540276" y="6280173"/>
            <a:ext cx="10399010" cy="3859895"/>
            <a:chOff x="0" y="0"/>
            <a:chExt cx="10399008" cy="3859893"/>
          </a:xfrm>
        </p:grpSpPr>
        <p:sp>
          <p:nvSpPr>
            <p:cNvPr id="1223" name="0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24" name="1"/>
            <p:cNvSpPr/>
            <p:nvPr/>
          </p:nvSpPr>
          <p:spPr>
            <a:xfrm>
              <a:off x="2235199" y="228760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25" name="2"/>
            <p:cNvSpPr/>
            <p:nvPr/>
          </p:nvSpPr>
          <p:spPr>
            <a:xfrm>
              <a:off x="4470399" y="228760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26" name="5"/>
            <p:cNvSpPr/>
            <p:nvPr/>
          </p:nvSpPr>
          <p:spPr>
            <a:xfrm>
              <a:off x="670560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27" name="6"/>
            <p:cNvSpPr/>
            <p:nvPr/>
          </p:nvSpPr>
          <p:spPr>
            <a:xfrm>
              <a:off x="8875008" y="233589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28" name="7"/>
            <p:cNvSpPr/>
            <p:nvPr/>
          </p:nvSpPr>
          <p:spPr>
            <a:xfrm>
              <a:off x="8875008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229" name="Line"/>
            <p:cNvSpPr/>
            <p:nvPr/>
          </p:nvSpPr>
          <p:spPr>
            <a:xfrm flipV="1">
              <a:off x="9637008" y="1613759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30" name="Line"/>
            <p:cNvSpPr/>
            <p:nvPr/>
          </p:nvSpPr>
          <p:spPr>
            <a:xfrm flipV="1">
              <a:off x="7948283" y="1476497"/>
              <a:ext cx="941717" cy="9417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31" name="Line"/>
            <p:cNvSpPr/>
            <p:nvPr/>
          </p:nvSpPr>
          <p:spPr>
            <a:xfrm flipV="1">
              <a:off x="5935752" y="1303446"/>
              <a:ext cx="2675493" cy="128449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32" name="Line"/>
            <p:cNvSpPr/>
            <p:nvPr/>
          </p:nvSpPr>
          <p:spPr>
            <a:xfrm flipV="1">
              <a:off x="3597094" y="1062023"/>
              <a:ext cx="5089706" cy="147435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33" name="Line"/>
            <p:cNvSpPr/>
            <p:nvPr/>
          </p:nvSpPr>
          <p:spPr>
            <a:xfrm flipV="1">
              <a:off x="1262709" y="904542"/>
              <a:ext cx="7424091" cy="145619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235" name="Line"/>
          <p:cNvSpPr/>
          <p:nvPr/>
        </p:nvSpPr>
        <p:spPr>
          <a:xfrm flipV="1">
            <a:off x="16978621" y="5480924"/>
            <a:ext cx="1119468" cy="93775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5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union 4 , 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union 4 , 2</a:t>
            </a:r>
          </a:p>
        </p:txBody>
      </p:sp>
      <p:sp>
        <p:nvSpPr>
          <p:cNvPr id="1238" name="Line"/>
          <p:cNvSpPr/>
          <p:nvPr/>
        </p:nvSpPr>
        <p:spPr>
          <a:xfrm>
            <a:off x="6845239" y="12420600"/>
            <a:ext cx="10693522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9" name="7  7  7  8  3  7  7  8  8  9"/>
          <p:cNvSpPr/>
          <p:nvPr/>
        </p:nvSpPr>
        <p:spPr>
          <a:xfrm>
            <a:off x="7195323" y="125828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7  7  7  8  3  7  </a:t>
            </a:r>
            <a:r>
              <a:rPr>
                <a:solidFill>
                  <a:srgbClr val="212121"/>
                </a:solidFill>
              </a:rPr>
              <a:t>7 </a:t>
            </a:r>
            <a:r>
              <a:t> </a:t>
            </a:r>
            <a:r>
              <a:rPr>
                <a:solidFill>
                  <a:srgbClr val="CA495A"/>
                </a:solidFill>
              </a:rPr>
              <a:t>8</a:t>
            </a:r>
            <a:r>
              <a:t>  8  9</a:t>
            </a:r>
          </a:p>
        </p:txBody>
      </p:sp>
      <p:sp>
        <p:nvSpPr>
          <p:cNvPr id="1240" name="parent"/>
          <p:cNvSpPr/>
          <p:nvPr/>
        </p:nvSpPr>
        <p:spPr>
          <a:xfrm>
            <a:off x="4280272" y="12582810"/>
            <a:ext cx="220905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241" name="0  1  2  3  4  5  6  7  8  9"/>
          <p:cNvSpPr/>
          <p:nvPr/>
        </p:nvSpPr>
        <p:spPr>
          <a:xfrm>
            <a:off x="7195322" y="11516010"/>
            <a:ext cx="9993355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242" name="9"/>
          <p:cNvSpPr/>
          <p:nvPr/>
        </p:nvSpPr>
        <p:spPr>
          <a:xfrm>
            <a:off x="20376004" y="412117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243" name="Line"/>
          <p:cNvSpPr/>
          <p:nvPr/>
        </p:nvSpPr>
        <p:spPr>
          <a:xfrm>
            <a:off x="18598074" y="3514687"/>
            <a:ext cx="577175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44" name="Line"/>
          <p:cNvSpPr/>
          <p:nvPr/>
        </p:nvSpPr>
        <p:spPr>
          <a:xfrm>
            <a:off x="20854092" y="3514687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251" name="Group"/>
          <p:cNvGrpSpPr/>
          <p:nvPr/>
        </p:nvGrpSpPr>
        <p:grpSpPr>
          <a:xfrm>
            <a:off x="18125191" y="4121173"/>
            <a:ext cx="1524001" cy="6099217"/>
            <a:chOff x="0" y="0"/>
            <a:chExt cx="1524000" cy="6099216"/>
          </a:xfrm>
        </p:grpSpPr>
        <p:sp>
          <p:nvSpPr>
            <p:cNvPr id="1245" name="8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grpSp>
          <p:nvGrpSpPr>
            <p:cNvPr id="1249" name="Group"/>
            <p:cNvGrpSpPr/>
            <p:nvPr/>
          </p:nvGrpSpPr>
          <p:grpSpPr>
            <a:xfrm>
              <a:off x="0" y="2287608"/>
              <a:ext cx="1524000" cy="3811609"/>
              <a:chOff x="0" y="0"/>
              <a:chExt cx="1524000" cy="3811608"/>
            </a:xfrm>
          </p:grpSpPr>
          <p:sp>
            <p:nvSpPr>
              <p:cNvPr id="1246" name="3"/>
              <p:cNvSpPr/>
              <p:nvPr/>
            </p:nvSpPr>
            <p:spPr>
              <a:xfrm>
                <a:off x="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247" name="4"/>
              <p:cNvSpPr/>
              <p:nvPr/>
            </p:nvSpPr>
            <p:spPr>
              <a:xfrm>
                <a:off x="0" y="2287608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248" name="Line"/>
              <p:cNvSpPr/>
              <p:nvPr/>
            </p:nvSpPr>
            <p:spPr>
              <a:xfrm flipV="1">
                <a:off x="762000" y="1565473"/>
                <a:ext cx="1" cy="6806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250" name="Line"/>
            <p:cNvSpPr/>
            <p:nvPr/>
          </p:nvSpPr>
          <p:spPr>
            <a:xfrm flipV="1">
              <a:off x="761999" y="1565473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6540276" y="6280173"/>
            <a:ext cx="10399010" cy="3859895"/>
            <a:chOff x="0" y="0"/>
            <a:chExt cx="10399008" cy="3859893"/>
          </a:xfrm>
        </p:grpSpPr>
        <p:sp>
          <p:nvSpPr>
            <p:cNvPr id="1252" name="0"/>
            <p:cNvSpPr/>
            <p:nvPr/>
          </p:nvSpPr>
          <p:spPr>
            <a:xfrm>
              <a:off x="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53" name="1"/>
            <p:cNvSpPr/>
            <p:nvPr/>
          </p:nvSpPr>
          <p:spPr>
            <a:xfrm>
              <a:off x="2235199" y="228760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54" name="2"/>
            <p:cNvSpPr/>
            <p:nvPr/>
          </p:nvSpPr>
          <p:spPr>
            <a:xfrm>
              <a:off x="4470399" y="228760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55" name="5"/>
            <p:cNvSpPr/>
            <p:nvPr/>
          </p:nvSpPr>
          <p:spPr>
            <a:xfrm>
              <a:off x="6705600" y="228760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56" name="6"/>
            <p:cNvSpPr/>
            <p:nvPr/>
          </p:nvSpPr>
          <p:spPr>
            <a:xfrm>
              <a:off x="8875008" y="233589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57" name="7"/>
            <p:cNvSpPr/>
            <p:nvPr/>
          </p:nvSpPr>
          <p:spPr>
            <a:xfrm>
              <a:off x="8875008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258" name="Line"/>
            <p:cNvSpPr/>
            <p:nvPr/>
          </p:nvSpPr>
          <p:spPr>
            <a:xfrm flipV="1">
              <a:off x="9637008" y="1613759"/>
              <a:ext cx="1" cy="6806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59" name="Line"/>
            <p:cNvSpPr/>
            <p:nvPr/>
          </p:nvSpPr>
          <p:spPr>
            <a:xfrm flipV="1">
              <a:off x="7948283" y="1476497"/>
              <a:ext cx="941717" cy="9417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60" name="Line"/>
            <p:cNvSpPr/>
            <p:nvPr/>
          </p:nvSpPr>
          <p:spPr>
            <a:xfrm flipV="1">
              <a:off x="5935752" y="1303446"/>
              <a:ext cx="2675493" cy="128449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61" name="Line"/>
            <p:cNvSpPr/>
            <p:nvPr/>
          </p:nvSpPr>
          <p:spPr>
            <a:xfrm flipV="1">
              <a:off x="3597094" y="1062023"/>
              <a:ext cx="5089706" cy="147435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62" name="Line"/>
            <p:cNvSpPr/>
            <p:nvPr/>
          </p:nvSpPr>
          <p:spPr>
            <a:xfrm flipV="1">
              <a:off x="1262709" y="904542"/>
              <a:ext cx="7424091" cy="145619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264" name="Line"/>
          <p:cNvSpPr/>
          <p:nvPr/>
        </p:nvSpPr>
        <p:spPr>
          <a:xfrm flipV="1">
            <a:off x="16978621" y="5480924"/>
            <a:ext cx="1119468" cy="93775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基于rank的优化…"/>
          <p:cNvSpPr/>
          <p:nvPr>
            <p:ph type="ctrTitle"/>
          </p:nvPr>
        </p:nvSpPr>
        <p:spPr>
          <a:xfrm>
            <a:off x="1778000" y="5378450"/>
            <a:ext cx="20828000" cy="2959100"/>
          </a:xfrm>
          <a:prstGeom prst="rect">
            <a:avLst/>
          </a:prstGeom>
        </p:spPr>
        <p:txBody>
          <a:bodyPr/>
          <a:lstStyle/>
          <a:p>
            <a:pPr lvl="1" indent="164592" defTabSz="594360">
              <a:defRPr sz="80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基于rank的优化</a:t>
            </a:r>
          </a:p>
          <a:p>
            <a:pPr lvl="1" indent="164592" defTabSz="594360">
              <a:defRPr sz="80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rank[i] 表示根节点为i的树的高度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操作：基于rank的优化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操作：基于rank的优化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路径压缩 Path Compression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路径压缩 Path Compression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find 4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find 4</a:t>
            </a:r>
          </a:p>
        </p:txBody>
      </p:sp>
      <p:sp>
        <p:nvSpPr>
          <p:cNvPr id="1273" name="1"/>
          <p:cNvSpPr/>
          <p:nvPr/>
        </p:nvSpPr>
        <p:spPr>
          <a:xfrm>
            <a:off x="11467876" y="5714155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74" name="0"/>
          <p:cNvSpPr/>
          <p:nvPr/>
        </p:nvSpPr>
        <p:spPr>
          <a:xfrm>
            <a:off x="13388491" y="396983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75" name="Line"/>
          <p:cNvSpPr/>
          <p:nvPr/>
        </p:nvSpPr>
        <p:spPr>
          <a:xfrm>
            <a:off x="13861375" y="3363346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6" name="Line"/>
          <p:cNvSpPr/>
          <p:nvPr/>
        </p:nvSpPr>
        <p:spPr>
          <a:xfrm flipV="1">
            <a:off x="12876924" y="5259703"/>
            <a:ext cx="602758" cy="6027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7" name="2"/>
          <p:cNvSpPr/>
          <p:nvPr/>
        </p:nvSpPr>
        <p:spPr>
          <a:xfrm>
            <a:off x="9398000" y="7577180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78" name="Line"/>
          <p:cNvSpPr/>
          <p:nvPr/>
        </p:nvSpPr>
        <p:spPr>
          <a:xfrm flipV="1">
            <a:off x="10946524" y="7169937"/>
            <a:ext cx="602758" cy="60275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9" name="3"/>
          <p:cNvSpPr/>
          <p:nvPr/>
        </p:nvSpPr>
        <p:spPr>
          <a:xfrm>
            <a:off x="7366000" y="9456780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80" name="Line"/>
          <p:cNvSpPr/>
          <p:nvPr/>
        </p:nvSpPr>
        <p:spPr>
          <a:xfrm flipV="1">
            <a:off x="8914524" y="9049537"/>
            <a:ext cx="602758" cy="60275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1" name="4"/>
          <p:cNvSpPr/>
          <p:nvPr/>
        </p:nvSpPr>
        <p:spPr>
          <a:xfrm>
            <a:off x="5308600" y="11354221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82" name="Line"/>
          <p:cNvSpPr/>
          <p:nvPr/>
        </p:nvSpPr>
        <p:spPr>
          <a:xfrm flipV="1">
            <a:off x="6857124" y="10946978"/>
            <a:ext cx="602758" cy="60275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3" name="Line"/>
          <p:cNvSpPr/>
          <p:nvPr/>
        </p:nvSpPr>
        <p:spPr>
          <a:xfrm>
            <a:off x="11217088" y="12446000"/>
            <a:ext cx="5445503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4" name="0  0  1  2  3"/>
          <p:cNvSpPr/>
          <p:nvPr/>
        </p:nvSpPr>
        <p:spPr>
          <a:xfrm>
            <a:off x="11567173" y="12608210"/>
            <a:ext cx="4864874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0  0  1  2  3 </a:t>
            </a:r>
          </a:p>
        </p:txBody>
      </p:sp>
      <p:sp>
        <p:nvSpPr>
          <p:cNvPr id="1285" name="parent"/>
          <p:cNvSpPr/>
          <p:nvPr/>
        </p:nvSpPr>
        <p:spPr>
          <a:xfrm>
            <a:off x="8652121" y="12608210"/>
            <a:ext cx="2209057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286" name="0  1  2  3  4"/>
          <p:cNvSpPr/>
          <p:nvPr/>
        </p:nvSpPr>
        <p:spPr>
          <a:xfrm>
            <a:off x="11567172" y="11541410"/>
            <a:ext cx="474533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2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find 4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find 4</a:t>
            </a:r>
          </a:p>
        </p:txBody>
      </p:sp>
      <p:sp>
        <p:nvSpPr>
          <p:cNvPr id="1289" name="Line"/>
          <p:cNvSpPr/>
          <p:nvPr/>
        </p:nvSpPr>
        <p:spPr>
          <a:xfrm>
            <a:off x="11217088" y="12446000"/>
            <a:ext cx="5445503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0" name="0  0  1  2  3"/>
          <p:cNvSpPr/>
          <p:nvPr/>
        </p:nvSpPr>
        <p:spPr>
          <a:xfrm>
            <a:off x="11567173" y="12608210"/>
            <a:ext cx="4864874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0  0  1  2  3 </a:t>
            </a:r>
          </a:p>
        </p:txBody>
      </p:sp>
      <p:sp>
        <p:nvSpPr>
          <p:cNvPr id="1291" name="parent"/>
          <p:cNvSpPr/>
          <p:nvPr/>
        </p:nvSpPr>
        <p:spPr>
          <a:xfrm>
            <a:off x="8652121" y="12608210"/>
            <a:ext cx="2209057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292" name="0  1  2  3  4"/>
          <p:cNvSpPr/>
          <p:nvPr/>
        </p:nvSpPr>
        <p:spPr>
          <a:xfrm>
            <a:off x="11567172" y="11541410"/>
            <a:ext cx="474533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</a:t>
            </a:r>
          </a:p>
        </p:txBody>
      </p:sp>
      <p:sp>
        <p:nvSpPr>
          <p:cNvPr id="1293" name="1"/>
          <p:cNvSpPr/>
          <p:nvPr/>
        </p:nvSpPr>
        <p:spPr>
          <a:xfrm>
            <a:off x="11467876" y="5714155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94" name="0"/>
          <p:cNvSpPr/>
          <p:nvPr/>
        </p:nvSpPr>
        <p:spPr>
          <a:xfrm>
            <a:off x="13388491" y="396983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95" name="Line"/>
          <p:cNvSpPr/>
          <p:nvPr/>
        </p:nvSpPr>
        <p:spPr>
          <a:xfrm>
            <a:off x="13861375" y="3363346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6" name="Line"/>
          <p:cNvSpPr/>
          <p:nvPr/>
        </p:nvSpPr>
        <p:spPr>
          <a:xfrm flipV="1">
            <a:off x="12876924" y="5259703"/>
            <a:ext cx="602758" cy="6027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7" name="2"/>
          <p:cNvSpPr/>
          <p:nvPr/>
        </p:nvSpPr>
        <p:spPr>
          <a:xfrm>
            <a:off x="9398000" y="7577180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98" name="Line"/>
          <p:cNvSpPr/>
          <p:nvPr/>
        </p:nvSpPr>
        <p:spPr>
          <a:xfrm flipV="1">
            <a:off x="10946524" y="7169937"/>
            <a:ext cx="602758" cy="60275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9" name="3"/>
          <p:cNvSpPr/>
          <p:nvPr/>
        </p:nvSpPr>
        <p:spPr>
          <a:xfrm>
            <a:off x="7366000" y="9456780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00" name="Line"/>
          <p:cNvSpPr/>
          <p:nvPr/>
        </p:nvSpPr>
        <p:spPr>
          <a:xfrm flipV="1">
            <a:off x="8914524" y="9049537"/>
            <a:ext cx="602758" cy="60275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1" name="4"/>
          <p:cNvSpPr/>
          <p:nvPr/>
        </p:nvSpPr>
        <p:spPr>
          <a:xfrm>
            <a:off x="11430000" y="9341382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02" name="Line"/>
          <p:cNvSpPr/>
          <p:nvPr/>
        </p:nvSpPr>
        <p:spPr>
          <a:xfrm flipH="1" flipV="1">
            <a:off x="10863675" y="9018085"/>
            <a:ext cx="606905" cy="6625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2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find 4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find 4</a:t>
            </a:r>
          </a:p>
        </p:txBody>
      </p:sp>
      <p:sp>
        <p:nvSpPr>
          <p:cNvPr id="1305" name="Line"/>
          <p:cNvSpPr/>
          <p:nvPr/>
        </p:nvSpPr>
        <p:spPr>
          <a:xfrm>
            <a:off x="11217088" y="12446000"/>
            <a:ext cx="5445503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6" name="0  0  1  2  2"/>
          <p:cNvSpPr/>
          <p:nvPr/>
        </p:nvSpPr>
        <p:spPr>
          <a:xfrm>
            <a:off x="11567173" y="12608210"/>
            <a:ext cx="4864874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0  0  1  2  </a:t>
            </a:r>
            <a:r>
              <a:rPr>
                <a:solidFill>
                  <a:srgbClr val="CA495A"/>
                </a:solidFill>
              </a:rPr>
              <a:t>2</a:t>
            </a:r>
            <a:r>
              <a:t> </a:t>
            </a:r>
          </a:p>
        </p:txBody>
      </p:sp>
      <p:sp>
        <p:nvSpPr>
          <p:cNvPr id="1307" name="parent"/>
          <p:cNvSpPr/>
          <p:nvPr/>
        </p:nvSpPr>
        <p:spPr>
          <a:xfrm>
            <a:off x="8652121" y="12608210"/>
            <a:ext cx="2209057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308" name="0  1  2  3  4"/>
          <p:cNvSpPr/>
          <p:nvPr/>
        </p:nvSpPr>
        <p:spPr>
          <a:xfrm>
            <a:off x="11567172" y="11541410"/>
            <a:ext cx="474533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</a:t>
            </a:r>
          </a:p>
        </p:txBody>
      </p:sp>
      <p:sp>
        <p:nvSpPr>
          <p:cNvPr id="1309" name="1"/>
          <p:cNvSpPr/>
          <p:nvPr/>
        </p:nvSpPr>
        <p:spPr>
          <a:xfrm>
            <a:off x="11467876" y="5714155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10" name="0"/>
          <p:cNvSpPr/>
          <p:nvPr/>
        </p:nvSpPr>
        <p:spPr>
          <a:xfrm>
            <a:off x="13388491" y="396983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11" name="Line"/>
          <p:cNvSpPr/>
          <p:nvPr/>
        </p:nvSpPr>
        <p:spPr>
          <a:xfrm>
            <a:off x="13861375" y="3363346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12" name="Line"/>
          <p:cNvSpPr/>
          <p:nvPr/>
        </p:nvSpPr>
        <p:spPr>
          <a:xfrm flipV="1">
            <a:off x="12876924" y="5259703"/>
            <a:ext cx="602758" cy="6027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13" name="2"/>
          <p:cNvSpPr/>
          <p:nvPr/>
        </p:nvSpPr>
        <p:spPr>
          <a:xfrm>
            <a:off x="9398000" y="7577180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14" name="Line"/>
          <p:cNvSpPr/>
          <p:nvPr/>
        </p:nvSpPr>
        <p:spPr>
          <a:xfrm flipV="1">
            <a:off x="10946524" y="7169937"/>
            <a:ext cx="602758" cy="60275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15" name="3"/>
          <p:cNvSpPr/>
          <p:nvPr/>
        </p:nvSpPr>
        <p:spPr>
          <a:xfrm>
            <a:off x="7366000" y="9456780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16" name="Line"/>
          <p:cNvSpPr/>
          <p:nvPr/>
        </p:nvSpPr>
        <p:spPr>
          <a:xfrm flipV="1">
            <a:off x="8914524" y="9049537"/>
            <a:ext cx="602758" cy="60275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17" name="4"/>
          <p:cNvSpPr/>
          <p:nvPr/>
        </p:nvSpPr>
        <p:spPr>
          <a:xfrm>
            <a:off x="11430000" y="9341382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18" name="Line"/>
          <p:cNvSpPr/>
          <p:nvPr/>
        </p:nvSpPr>
        <p:spPr>
          <a:xfrm flipH="1" flipV="1">
            <a:off x="10863675" y="9018085"/>
            <a:ext cx="606905" cy="6625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find 4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find 4</a:t>
            </a:r>
          </a:p>
        </p:txBody>
      </p:sp>
      <p:sp>
        <p:nvSpPr>
          <p:cNvPr id="1321" name="Line"/>
          <p:cNvSpPr/>
          <p:nvPr/>
        </p:nvSpPr>
        <p:spPr>
          <a:xfrm>
            <a:off x="11217088" y="12446000"/>
            <a:ext cx="5445503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2" name="0  0  1  2  2"/>
          <p:cNvSpPr/>
          <p:nvPr/>
        </p:nvSpPr>
        <p:spPr>
          <a:xfrm>
            <a:off x="11567173" y="12608210"/>
            <a:ext cx="4864874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0  0  1  2 </a:t>
            </a:r>
            <a:r>
              <a:rPr>
                <a:solidFill>
                  <a:srgbClr val="212121"/>
                </a:solidFill>
              </a:rPr>
              <a:t> 2</a:t>
            </a:r>
            <a:r>
              <a:t> </a:t>
            </a:r>
          </a:p>
        </p:txBody>
      </p:sp>
      <p:sp>
        <p:nvSpPr>
          <p:cNvPr id="1323" name="parent"/>
          <p:cNvSpPr/>
          <p:nvPr/>
        </p:nvSpPr>
        <p:spPr>
          <a:xfrm>
            <a:off x="8652121" y="12608210"/>
            <a:ext cx="2209057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324" name="0  1  2  3  4"/>
          <p:cNvSpPr/>
          <p:nvPr/>
        </p:nvSpPr>
        <p:spPr>
          <a:xfrm>
            <a:off x="11567172" y="11541410"/>
            <a:ext cx="474533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</a:t>
            </a:r>
          </a:p>
        </p:txBody>
      </p:sp>
      <p:sp>
        <p:nvSpPr>
          <p:cNvPr id="1325" name="1"/>
          <p:cNvSpPr/>
          <p:nvPr/>
        </p:nvSpPr>
        <p:spPr>
          <a:xfrm>
            <a:off x="11467876" y="5714155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26" name="0"/>
          <p:cNvSpPr/>
          <p:nvPr/>
        </p:nvSpPr>
        <p:spPr>
          <a:xfrm>
            <a:off x="13388491" y="396983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27" name="Line"/>
          <p:cNvSpPr/>
          <p:nvPr/>
        </p:nvSpPr>
        <p:spPr>
          <a:xfrm>
            <a:off x="13861375" y="3363346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8" name="Line"/>
          <p:cNvSpPr/>
          <p:nvPr/>
        </p:nvSpPr>
        <p:spPr>
          <a:xfrm flipV="1">
            <a:off x="12876924" y="5259703"/>
            <a:ext cx="602758" cy="6027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9" name="Line"/>
          <p:cNvSpPr/>
          <p:nvPr/>
        </p:nvSpPr>
        <p:spPr>
          <a:xfrm flipV="1">
            <a:off x="10946524" y="7169937"/>
            <a:ext cx="602758" cy="60275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335" name="Group"/>
          <p:cNvGrpSpPr/>
          <p:nvPr/>
        </p:nvGrpSpPr>
        <p:grpSpPr>
          <a:xfrm>
            <a:off x="7366000" y="7577180"/>
            <a:ext cx="5588000" cy="3403601"/>
            <a:chOff x="0" y="0"/>
            <a:chExt cx="5588000" cy="3403600"/>
          </a:xfrm>
        </p:grpSpPr>
        <p:sp>
          <p:nvSpPr>
            <p:cNvPr id="1330" name="2"/>
            <p:cNvSpPr/>
            <p:nvPr/>
          </p:nvSpPr>
          <p:spPr>
            <a:xfrm>
              <a:off x="203200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1" name="3"/>
            <p:cNvSpPr/>
            <p:nvPr/>
          </p:nvSpPr>
          <p:spPr>
            <a:xfrm>
              <a:off x="0" y="187960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2" name="Line"/>
            <p:cNvSpPr/>
            <p:nvPr/>
          </p:nvSpPr>
          <p:spPr>
            <a:xfrm flipV="1">
              <a:off x="1548524" y="1472356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33" name="4"/>
            <p:cNvSpPr/>
            <p:nvPr/>
          </p:nvSpPr>
          <p:spPr>
            <a:xfrm>
              <a:off x="4064000" y="176420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34" name="Line"/>
            <p:cNvSpPr/>
            <p:nvPr/>
          </p:nvSpPr>
          <p:spPr>
            <a:xfrm flipH="1" flipV="1">
              <a:off x="3497675" y="1440904"/>
              <a:ext cx="606905" cy="6625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连接问题和路径问题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连接问题和路径问题</a:t>
            </a:r>
          </a:p>
        </p:txBody>
      </p:sp>
      <p:sp>
        <p:nvSpPr>
          <p:cNvPr id="135" name="比路径问题要回答的问题少…"/>
          <p:cNvSpPr/>
          <p:nvPr/>
        </p:nvSpPr>
        <p:spPr>
          <a:xfrm>
            <a:off x="6751716" y="4889500"/>
            <a:ext cx="10880568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比路径问题要回答的问题少</a:t>
            </a:r>
          </a:p>
          <a:p>
            <a:pPr marL="149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和二分查找作比较</a:t>
            </a:r>
          </a:p>
          <a:p>
            <a:pPr marL="149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和select作比较</a:t>
            </a:r>
          </a:p>
          <a:p>
            <a:pPr marL="149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和堆作比较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find 4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find 4</a:t>
            </a:r>
          </a:p>
        </p:txBody>
      </p:sp>
      <p:sp>
        <p:nvSpPr>
          <p:cNvPr id="1338" name="Line"/>
          <p:cNvSpPr/>
          <p:nvPr/>
        </p:nvSpPr>
        <p:spPr>
          <a:xfrm>
            <a:off x="11217088" y="12446000"/>
            <a:ext cx="5445503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9" name="0  0  1  2  2"/>
          <p:cNvSpPr/>
          <p:nvPr/>
        </p:nvSpPr>
        <p:spPr>
          <a:xfrm>
            <a:off x="11567173" y="12608210"/>
            <a:ext cx="4864874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0  0  1  2 </a:t>
            </a:r>
            <a:r>
              <a:rPr>
                <a:solidFill>
                  <a:srgbClr val="212121"/>
                </a:solidFill>
              </a:rPr>
              <a:t> 2</a:t>
            </a:r>
            <a:r>
              <a:t> </a:t>
            </a:r>
          </a:p>
        </p:txBody>
      </p:sp>
      <p:sp>
        <p:nvSpPr>
          <p:cNvPr id="1340" name="parent"/>
          <p:cNvSpPr/>
          <p:nvPr/>
        </p:nvSpPr>
        <p:spPr>
          <a:xfrm>
            <a:off x="8652121" y="12608210"/>
            <a:ext cx="2209057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341" name="0  1  2  3  4"/>
          <p:cNvSpPr/>
          <p:nvPr/>
        </p:nvSpPr>
        <p:spPr>
          <a:xfrm>
            <a:off x="11567172" y="11541410"/>
            <a:ext cx="474533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</a:t>
            </a:r>
          </a:p>
        </p:txBody>
      </p:sp>
      <p:sp>
        <p:nvSpPr>
          <p:cNvPr id="1342" name="1"/>
          <p:cNvSpPr/>
          <p:nvPr/>
        </p:nvSpPr>
        <p:spPr>
          <a:xfrm>
            <a:off x="11467876" y="5714155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43" name="0"/>
          <p:cNvSpPr/>
          <p:nvPr/>
        </p:nvSpPr>
        <p:spPr>
          <a:xfrm>
            <a:off x="13388491" y="396983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44" name="Line"/>
          <p:cNvSpPr/>
          <p:nvPr/>
        </p:nvSpPr>
        <p:spPr>
          <a:xfrm>
            <a:off x="13861375" y="3363346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5" name="Line"/>
          <p:cNvSpPr/>
          <p:nvPr/>
        </p:nvSpPr>
        <p:spPr>
          <a:xfrm flipV="1">
            <a:off x="12876924" y="5259703"/>
            <a:ext cx="602758" cy="6027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351" name="Group"/>
          <p:cNvGrpSpPr/>
          <p:nvPr/>
        </p:nvGrpSpPr>
        <p:grpSpPr>
          <a:xfrm>
            <a:off x="13540891" y="5661950"/>
            <a:ext cx="5588001" cy="3403601"/>
            <a:chOff x="0" y="0"/>
            <a:chExt cx="5588000" cy="3403600"/>
          </a:xfrm>
        </p:grpSpPr>
        <p:sp>
          <p:nvSpPr>
            <p:cNvPr id="1346" name="2"/>
            <p:cNvSpPr/>
            <p:nvPr/>
          </p:nvSpPr>
          <p:spPr>
            <a:xfrm>
              <a:off x="203200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47" name="3"/>
            <p:cNvSpPr/>
            <p:nvPr/>
          </p:nvSpPr>
          <p:spPr>
            <a:xfrm>
              <a:off x="0" y="187960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48" name="Line"/>
            <p:cNvSpPr/>
            <p:nvPr/>
          </p:nvSpPr>
          <p:spPr>
            <a:xfrm flipV="1">
              <a:off x="1548524" y="1472356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49" name="4"/>
            <p:cNvSpPr/>
            <p:nvPr/>
          </p:nvSpPr>
          <p:spPr>
            <a:xfrm>
              <a:off x="4064000" y="176420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50" name="Line"/>
            <p:cNvSpPr/>
            <p:nvPr/>
          </p:nvSpPr>
          <p:spPr>
            <a:xfrm flipH="1" flipV="1">
              <a:off x="3497675" y="1440904"/>
              <a:ext cx="606905" cy="6625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352" name="Line"/>
          <p:cNvSpPr/>
          <p:nvPr/>
        </p:nvSpPr>
        <p:spPr>
          <a:xfrm flipH="1" flipV="1">
            <a:off x="14994691" y="5230122"/>
            <a:ext cx="606906" cy="66252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2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find 4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find 4</a:t>
            </a:r>
          </a:p>
        </p:txBody>
      </p:sp>
      <p:sp>
        <p:nvSpPr>
          <p:cNvPr id="1355" name="Line"/>
          <p:cNvSpPr/>
          <p:nvPr/>
        </p:nvSpPr>
        <p:spPr>
          <a:xfrm>
            <a:off x="11217088" y="12446000"/>
            <a:ext cx="5445503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56" name="0  0  0  2  2"/>
          <p:cNvSpPr/>
          <p:nvPr/>
        </p:nvSpPr>
        <p:spPr>
          <a:xfrm>
            <a:off x="11567173" y="12608210"/>
            <a:ext cx="4864874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0  0  </a:t>
            </a:r>
            <a:r>
              <a:rPr>
                <a:solidFill>
                  <a:srgbClr val="CA495A"/>
                </a:solidFill>
              </a:rPr>
              <a:t>0</a:t>
            </a:r>
            <a:r>
              <a:t>  2 </a:t>
            </a:r>
            <a:r>
              <a:rPr>
                <a:solidFill>
                  <a:srgbClr val="212121"/>
                </a:solidFill>
              </a:rPr>
              <a:t> 2</a:t>
            </a:r>
            <a:r>
              <a:t> </a:t>
            </a:r>
          </a:p>
        </p:txBody>
      </p:sp>
      <p:sp>
        <p:nvSpPr>
          <p:cNvPr id="1357" name="parent"/>
          <p:cNvSpPr/>
          <p:nvPr/>
        </p:nvSpPr>
        <p:spPr>
          <a:xfrm>
            <a:off x="8652121" y="12608210"/>
            <a:ext cx="2209057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358" name="0  1  2  3  4"/>
          <p:cNvSpPr/>
          <p:nvPr/>
        </p:nvSpPr>
        <p:spPr>
          <a:xfrm>
            <a:off x="11567172" y="11541410"/>
            <a:ext cx="474533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</a:t>
            </a:r>
          </a:p>
        </p:txBody>
      </p:sp>
      <p:sp>
        <p:nvSpPr>
          <p:cNvPr id="1359" name="1"/>
          <p:cNvSpPr/>
          <p:nvPr/>
        </p:nvSpPr>
        <p:spPr>
          <a:xfrm>
            <a:off x="11467876" y="5714155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60" name="0"/>
          <p:cNvSpPr/>
          <p:nvPr/>
        </p:nvSpPr>
        <p:spPr>
          <a:xfrm>
            <a:off x="13388491" y="396983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61" name="Line"/>
          <p:cNvSpPr/>
          <p:nvPr/>
        </p:nvSpPr>
        <p:spPr>
          <a:xfrm>
            <a:off x="13861375" y="3363346"/>
            <a:ext cx="577176" cy="66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5" h="20548" fill="norm" stroke="1" extrusionOk="0">
                <a:moveTo>
                  <a:pt x="10717" y="20548"/>
                </a:moveTo>
                <a:cubicBezTo>
                  <a:pt x="18280" y="16418"/>
                  <a:pt x="16703" y="1149"/>
                  <a:pt x="8601" y="59"/>
                </a:cubicBezTo>
                <a:cubicBezTo>
                  <a:pt x="347" y="-1052"/>
                  <a:pt x="-3320" y="13902"/>
                  <a:pt x="3747" y="19851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62" name="Line"/>
          <p:cNvSpPr/>
          <p:nvPr/>
        </p:nvSpPr>
        <p:spPr>
          <a:xfrm flipV="1">
            <a:off x="12876924" y="5259703"/>
            <a:ext cx="602758" cy="6027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368" name="Group"/>
          <p:cNvGrpSpPr/>
          <p:nvPr/>
        </p:nvGrpSpPr>
        <p:grpSpPr>
          <a:xfrm>
            <a:off x="13540891" y="5661950"/>
            <a:ext cx="5588001" cy="3403601"/>
            <a:chOff x="0" y="0"/>
            <a:chExt cx="5588000" cy="3403600"/>
          </a:xfrm>
        </p:grpSpPr>
        <p:sp>
          <p:nvSpPr>
            <p:cNvPr id="1363" name="2"/>
            <p:cNvSpPr/>
            <p:nvPr/>
          </p:nvSpPr>
          <p:spPr>
            <a:xfrm>
              <a:off x="203200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64" name="3"/>
            <p:cNvSpPr/>
            <p:nvPr/>
          </p:nvSpPr>
          <p:spPr>
            <a:xfrm>
              <a:off x="0" y="187960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65" name="Line"/>
            <p:cNvSpPr/>
            <p:nvPr/>
          </p:nvSpPr>
          <p:spPr>
            <a:xfrm flipV="1">
              <a:off x="1548524" y="1472356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66" name="4"/>
            <p:cNvSpPr/>
            <p:nvPr/>
          </p:nvSpPr>
          <p:spPr>
            <a:xfrm>
              <a:off x="4064000" y="176420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67" name="Line"/>
            <p:cNvSpPr/>
            <p:nvPr/>
          </p:nvSpPr>
          <p:spPr>
            <a:xfrm flipH="1" flipV="1">
              <a:off x="3497675" y="1440904"/>
              <a:ext cx="606905" cy="6625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369" name="Line"/>
          <p:cNvSpPr/>
          <p:nvPr/>
        </p:nvSpPr>
        <p:spPr>
          <a:xfrm flipH="1" flipV="1">
            <a:off x="14994691" y="5230122"/>
            <a:ext cx="606906" cy="66252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find 4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find 4</a:t>
            </a:r>
          </a:p>
        </p:txBody>
      </p:sp>
      <p:sp>
        <p:nvSpPr>
          <p:cNvPr id="1372" name="Line"/>
          <p:cNvSpPr/>
          <p:nvPr/>
        </p:nvSpPr>
        <p:spPr>
          <a:xfrm>
            <a:off x="11217088" y="12446000"/>
            <a:ext cx="5445503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73" name="0  0  0  2  2"/>
          <p:cNvSpPr/>
          <p:nvPr/>
        </p:nvSpPr>
        <p:spPr>
          <a:xfrm>
            <a:off x="11567173" y="12608210"/>
            <a:ext cx="4864874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0  0 </a:t>
            </a:r>
            <a:r>
              <a:rPr>
                <a:solidFill>
                  <a:srgbClr val="212121"/>
                </a:solidFill>
              </a:rPr>
              <a:t> 0</a:t>
            </a:r>
            <a:r>
              <a:t>  2 </a:t>
            </a:r>
            <a:r>
              <a:rPr>
                <a:solidFill>
                  <a:srgbClr val="212121"/>
                </a:solidFill>
              </a:rPr>
              <a:t> 2</a:t>
            </a:r>
            <a:r>
              <a:t> </a:t>
            </a:r>
          </a:p>
        </p:txBody>
      </p:sp>
      <p:sp>
        <p:nvSpPr>
          <p:cNvPr id="1374" name="parent"/>
          <p:cNvSpPr/>
          <p:nvPr/>
        </p:nvSpPr>
        <p:spPr>
          <a:xfrm>
            <a:off x="8652121" y="12608210"/>
            <a:ext cx="2209057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375" name="0  1  2  3  4"/>
          <p:cNvSpPr/>
          <p:nvPr/>
        </p:nvSpPr>
        <p:spPr>
          <a:xfrm>
            <a:off x="11567172" y="11541410"/>
            <a:ext cx="474533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</a:t>
            </a:r>
          </a:p>
        </p:txBody>
      </p:sp>
      <p:grpSp>
        <p:nvGrpSpPr>
          <p:cNvPr id="1387" name="Group"/>
          <p:cNvGrpSpPr/>
          <p:nvPr/>
        </p:nvGrpSpPr>
        <p:grpSpPr>
          <a:xfrm>
            <a:off x="11467876" y="3363346"/>
            <a:ext cx="7661016" cy="5702205"/>
            <a:chOff x="0" y="0"/>
            <a:chExt cx="7661014" cy="5702204"/>
          </a:xfrm>
        </p:grpSpPr>
        <p:sp>
          <p:nvSpPr>
            <p:cNvPr id="1376" name="1"/>
            <p:cNvSpPr/>
            <p:nvPr/>
          </p:nvSpPr>
          <p:spPr>
            <a:xfrm>
              <a:off x="0" y="2350809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77" name="0"/>
            <p:cNvSpPr/>
            <p:nvPr/>
          </p:nvSpPr>
          <p:spPr>
            <a:xfrm>
              <a:off x="1920614" y="60648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78" name="Line"/>
            <p:cNvSpPr/>
            <p:nvPr/>
          </p:nvSpPr>
          <p:spPr>
            <a:xfrm>
              <a:off x="2393498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79" name="Line"/>
            <p:cNvSpPr/>
            <p:nvPr/>
          </p:nvSpPr>
          <p:spPr>
            <a:xfrm flipV="1">
              <a:off x="1409048" y="1896356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grpSp>
          <p:nvGrpSpPr>
            <p:cNvPr id="1385" name="Group"/>
            <p:cNvGrpSpPr/>
            <p:nvPr/>
          </p:nvGrpSpPr>
          <p:grpSpPr>
            <a:xfrm>
              <a:off x="2073014" y="2298604"/>
              <a:ext cx="5588001" cy="3403601"/>
              <a:chOff x="0" y="0"/>
              <a:chExt cx="5588000" cy="3403600"/>
            </a:xfrm>
          </p:grpSpPr>
          <p:sp>
            <p:nvSpPr>
              <p:cNvPr id="1380" name="2"/>
              <p:cNvSpPr/>
              <p:nvPr/>
            </p:nvSpPr>
            <p:spPr>
              <a:xfrm>
                <a:off x="203200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381" name="3"/>
              <p:cNvSpPr/>
              <p:nvPr/>
            </p:nvSpPr>
            <p:spPr>
              <a:xfrm>
                <a:off x="0" y="187960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382" name="Line"/>
              <p:cNvSpPr/>
              <p:nvPr/>
            </p:nvSpPr>
            <p:spPr>
              <a:xfrm flipV="1">
                <a:off x="1548524" y="1472356"/>
                <a:ext cx="602758" cy="60275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1383" name="4"/>
              <p:cNvSpPr/>
              <p:nvPr/>
            </p:nvSpPr>
            <p:spPr>
              <a:xfrm>
                <a:off x="4064000" y="1764201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384" name="Line"/>
              <p:cNvSpPr/>
              <p:nvPr/>
            </p:nvSpPr>
            <p:spPr>
              <a:xfrm flipH="1" flipV="1">
                <a:off x="3497675" y="1440904"/>
                <a:ext cx="606905" cy="66252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386" name="Line"/>
            <p:cNvSpPr/>
            <p:nvPr/>
          </p:nvSpPr>
          <p:spPr>
            <a:xfrm flipH="1" flipV="1">
              <a:off x="3526815" y="1866776"/>
              <a:ext cx="606905" cy="6625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路径压缩 Path Compress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路径压缩 Path Compression</a:t>
            </a:r>
          </a:p>
        </p:txBody>
      </p:sp>
      <p:sp>
        <p:nvSpPr>
          <p:cNvPr id="1390" name="Line"/>
          <p:cNvSpPr/>
          <p:nvPr/>
        </p:nvSpPr>
        <p:spPr>
          <a:xfrm>
            <a:off x="11217088" y="12446000"/>
            <a:ext cx="5445503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91" name="0  0  0  2  2"/>
          <p:cNvSpPr/>
          <p:nvPr/>
        </p:nvSpPr>
        <p:spPr>
          <a:xfrm>
            <a:off x="11567173" y="12608210"/>
            <a:ext cx="4864874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0  0  </a:t>
            </a:r>
            <a:r>
              <a:rPr>
                <a:solidFill>
                  <a:srgbClr val="212121"/>
                </a:solidFill>
              </a:rPr>
              <a:t>0</a:t>
            </a:r>
            <a:r>
              <a:t>  </a:t>
            </a:r>
            <a:r>
              <a:rPr>
                <a:solidFill>
                  <a:srgbClr val="212121"/>
                </a:solidFill>
              </a:rPr>
              <a:t>2</a:t>
            </a:r>
            <a:r>
              <a:t> </a:t>
            </a:r>
            <a:r>
              <a:rPr>
                <a:solidFill>
                  <a:srgbClr val="212121"/>
                </a:solidFill>
              </a:rPr>
              <a:t> 2</a:t>
            </a:r>
            <a:r>
              <a:t> </a:t>
            </a:r>
          </a:p>
        </p:txBody>
      </p:sp>
      <p:sp>
        <p:nvSpPr>
          <p:cNvPr id="1392" name="parent"/>
          <p:cNvSpPr/>
          <p:nvPr/>
        </p:nvSpPr>
        <p:spPr>
          <a:xfrm>
            <a:off x="8652121" y="12608210"/>
            <a:ext cx="2209057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393" name="0  1  2  3  4"/>
          <p:cNvSpPr/>
          <p:nvPr/>
        </p:nvSpPr>
        <p:spPr>
          <a:xfrm>
            <a:off x="11567172" y="11541410"/>
            <a:ext cx="474533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</a:t>
            </a:r>
          </a:p>
        </p:txBody>
      </p:sp>
      <p:grpSp>
        <p:nvGrpSpPr>
          <p:cNvPr id="1404" name="Group"/>
          <p:cNvGrpSpPr/>
          <p:nvPr/>
        </p:nvGrpSpPr>
        <p:grpSpPr>
          <a:xfrm>
            <a:off x="737245" y="3116562"/>
            <a:ext cx="9603892" cy="9514876"/>
            <a:chOff x="0" y="0"/>
            <a:chExt cx="9603891" cy="9514875"/>
          </a:xfrm>
        </p:grpSpPr>
        <p:sp>
          <p:nvSpPr>
            <p:cNvPr id="1394" name="1"/>
            <p:cNvSpPr/>
            <p:nvPr/>
          </p:nvSpPr>
          <p:spPr>
            <a:xfrm>
              <a:off x="6159276" y="2350809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95" name="0"/>
            <p:cNvSpPr/>
            <p:nvPr/>
          </p:nvSpPr>
          <p:spPr>
            <a:xfrm>
              <a:off x="8079891" y="60648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96" name="Line"/>
            <p:cNvSpPr/>
            <p:nvPr/>
          </p:nvSpPr>
          <p:spPr>
            <a:xfrm>
              <a:off x="8552775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97" name="Line"/>
            <p:cNvSpPr/>
            <p:nvPr/>
          </p:nvSpPr>
          <p:spPr>
            <a:xfrm flipV="1">
              <a:off x="7568324" y="1896356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98" name="2"/>
            <p:cNvSpPr/>
            <p:nvPr/>
          </p:nvSpPr>
          <p:spPr>
            <a:xfrm>
              <a:off x="4089400" y="4213834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99" name="Line"/>
            <p:cNvSpPr/>
            <p:nvPr/>
          </p:nvSpPr>
          <p:spPr>
            <a:xfrm flipV="1">
              <a:off x="5637924" y="3806590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00" name="3"/>
            <p:cNvSpPr/>
            <p:nvPr/>
          </p:nvSpPr>
          <p:spPr>
            <a:xfrm>
              <a:off x="2057400" y="6093434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01" name="Line"/>
            <p:cNvSpPr/>
            <p:nvPr/>
          </p:nvSpPr>
          <p:spPr>
            <a:xfrm flipV="1">
              <a:off x="3605924" y="5686190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02" name="4"/>
            <p:cNvSpPr/>
            <p:nvPr/>
          </p:nvSpPr>
          <p:spPr>
            <a:xfrm>
              <a:off x="0" y="7990875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03" name="Line"/>
            <p:cNvSpPr/>
            <p:nvPr/>
          </p:nvSpPr>
          <p:spPr>
            <a:xfrm flipV="1">
              <a:off x="1548524" y="7583631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405" name="Arrow"/>
          <p:cNvSpPr/>
          <p:nvPr/>
        </p:nvSpPr>
        <p:spPr>
          <a:xfrm>
            <a:off x="8766049" y="7587765"/>
            <a:ext cx="19812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417" name="Group"/>
          <p:cNvGrpSpPr/>
          <p:nvPr/>
        </p:nvGrpSpPr>
        <p:grpSpPr>
          <a:xfrm>
            <a:off x="11467876" y="3363346"/>
            <a:ext cx="7661016" cy="5702205"/>
            <a:chOff x="0" y="0"/>
            <a:chExt cx="7661014" cy="5702204"/>
          </a:xfrm>
        </p:grpSpPr>
        <p:sp>
          <p:nvSpPr>
            <p:cNvPr id="1406" name="1"/>
            <p:cNvSpPr/>
            <p:nvPr/>
          </p:nvSpPr>
          <p:spPr>
            <a:xfrm>
              <a:off x="0" y="2350809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07" name="0"/>
            <p:cNvSpPr/>
            <p:nvPr/>
          </p:nvSpPr>
          <p:spPr>
            <a:xfrm>
              <a:off x="1920614" y="60648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08" name="Line"/>
            <p:cNvSpPr/>
            <p:nvPr/>
          </p:nvSpPr>
          <p:spPr>
            <a:xfrm>
              <a:off x="2393498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09" name="Line"/>
            <p:cNvSpPr/>
            <p:nvPr/>
          </p:nvSpPr>
          <p:spPr>
            <a:xfrm flipV="1">
              <a:off x="1409048" y="1896356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grpSp>
          <p:nvGrpSpPr>
            <p:cNvPr id="1415" name="Group"/>
            <p:cNvGrpSpPr/>
            <p:nvPr/>
          </p:nvGrpSpPr>
          <p:grpSpPr>
            <a:xfrm>
              <a:off x="2073014" y="2298604"/>
              <a:ext cx="5588001" cy="3403601"/>
              <a:chOff x="0" y="0"/>
              <a:chExt cx="5588000" cy="3403600"/>
            </a:xfrm>
          </p:grpSpPr>
          <p:sp>
            <p:nvSpPr>
              <p:cNvPr id="1410" name="2"/>
              <p:cNvSpPr/>
              <p:nvPr/>
            </p:nvSpPr>
            <p:spPr>
              <a:xfrm>
                <a:off x="203200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411" name="3"/>
              <p:cNvSpPr/>
              <p:nvPr/>
            </p:nvSpPr>
            <p:spPr>
              <a:xfrm>
                <a:off x="0" y="187960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412" name="Line"/>
              <p:cNvSpPr/>
              <p:nvPr/>
            </p:nvSpPr>
            <p:spPr>
              <a:xfrm flipV="1">
                <a:off x="1548524" y="1472356"/>
                <a:ext cx="602758" cy="60275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1413" name="4"/>
              <p:cNvSpPr/>
              <p:nvPr/>
            </p:nvSpPr>
            <p:spPr>
              <a:xfrm>
                <a:off x="4064000" y="1764201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414" name="Line"/>
              <p:cNvSpPr/>
              <p:nvPr/>
            </p:nvSpPr>
            <p:spPr>
              <a:xfrm flipH="1" flipV="1">
                <a:off x="3497675" y="1440904"/>
                <a:ext cx="606905" cy="66252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416" name="Line"/>
            <p:cNvSpPr/>
            <p:nvPr/>
          </p:nvSpPr>
          <p:spPr>
            <a:xfrm flipH="1" flipV="1">
              <a:off x="3526815" y="1866776"/>
              <a:ext cx="606905" cy="6625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5" grpId="2"/>
      <p:bldP build="whole" bldLvl="1" animBg="1" rev="0" advAuto="0" spid="140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操作：路径压缩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操作：路径压缩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路径压缩 Path Compress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路径压缩 Path Compression</a:t>
            </a:r>
          </a:p>
        </p:txBody>
      </p:sp>
      <p:sp>
        <p:nvSpPr>
          <p:cNvPr id="1422" name="Line"/>
          <p:cNvSpPr/>
          <p:nvPr/>
        </p:nvSpPr>
        <p:spPr>
          <a:xfrm>
            <a:off x="11217088" y="12446000"/>
            <a:ext cx="5445503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3" name="0  0  0  2  2"/>
          <p:cNvSpPr/>
          <p:nvPr/>
        </p:nvSpPr>
        <p:spPr>
          <a:xfrm>
            <a:off x="11567173" y="12608210"/>
            <a:ext cx="4864874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0  0  </a:t>
            </a:r>
            <a:r>
              <a:rPr>
                <a:solidFill>
                  <a:srgbClr val="212121"/>
                </a:solidFill>
              </a:rPr>
              <a:t>0</a:t>
            </a:r>
            <a:r>
              <a:t>  </a:t>
            </a:r>
            <a:r>
              <a:rPr>
                <a:solidFill>
                  <a:srgbClr val="212121"/>
                </a:solidFill>
              </a:rPr>
              <a:t>2</a:t>
            </a:r>
            <a:r>
              <a:t> </a:t>
            </a:r>
            <a:r>
              <a:rPr>
                <a:solidFill>
                  <a:srgbClr val="212121"/>
                </a:solidFill>
              </a:rPr>
              <a:t> 2</a:t>
            </a:r>
            <a:r>
              <a:t> </a:t>
            </a:r>
          </a:p>
        </p:txBody>
      </p:sp>
      <p:sp>
        <p:nvSpPr>
          <p:cNvPr id="1424" name="parent"/>
          <p:cNvSpPr/>
          <p:nvPr/>
        </p:nvSpPr>
        <p:spPr>
          <a:xfrm>
            <a:off x="8652121" y="12608210"/>
            <a:ext cx="2209057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425" name="0  1  2  3  4"/>
          <p:cNvSpPr/>
          <p:nvPr/>
        </p:nvSpPr>
        <p:spPr>
          <a:xfrm>
            <a:off x="11567172" y="11541410"/>
            <a:ext cx="474533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</a:t>
            </a:r>
          </a:p>
        </p:txBody>
      </p:sp>
      <p:grpSp>
        <p:nvGrpSpPr>
          <p:cNvPr id="1436" name="Group"/>
          <p:cNvGrpSpPr/>
          <p:nvPr/>
        </p:nvGrpSpPr>
        <p:grpSpPr>
          <a:xfrm>
            <a:off x="737245" y="3116562"/>
            <a:ext cx="9603892" cy="9514876"/>
            <a:chOff x="0" y="0"/>
            <a:chExt cx="9603891" cy="9514875"/>
          </a:xfrm>
        </p:grpSpPr>
        <p:sp>
          <p:nvSpPr>
            <p:cNvPr id="1426" name="1"/>
            <p:cNvSpPr/>
            <p:nvPr/>
          </p:nvSpPr>
          <p:spPr>
            <a:xfrm>
              <a:off x="6159276" y="2350809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27" name="0"/>
            <p:cNvSpPr/>
            <p:nvPr/>
          </p:nvSpPr>
          <p:spPr>
            <a:xfrm>
              <a:off x="8079891" y="60648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28" name="Line"/>
            <p:cNvSpPr/>
            <p:nvPr/>
          </p:nvSpPr>
          <p:spPr>
            <a:xfrm>
              <a:off x="8552775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29" name="Line"/>
            <p:cNvSpPr/>
            <p:nvPr/>
          </p:nvSpPr>
          <p:spPr>
            <a:xfrm flipV="1">
              <a:off x="7568324" y="1896356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30" name="2"/>
            <p:cNvSpPr/>
            <p:nvPr/>
          </p:nvSpPr>
          <p:spPr>
            <a:xfrm>
              <a:off x="4089400" y="4213834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31" name="Line"/>
            <p:cNvSpPr/>
            <p:nvPr/>
          </p:nvSpPr>
          <p:spPr>
            <a:xfrm flipV="1">
              <a:off x="5637924" y="3806590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32" name="3"/>
            <p:cNvSpPr/>
            <p:nvPr/>
          </p:nvSpPr>
          <p:spPr>
            <a:xfrm>
              <a:off x="2057400" y="6093434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33" name="Line"/>
            <p:cNvSpPr/>
            <p:nvPr/>
          </p:nvSpPr>
          <p:spPr>
            <a:xfrm flipV="1">
              <a:off x="3605924" y="5686190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34" name="4"/>
            <p:cNvSpPr/>
            <p:nvPr/>
          </p:nvSpPr>
          <p:spPr>
            <a:xfrm>
              <a:off x="0" y="7990875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35" name="Line"/>
            <p:cNvSpPr/>
            <p:nvPr/>
          </p:nvSpPr>
          <p:spPr>
            <a:xfrm flipV="1">
              <a:off x="1548524" y="7583631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437" name="Arrow"/>
          <p:cNvSpPr/>
          <p:nvPr/>
        </p:nvSpPr>
        <p:spPr>
          <a:xfrm>
            <a:off x="8766049" y="7587765"/>
            <a:ext cx="19812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449" name="Group"/>
          <p:cNvGrpSpPr/>
          <p:nvPr/>
        </p:nvGrpSpPr>
        <p:grpSpPr>
          <a:xfrm>
            <a:off x="11467876" y="3363346"/>
            <a:ext cx="7661016" cy="5702205"/>
            <a:chOff x="0" y="0"/>
            <a:chExt cx="7661014" cy="5702204"/>
          </a:xfrm>
        </p:grpSpPr>
        <p:sp>
          <p:nvSpPr>
            <p:cNvPr id="1438" name="1"/>
            <p:cNvSpPr/>
            <p:nvPr/>
          </p:nvSpPr>
          <p:spPr>
            <a:xfrm>
              <a:off x="0" y="2350809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39" name="0"/>
            <p:cNvSpPr/>
            <p:nvPr/>
          </p:nvSpPr>
          <p:spPr>
            <a:xfrm>
              <a:off x="1920614" y="60648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40" name="Line"/>
            <p:cNvSpPr/>
            <p:nvPr/>
          </p:nvSpPr>
          <p:spPr>
            <a:xfrm>
              <a:off x="2393498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41" name="Line"/>
            <p:cNvSpPr/>
            <p:nvPr/>
          </p:nvSpPr>
          <p:spPr>
            <a:xfrm flipV="1">
              <a:off x="1409048" y="1896356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grpSp>
          <p:nvGrpSpPr>
            <p:cNvPr id="1447" name="Group"/>
            <p:cNvGrpSpPr/>
            <p:nvPr/>
          </p:nvGrpSpPr>
          <p:grpSpPr>
            <a:xfrm>
              <a:off x="2073014" y="2298604"/>
              <a:ext cx="5588001" cy="3403601"/>
              <a:chOff x="0" y="0"/>
              <a:chExt cx="5588000" cy="3403600"/>
            </a:xfrm>
          </p:grpSpPr>
          <p:sp>
            <p:nvSpPr>
              <p:cNvPr id="1442" name="2"/>
              <p:cNvSpPr/>
              <p:nvPr/>
            </p:nvSpPr>
            <p:spPr>
              <a:xfrm>
                <a:off x="2032000" y="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443" name="3"/>
              <p:cNvSpPr/>
              <p:nvPr/>
            </p:nvSpPr>
            <p:spPr>
              <a:xfrm>
                <a:off x="0" y="1879600"/>
                <a:ext cx="1524000" cy="1524000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444" name="Line"/>
              <p:cNvSpPr/>
              <p:nvPr/>
            </p:nvSpPr>
            <p:spPr>
              <a:xfrm flipV="1">
                <a:off x="1548524" y="1472356"/>
                <a:ext cx="602758" cy="60275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1445" name="4"/>
              <p:cNvSpPr/>
              <p:nvPr/>
            </p:nvSpPr>
            <p:spPr>
              <a:xfrm>
                <a:off x="4064000" y="1764201"/>
                <a:ext cx="1524000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446" name="Line"/>
              <p:cNvSpPr/>
              <p:nvPr/>
            </p:nvSpPr>
            <p:spPr>
              <a:xfrm flipH="1" flipV="1">
                <a:off x="3497675" y="1440904"/>
                <a:ext cx="606905" cy="66252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448" name="Line"/>
            <p:cNvSpPr/>
            <p:nvPr/>
          </p:nvSpPr>
          <p:spPr>
            <a:xfrm flipH="1" flipV="1">
              <a:off x="3526815" y="1866776"/>
              <a:ext cx="606905" cy="6625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9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路径压缩 Path Compress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路径压缩 Path Compression</a:t>
            </a:r>
          </a:p>
        </p:txBody>
      </p:sp>
      <p:sp>
        <p:nvSpPr>
          <p:cNvPr id="1452" name="Line"/>
          <p:cNvSpPr/>
          <p:nvPr/>
        </p:nvSpPr>
        <p:spPr>
          <a:xfrm>
            <a:off x="11217088" y="12446000"/>
            <a:ext cx="5445503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53" name="0  0  0  1  2"/>
          <p:cNvSpPr/>
          <p:nvPr/>
        </p:nvSpPr>
        <p:spPr>
          <a:xfrm>
            <a:off x="11567173" y="12608210"/>
            <a:ext cx="4864874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0  0  </a:t>
            </a:r>
            <a:r>
              <a:rPr>
                <a:solidFill>
                  <a:srgbClr val="212121"/>
                </a:solidFill>
              </a:rPr>
              <a:t>0</a:t>
            </a:r>
            <a:r>
              <a:t>  </a:t>
            </a:r>
            <a:r>
              <a:rPr>
                <a:solidFill>
                  <a:srgbClr val="212121"/>
                </a:solidFill>
              </a:rPr>
              <a:t>1</a:t>
            </a:r>
            <a:r>
              <a:t> </a:t>
            </a:r>
            <a:r>
              <a:rPr>
                <a:solidFill>
                  <a:srgbClr val="212121"/>
                </a:solidFill>
              </a:rPr>
              <a:t> 2</a:t>
            </a:r>
            <a:r>
              <a:t> </a:t>
            </a:r>
          </a:p>
        </p:txBody>
      </p:sp>
      <p:sp>
        <p:nvSpPr>
          <p:cNvPr id="1454" name="parent"/>
          <p:cNvSpPr/>
          <p:nvPr/>
        </p:nvSpPr>
        <p:spPr>
          <a:xfrm>
            <a:off x="8652121" y="12608210"/>
            <a:ext cx="2209057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455" name="0  1  2  3  4"/>
          <p:cNvSpPr/>
          <p:nvPr/>
        </p:nvSpPr>
        <p:spPr>
          <a:xfrm>
            <a:off x="11567172" y="11541410"/>
            <a:ext cx="474533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</a:t>
            </a:r>
          </a:p>
        </p:txBody>
      </p:sp>
      <p:grpSp>
        <p:nvGrpSpPr>
          <p:cNvPr id="1466" name="Group"/>
          <p:cNvGrpSpPr/>
          <p:nvPr/>
        </p:nvGrpSpPr>
        <p:grpSpPr>
          <a:xfrm>
            <a:off x="12146582" y="3363346"/>
            <a:ext cx="7307127" cy="4319899"/>
            <a:chOff x="0" y="0"/>
            <a:chExt cx="7307126" cy="4319898"/>
          </a:xfrm>
        </p:grpSpPr>
        <p:sp>
          <p:nvSpPr>
            <p:cNvPr id="1456" name="1"/>
            <p:cNvSpPr/>
            <p:nvPr/>
          </p:nvSpPr>
          <p:spPr>
            <a:xfrm>
              <a:off x="0" y="273265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57" name="0"/>
            <p:cNvSpPr/>
            <p:nvPr/>
          </p:nvSpPr>
          <p:spPr>
            <a:xfrm>
              <a:off x="1927708" y="60648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58" name="Line"/>
            <p:cNvSpPr/>
            <p:nvPr/>
          </p:nvSpPr>
          <p:spPr>
            <a:xfrm>
              <a:off x="2400593" y="-1"/>
              <a:ext cx="577175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59" name="Line"/>
            <p:cNvSpPr/>
            <p:nvPr/>
          </p:nvSpPr>
          <p:spPr>
            <a:xfrm flipV="1">
              <a:off x="1390742" y="2150356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60" name="3"/>
            <p:cNvSpPr/>
            <p:nvPr/>
          </p:nvSpPr>
          <p:spPr>
            <a:xfrm>
              <a:off x="1927708" y="273265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61" name="2"/>
            <p:cNvSpPr/>
            <p:nvPr/>
          </p:nvSpPr>
          <p:spPr>
            <a:xfrm>
              <a:off x="3855417" y="279589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62" name="4"/>
            <p:cNvSpPr/>
            <p:nvPr/>
          </p:nvSpPr>
          <p:spPr>
            <a:xfrm>
              <a:off x="5783126" y="279589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63" name="Line"/>
            <p:cNvSpPr/>
            <p:nvPr/>
          </p:nvSpPr>
          <p:spPr>
            <a:xfrm flipH="1" flipV="1">
              <a:off x="3619293" y="1874603"/>
              <a:ext cx="2201757" cy="110952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64" name="Line"/>
            <p:cNvSpPr/>
            <p:nvPr/>
          </p:nvSpPr>
          <p:spPr>
            <a:xfrm flipV="1">
              <a:off x="2689708" y="2118139"/>
              <a:ext cx="1" cy="62686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65" name="Line"/>
            <p:cNvSpPr/>
            <p:nvPr/>
          </p:nvSpPr>
          <p:spPr>
            <a:xfrm flipH="1" flipV="1">
              <a:off x="3406909" y="2120776"/>
              <a:ext cx="606905" cy="6625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1477" name="Group"/>
          <p:cNvGrpSpPr/>
          <p:nvPr/>
        </p:nvGrpSpPr>
        <p:grpSpPr>
          <a:xfrm>
            <a:off x="737245" y="3116562"/>
            <a:ext cx="9603892" cy="9514876"/>
            <a:chOff x="0" y="0"/>
            <a:chExt cx="9603891" cy="9514875"/>
          </a:xfrm>
        </p:grpSpPr>
        <p:sp>
          <p:nvSpPr>
            <p:cNvPr id="1467" name="1"/>
            <p:cNvSpPr/>
            <p:nvPr/>
          </p:nvSpPr>
          <p:spPr>
            <a:xfrm>
              <a:off x="6159276" y="2350809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68" name="0"/>
            <p:cNvSpPr/>
            <p:nvPr/>
          </p:nvSpPr>
          <p:spPr>
            <a:xfrm>
              <a:off x="8079891" y="60648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69" name="Line"/>
            <p:cNvSpPr/>
            <p:nvPr/>
          </p:nvSpPr>
          <p:spPr>
            <a:xfrm>
              <a:off x="8552775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70" name="Line"/>
            <p:cNvSpPr/>
            <p:nvPr/>
          </p:nvSpPr>
          <p:spPr>
            <a:xfrm flipV="1">
              <a:off x="7568324" y="1896356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71" name="2"/>
            <p:cNvSpPr/>
            <p:nvPr/>
          </p:nvSpPr>
          <p:spPr>
            <a:xfrm>
              <a:off x="4089400" y="4213834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72" name="Line"/>
            <p:cNvSpPr/>
            <p:nvPr/>
          </p:nvSpPr>
          <p:spPr>
            <a:xfrm flipV="1">
              <a:off x="5637924" y="3806590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73" name="3"/>
            <p:cNvSpPr/>
            <p:nvPr/>
          </p:nvSpPr>
          <p:spPr>
            <a:xfrm>
              <a:off x="2057400" y="6093434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74" name="Line"/>
            <p:cNvSpPr/>
            <p:nvPr/>
          </p:nvSpPr>
          <p:spPr>
            <a:xfrm flipV="1">
              <a:off x="3605924" y="5686190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75" name="4"/>
            <p:cNvSpPr/>
            <p:nvPr/>
          </p:nvSpPr>
          <p:spPr>
            <a:xfrm>
              <a:off x="0" y="7990875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76" name="Line"/>
            <p:cNvSpPr/>
            <p:nvPr/>
          </p:nvSpPr>
          <p:spPr>
            <a:xfrm flipV="1">
              <a:off x="1548524" y="7583631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478" name="Arrow"/>
          <p:cNvSpPr/>
          <p:nvPr/>
        </p:nvSpPr>
        <p:spPr>
          <a:xfrm>
            <a:off x="8766049" y="7587765"/>
            <a:ext cx="19812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6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路径压缩 Path Compress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路径压缩 Path Compression</a:t>
            </a:r>
          </a:p>
        </p:txBody>
      </p:sp>
      <p:sp>
        <p:nvSpPr>
          <p:cNvPr id="1481" name="Line"/>
          <p:cNvSpPr/>
          <p:nvPr/>
        </p:nvSpPr>
        <p:spPr>
          <a:xfrm>
            <a:off x="11217088" y="12446000"/>
            <a:ext cx="5445503" cy="0"/>
          </a:xfrm>
          <a:prstGeom prst="line">
            <a:avLst/>
          </a:prstGeom>
          <a:ln w="508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82" name="0  0  0  0  0"/>
          <p:cNvSpPr/>
          <p:nvPr/>
        </p:nvSpPr>
        <p:spPr>
          <a:xfrm>
            <a:off x="11567173" y="12608210"/>
            <a:ext cx="4864874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solidFill>
                  <a:srgbClr val="CA495A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0  0  0  0  0 </a:t>
            </a:r>
          </a:p>
        </p:txBody>
      </p:sp>
      <p:sp>
        <p:nvSpPr>
          <p:cNvPr id="1483" name="parent"/>
          <p:cNvSpPr/>
          <p:nvPr/>
        </p:nvSpPr>
        <p:spPr>
          <a:xfrm>
            <a:off x="8652121" y="12608210"/>
            <a:ext cx="2209057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484" name="0  1  2  3  4"/>
          <p:cNvSpPr/>
          <p:nvPr/>
        </p:nvSpPr>
        <p:spPr>
          <a:xfrm>
            <a:off x="11567172" y="11541410"/>
            <a:ext cx="4745336" cy="7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</a:t>
            </a:r>
          </a:p>
        </p:txBody>
      </p:sp>
      <p:grpSp>
        <p:nvGrpSpPr>
          <p:cNvPr id="1495" name="Group"/>
          <p:cNvGrpSpPr/>
          <p:nvPr/>
        </p:nvGrpSpPr>
        <p:grpSpPr>
          <a:xfrm>
            <a:off x="12146582" y="3363346"/>
            <a:ext cx="7307127" cy="4319899"/>
            <a:chOff x="0" y="0"/>
            <a:chExt cx="7307126" cy="4319898"/>
          </a:xfrm>
        </p:grpSpPr>
        <p:sp>
          <p:nvSpPr>
            <p:cNvPr id="1485" name="1"/>
            <p:cNvSpPr/>
            <p:nvPr/>
          </p:nvSpPr>
          <p:spPr>
            <a:xfrm>
              <a:off x="0" y="273265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86" name="0"/>
            <p:cNvSpPr/>
            <p:nvPr/>
          </p:nvSpPr>
          <p:spPr>
            <a:xfrm>
              <a:off x="1927708" y="60648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87" name="Line"/>
            <p:cNvSpPr/>
            <p:nvPr/>
          </p:nvSpPr>
          <p:spPr>
            <a:xfrm>
              <a:off x="2400593" y="-1"/>
              <a:ext cx="577175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88" name="Line"/>
            <p:cNvSpPr/>
            <p:nvPr/>
          </p:nvSpPr>
          <p:spPr>
            <a:xfrm flipV="1">
              <a:off x="1390742" y="2150356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89" name="3"/>
            <p:cNvSpPr/>
            <p:nvPr/>
          </p:nvSpPr>
          <p:spPr>
            <a:xfrm>
              <a:off x="1927708" y="273265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90" name="2"/>
            <p:cNvSpPr/>
            <p:nvPr/>
          </p:nvSpPr>
          <p:spPr>
            <a:xfrm>
              <a:off x="3855417" y="279589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91" name="4"/>
            <p:cNvSpPr/>
            <p:nvPr/>
          </p:nvSpPr>
          <p:spPr>
            <a:xfrm>
              <a:off x="5783126" y="279589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92" name="Line"/>
            <p:cNvSpPr/>
            <p:nvPr/>
          </p:nvSpPr>
          <p:spPr>
            <a:xfrm flipH="1" flipV="1">
              <a:off x="3619293" y="1874603"/>
              <a:ext cx="2201757" cy="110952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93" name="Line"/>
            <p:cNvSpPr/>
            <p:nvPr/>
          </p:nvSpPr>
          <p:spPr>
            <a:xfrm flipV="1">
              <a:off x="2689708" y="2118139"/>
              <a:ext cx="1" cy="62686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94" name="Line"/>
            <p:cNvSpPr/>
            <p:nvPr/>
          </p:nvSpPr>
          <p:spPr>
            <a:xfrm flipH="1" flipV="1">
              <a:off x="3406909" y="2120776"/>
              <a:ext cx="606905" cy="6625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1506" name="Group"/>
          <p:cNvGrpSpPr/>
          <p:nvPr/>
        </p:nvGrpSpPr>
        <p:grpSpPr>
          <a:xfrm>
            <a:off x="737245" y="3116562"/>
            <a:ext cx="9603892" cy="9514876"/>
            <a:chOff x="0" y="0"/>
            <a:chExt cx="9603891" cy="9514875"/>
          </a:xfrm>
        </p:grpSpPr>
        <p:sp>
          <p:nvSpPr>
            <p:cNvPr id="1496" name="1"/>
            <p:cNvSpPr/>
            <p:nvPr/>
          </p:nvSpPr>
          <p:spPr>
            <a:xfrm>
              <a:off x="6159276" y="2350809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97" name="0"/>
            <p:cNvSpPr/>
            <p:nvPr/>
          </p:nvSpPr>
          <p:spPr>
            <a:xfrm>
              <a:off x="8079891" y="60648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98" name="Line"/>
            <p:cNvSpPr/>
            <p:nvPr/>
          </p:nvSpPr>
          <p:spPr>
            <a:xfrm>
              <a:off x="8552775" y="-1"/>
              <a:ext cx="577176" cy="6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5" h="20548" fill="norm" stroke="1" extrusionOk="0">
                  <a:moveTo>
                    <a:pt x="10717" y="20548"/>
                  </a:moveTo>
                  <a:cubicBezTo>
                    <a:pt x="18280" y="16418"/>
                    <a:pt x="16703" y="1149"/>
                    <a:pt x="8601" y="59"/>
                  </a:cubicBezTo>
                  <a:cubicBezTo>
                    <a:pt x="347" y="-1052"/>
                    <a:pt x="-3320" y="13902"/>
                    <a:pt x="3747" y="1985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99" name="Line"/>
            <p:cNvSpPr/>
            <p:nvPr/>
          </p:nvSpPr>
          <p:spPr>
            <a:xfrm flipV="1">
              <a:off x="7568324" y="1896356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00" name="2"/>
            <p:cNvSpPr/>
            <p:nvPr/>
          </p:nvSpPr>
          <p:spPr>
            <a:xfrm>
              <a:off x="4089400" y="4213834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01" name="Line"/>
            <p:cNvSpPr/>
            <p:nvPr/>
          </p:nvSpPr>
          <p:spPr>
            <a:xfrm flipV="1">
              <a:off x="5637924" y="3806590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02" name="3"/>
            <p:cNvSpPr/>
            <p:nvPr/>
          </p:nvSpPr>
          <p:spPr>
            <a:xfrm>
              <a:off x="2057400" y="6093434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03" name="Line"/>
            <p:cNvSpPr/>
            <p:nvPr/>
          </p:nvSpPr>
          <p:spPr>
            <a:xfrm flipV="1">
              <a:off x="3605924" y="5686190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04" name="4"/>
            <p:cNvSpPr/>
            <p:nvPr/>
          </p:nvSpPr>
          <p:spPr>
            <a:xfrm>
              <a:off x="0" y="7990875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05" name="Line"/>
            <p:cNvSpPr/>
            <p:nvPr/>
          </p:nvSpPr>
          <p:spPr>
            <a:xfrm flipV="1">
              <a:off x="1548524" y="7583631"/>
              <a:ext cx="602758" cy="6027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507" name="Arrow"/>
          <p:cNvSpPr/>
          <p:nvPr/>
        </p:nvSpPr>
        <p:spPr>
          <a:xfrm>
            <a:off x="8766049" y="7587765"/>
            <a:ext cx="19812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操作：递归的路径压缩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操作：递归的路径压缩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并查集的操作，时间复杂度近乎是O(1)的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并查集的操作，时间复杂度近乎是O(1)的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并查集 Union Find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并查集 Union Find</a:t>
            </a:r>
          </a:p>
        </p:txBody>
      </p:sp>
      <p:sp>
        <p:nvSpPr>
          <p:cNvPr id="138" name="对于一组数据，主要支持两个动作：…"/>
          <p:cNvSpPr/>
          <p:nvPr/>
        </p:nvSpPr>
        <p:spPr>
          <a:xfrm>
            <a:off x="1265317" y="4394199"/>
            <a:ext cx="21853368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对于一组数据，主要支持两个动作：</a:t>
            </a:r>
          </a:p>
          <a:p>
            <a:pPr marL="149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union( p , q )</a:t>
            </a:r>
          </a:p>
          <a:p>
            <a:pPr marL="149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find( p 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用来回答一个问题</a:t>
            </a:r>
          </a:p>
          <a:p>
            <a:pPr marL="149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isConnected( p , q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算法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514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并查集的基本数据表示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并查集的基本数据表示</a:t>
            </a:r>
          </a:p>
        </p:txBody>
      </p:sp>
      <p:sp>
        <p:nvSpPr>
          <p:cNvPr id="141" name="0  1  2  3  4  5  6  7  8  9"/>
          <p:cNvSpPr/>
          <p:nvPr/>
        </p:nvSpPr>
        <p:spPr>
          <a:xfrm>
            <a:off x="4096523" y="6297116"/>
            <a:ext cx="16190954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0  1  2  3  4  5  6  7  8  9</a:t>
            </a:r>
          </a:p>
        </p:txBody>
      </p:sp>
      <p:sp>
        <p:nvSpPr>
          <p:cNvPr id="142" name="Line"/>
          <p:cNvSpPr/>
          <p:nvPr/>
        </p:nvSpPr>
        <p:spPr>
          <a:xfrm>
            <a:off x="3505200" y="7874000"/>
            <a:ext cx="17373600" cy="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" name="0  0  0  0  0  1  1  1  1  1"/>
          <p:cNvSpPr/>
          <p:nvPr/>
        </p:nvSpPr>
        <p:spPr>
          <a:xfrm>
            <a:off x="4096523" y="8329116"/>
            <a:ext cx="16190954" cy="112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8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0  0  0  0  0  1  1  1  1  1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2"/>
      <p:bldP build="p" bldLvl="5" animBg="1" rev="0" advAuto="0" spid="141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